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saveSubsetFonts="1" autoCompressPictures="0">
  <p:sldMasterIdLst>
    <p:sldMasterId id="2147483684" r:id="rId1"/>
  </p:sldMasterIdLst>
  <p:notesMasterIdLst>
    <p:notesMasterId r:id="rId55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368" r:id="rId38"/>
    <p:sldId id="370" r:id="rId39"/>
    <p:sldId id="369" r:id="rId40"/>
    <p:sldId id="371" r:id="rId41"/>
    <p:sldId id="293" r:id="rId42"/>
    <p:sldId id="372" r:id="rId43"/>
    <p:sldId id="373" r:id="rId44"/>
    <p:sldId id="294" r:id="rId45"/>
    <p:sldId id="295" r:id="rId46"/>
    <p:sldId id="296" r:id="rId47"/>
    <p:sldId id="297" r:id="rId48"/>
    <p:sldId id="1744" r:id="rId49"/>
    <p:sldId id="298" r:id="rId50"/>
    <p:sldId id="1745" r:id="rId51"/>
    <p:sldId id="1747" r:id="rId52"/>
    <p:sldId id="305" r:id="rId53"/>
    <p:sldId id="306" r:id="rId54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1506">
          <p15:clr>
            <a:srgbClr val="9AA0A6"/>
          </p15:clr>
        </p15:guide>
        <p15:guide id="2" pos="876">
          <p15:clr>
            <a:srgbClr val="9AA0A6"/>
          </p15:clr>
        </p15:guide>
        <p15:guide id="3" orient="horz" pos="16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A98C9C1-F816-4196-9BC6-3DDFE6CA23D3}">
  <a:tblStyle styleId="{1A98C9C1-F816-4196-9BC6-3DDFE6CA23D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191" autoAdjust="0"/>
    <p:restoredTop sz="87705" autoAdjust="0"/>
  </p:normalViewPr>
  <p:slideViewPr>
    <p:cSldViewPr snapToGrid="0">
      <p:cViewPr varScale="1">
        <p:scale>
          <a:sx n="82" d="100"/>
          <a:sy n="82" d="100"/>
        </p:scale>
        <p:origin x="1032" y="192"/>
      </p:cViewPr>
      <p:guideLst>
        <p:guide pos="1506"/>
        <p:guide pos="876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7" name="Google Shape;2617;gf813be80d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8" name="Google Shape;2618;gf813be80d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6" name="Google Shape;3306;ge1d838b627_4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7" name="Google Shape;3307;ge1d838b627_4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" name="Google Shape;3328;gf929e0abba_1_9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9" name="Google Shape;3329;gf929e0abba_1_9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9" name="Google Shape;3349;ge1d838b627_4_1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50" name="Google Shape;3350;ge1d838b627_4_1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6" name="Google Shape;3366;gfd672473f2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67" name="Google Shape;3367;gfd672473f2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3" name="Google Shape;3383;gf929e0abba_0_1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84" name="Google Shape;3384;gf929e0abba_0_1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3" name="Google Shape;3403;gfd125bfe67_0_9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04" name="Google Shape;3404;gfd125bfe67_0_9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1" name="Google Shape;3711;ge1d838b627_4_2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12" name="Google Shape;3712;ge1d838b627_4_2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" name="Google Shape;3717;ge1d838b627_4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18" name="Google Shape;3718;ge1d838b627_4_2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0" name="Google Shape;3730;gf02a322fd6_3_287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31" name="Google Shape;3731;gf02a322fd6_3_287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0" name="Google Shape;3750;ge1d838b627_4_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1" name="Google Shape;3751;ge1d838b627_4_1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2" name="Google Shape;2762;ge1d838b627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63" name="Google Shape;2763;ge1d838b627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2" name="Google Shape;3782;gf929e0abba_1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83" name="Google Shape;3783;gf929e0abba_1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7" name="Google Shape;3797;gf929e0abba_1_16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8" name="Google Shape;3798;gf929e0abba_1_16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2" name="Google Shape;3822;ge1d838b627_4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23" name="Google Shape;3823;ge1d838b627_4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4" name="Google Shape;3844;gf929e0abba_1_21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45" name="Google Shape;3845;gf929e0abba_1_21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" name="Google Shape;3901;gf0426a787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02" name="Google Shape;3902;gf0426a787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1" name="Google Shape;3961;ge1d838b627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62" name="Google Shape;3962;ge1d838b627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9" name="Google Shape;3999;gf929e0abba_1_18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00" name="Google Shape;4000;gf929e0abba_1_18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2" name="Google Shape;4332;gf929e0abba_1_2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33" name="Google Shape;4333;gf929e0abba_1_2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f929e0abba_0_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f929e0abba_0_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" name="Google Shape;4362;ge1d838b627_4_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63" name="Google Shape;4363;ge1d838b627_4_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8" name="Google Shape;2788;gf929e0abba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89" name="Google Shape;2789;gf929e0abba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" name="Google Shape;4382;gf929e0abba_1_25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83" name="Google Shape;4383;gf929e0abba_1_25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5" name="Google Shape;4395;ge1d838b627_4_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96" name="Google Shape;4396;ge1d838b627_4_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6" name="Google Shape;4406;gf929e0abba_1_25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07" name="Google Shape;4407;gf929e0abba_1_25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6" name="Google Shape;4416;gf929e0abba_0_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17" name="Google Shape;4417;gf929e0abba_0_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5" name="Google Shape;4435;ge207fd22f2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36" name="Google Shape;4436;ge207fd22f2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0" name="Google Shape;4480;ge207fd22f2_0_4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81" name="Google Shape;4481;ge207fd22f2_0_4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5" name="Google Shape;473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6" name="Google Shape;473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0" name="Google Shape;2820;ge1d838b627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21" name="Google Shape;2821;ge1d838b627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48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" name="Google Shape;2836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37" name="Google Shape;2837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4" name="Google Shape;2884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85" name="Google Shape;2885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ge1d838b627_4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2" name="Google Shape;3172;ge1d838b627_4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2" name="Google Shape;3202;ge20d9cf87a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3" name="Google Shape;3203;ge20d9cf87a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1" name="Google Shape;3281;gf929e0abba_1_1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2" name="Google Shape;3282;gf929e0abba_1_19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112900" y="4570850"/>
            <a:ext cx="701700" cy="705900"/>
            <a:chOff x="6684000" y="3862500"/>
            <a:chExt cx="701700" cy="705900"/>
          </a:xfrm>
        </p:grpSpPr>
        <p:sp>
          <p:nvSpPr>
            <p:cNvPr id="10" name="Google Shape;10;p2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" name="Google Shape;12;p2"/>
          <p:cNvGrpSpPr/>
          <p:nvPr/>
        </p:nvGrpSpPr>
        <p:grpSpPr>
          <a:xfrm>
            <a:off x="-817681" y="-123825"/>
            <a:ext cx="1408200" cy="1418400"/>
            <a:chOff x="120225" y="808300"/>
            <a:chExt cx="1408200" cy="1418400"/>
          </a:xfrm>
        </p:grpSpPr>
        <p:sp>
          <p:nvSpPr>
            <p:cNvPr id="13" name="Google Shape;13;p2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" name="Google Shape;15;p2"/>
          <p:cNvGrpSpPr/>
          <p:nvPr/>
        </p:nvGrpSpPr>
        <p:grpSpPr>
          <a:xfrm>
            <a:off x="121925" y="4104125"/>
            <a:ext cx="701700" cy="705900"/>
            <a:chOff x="6684000" y="3862500"/>
            <a:chExt cx="701700" cy="705900"/>
          </a:xfrm>
        </p:grpSpPr>
        <p:sp>
          <p:nvSpPr>
            <p:cNvPr id="16" name="Google Shape;16;p2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2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9" name="Google Shape;19;p2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20" name="Google Shape;20;p2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" name="Google Shape;42;p2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43" name="Google Shape;43;p2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44" name="Google Shape;44;p2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" name="Google Shape;50;p2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51;p2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" name="Google Shape;66;p2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67" name="Google Shape;67;p2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68;p2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69;p2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70;p2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71;p2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72;p2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77;p2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78;p2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83;p2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84" name="Google Shape;84;p2"/>
          <p:cNvSpPr txBox="1">
            <a:spLocks noGrp="1"/>
          </p:cNvSpPr>
          <p:nvPr>
            <p:ph type="ctrTitle"/>
          </p:nvPr>
        </p:nvSpPr>
        <p:spPr>
          <a:xfrm>
            <a:off x="713225" y="996700"/>
            <a:ext cx="4110900" cy="28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8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85" name="Google Shape;85;p2"/>
          <p:cNvSpPr txBox="1">
            <a:spLocks noGrp="1"/>
          </p:cNvSpPr>
          <p:nvPr>
            <p:ph type="subTitle" idx="1"/>
          </p:nvPr>
        </p:nvSpPr>
        <p:spPr>
          <a:xfrm>
            <a:off x="713225" y="3817600"/>
            <a:ext cx="4313700" cy="354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25">
          <p15:clr>
            <a:srgbClr val="FA7B17"/>
          </p15:clr>
        </p15:guide>
        <p15:guide id="2" pos="5535">
          <p15:clr>
            <a:srgbClr val="FA7B17"/>
          </p15:clr>
        </p15:guide>
        <p15:guide id="3" orient="horz" pos="170">
          <p15:clr>
            <a:srgbClr val="FA7B17"/>
          </p15:clr>
        </p15:guide>
        <p15:guide id="4" orient="horz" pos="3070">
          <p15:clr>
            <a:srgbClr val="FA7B17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11"/>
          <p:cNvGrpSpPr/>
          <p:nvPr/>
        </p:nvGrpSpPr>
        <p:grpSpPr>
          <a:xfrm>
            <a:off x="8325600" y="336425"/>
            <a:ext cx="1408200" cy="1418400"/>
            <a:chOff x="120225" y="808300"/>
            <a:chExt cx="1408200" cy="1418400"/>
          </a:xfrm>
        </p:grpSpPr>
        <p:sp>
          <p:nvSpPr>
            <p:cNvPr id="653" name="Google Shape;653;p11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" name="Google Shape;655;p11"/>
          <p:cNvGrpSpPr/>
          <p:nvPr/>
        </p:nvGrpSpPr>
        <p:grpSpPr>
          <a:xfrm>
            <a:off x="-350850" y="3862675"/>
            <a:ext cx="701700" cy="705900"/>
            <a:chOff x="6684000" y="3862500"/>
            <a:chExt cx="701700" cy="705900"/>
          </a:xfrm>
        </p:grpSpPr>
        <p:sp>
          <p:nvSpPr>
            <p:cNvPr id="656" name="Google Shape;656;p11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" name="Google Shape;658;p11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659" name="Google Shape;659;p11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660" name="Google Shape;660;p11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1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1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1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1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1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1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1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1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1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1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11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11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11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11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11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11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11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11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11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11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11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2" name="Google Shape;682;p11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683" name="Google Shape;683;p11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684" name="Google Shape;684;p11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" name="Google Shape;685;p11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" name="Google Shape;686;p11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" name="Google Shape;687;p11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" name="Google Shape;688;p11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" name="Google Shape;689;p11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" name="Google Shape;690;p11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" name="Google Shape;691;p11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" name="Google Shape;692;p11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" name="Google Shape;693;p11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" name="Google Shape;694;p11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" name="Google Shape;695;p11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" name="Google Shape;696;p11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" name="Google Shape;697;p11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" name="Google Shape;698;p11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699;p11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" name="Google Shape;700;p11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" name="Google Shape;701;p11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" name="Google Shape;702;p11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" name="Google Shape;703;p11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" name="Google Shape;704;p11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" name="Google Shape;705;p11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6" name="Google Shape;706;p11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707" name="Google Shape;707;p11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" name="Google Shape;708;p11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" name="Google Shape;709;p11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" name="Google Shape;710;p11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" name="Google Shape;711;p11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" name="Google Shape;712;p11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" name="Google Shape;713;p11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" name="Google Shape;714;p11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" name="Google Shape;715;p11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" name="Google Shape;716;p11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" name="Google Shape;717;p11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" name="Google Shape;718;p11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" name="Google Shape;719;p11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" name="Google Shape;720;p11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" name="Google Shape;721;p11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" name="Google Shape;722;p11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" name="Google Shape;723;p11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724" name="Google Shape;724;p11"/>
          <p:cNvSpPr txBox="1">
            <a:spLocks noGrp="1"/>
          </p:cNvSpPr>
          <p:nvPr>
            <p:ph type="title" hasCustomPrompt="1"/>
          </p:nvPr>
        </p:nvSpPr>
        <p:spPr>
          <a:xfrm>
            <a:off x="713125" y="1753975"/>
            <a:ext cx="7717800" cy="107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0000" b="1">
                <a:solidFill>
                  <a:schemeClr val="accent4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725" name="Google Shape;725;p11"/>
          <p:cNvSpPr txBox="1">
            <a:spLocks noGrp="1"/>
          </p:cNvSpPr>
          <p:nvPr>
            <p:ph type="subTitle" idx="1"/>
          </p:nvPr>
        </p:nvSpPr>
        <p:spPr>
          <a:xfrm>
            <a:off x="1403650" y="2945450"/>
            <a:ext cx="6336600" cy="713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2">
    <p:spTree>
      <p:nvGrpSpPr>
        <p:cNvPr id="1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" name="Google Shape;728;p13"/>
          <p:cNvGrpSpPr/>
          <p:nvPr/>
        </p:nvGrpSpPr>
        <p:grpSpPr>
          <a:xfrm>
            <a:off x="-828105" y="1277400"/>
            <a:ext cx="1408200" cy="1418400"/>
            <a:chOff x="120225" y="808300"/>
            <a:chExt cx="1408200" cy="1418400"/>
          </a:xfrm>
        </p:grpSpPr>
        <p:sp>
          <p:nvSpPr>
            <p:cNvPr id="729" name="Google Shape;729;p13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" name="Google Shape;731;p13"/>
          <p:cNvGrpSpPr/>
          <p:nvPr/>
        </p:nvGrpSpPr>
        <p:grpSpPr>
          <a:xfrm>
            <a:off x="8325220" y="4341770"/>
            <a:ext cx="701700" cy="705900"/>
            <a:chOff x="6684000" y="3862500"/>
            <a:chExt cx="701700" cy="705900"/>
          </a:xfrm>
        </p:grpSpPr>
        <p:sp>
          <p:nvSpPr>
            <p:cNvPr id="732" name="Google Shape;732;p13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" name="Google Shape;734;p13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735" name="Google Shape;735;p13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736" name="Google Shape;736;p13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3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3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3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3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3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3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3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3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3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3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3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3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3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3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3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3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3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3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3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3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3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8" name="Google Shape;758;p13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759" name="Google Shape;759;p13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760" name="Google Shape;760;p13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" name="Google Shape;761;p13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3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3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" name="Google Shape;764;p13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765;p13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13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67;p13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3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3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13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13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13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13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13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13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13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13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13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13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" name="Google Shape;780;p13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" name="Google Shape;781;p13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" name="Google Shape;782;p13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783" name="Google Shape;783;p13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" name="Google Shape;784;p13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" name="Google Shape;785;p13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" name="Google Shape;786;p13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787;p13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" name="Google Shape;788;p13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" name="Google Shape;789;p13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" name="Google Shape;790;p13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" name="Google Shape;791;p13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" name="Google Shape;792;p13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793;p13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" name="Google Shape;794;p13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" name="Google Shape;795;p13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" name="Google Shape;796;p13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" name="Google Shape;797;p13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" name="Google Shape;798;p13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" name="Google Shape;799;p13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800" name="Google Shape;800;p13"/>
          <p:cNvSpPr txBox="1">
            <a:spLocks noGrp="1"/>
          </p:cNvSpPr>
          <p:nvPr>
            <p:ph type="title"/>
          </p:nvPr>
        </p:nvSpPr>
        <p:spPr>
          <a:xfrm>
            <a:off x="908775" y="1369832"/>
            <a:ext cx="2544900" cy="527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1" name="Google Shape;801;p13"/>
          <p:cNvSpPr txBox="1">
            <a:spLocks noGrp="1"/>
          </p:cNvSpPr>
          <p:nvPr>
            <p:ph type="subTitle" idx="1"/>
          </p:nvPr>
        </p:nvSpPr>
        <p:spPr>
          <a:xfrm>
            <a:off x="5669663" y="1391282"/>
            <a:ext cx="254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" name="Google Shape;802;p13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03" name="Google Shape;803;p13"/>
          <p:cNvSpPr txBox="1">
            <a:spLocks noGrp="1"/>
          </p:cNvSpPr>
          <p:nvPr>
            <p:ph type="title" idx="3" hasCustomPrompt="1"/>
          </p:nvPr>
        </p:nvSpPr>
        <p:spPr>
          <a:xfrm>
            <a:off x="4110650" y="1409882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 b="1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04" name="Google Shape;804;p13"/>
          <p:cNvSpPr txBox="1">
            <a:spLocks noGrp="1"/>
          </p:cNvSpPr>
          <p:nvPr>
            <p:ph type="title" idx="4"/>
          </p:nvPr>
        </p:nvSpPr>
        <p:spPr>
          <a:xfrm>
            <a:off x="908762" y="2616832"/>
            <a:ext cx="2544900" cy="527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5" name="Google Shape;805;p13"/>
          <p:cNvSpPr txBox="1">
            <a:spLocks noGrp="1"/>
          </p:cNvSpPr>
          <p:nvPr>
            <p:ph type="subTitle" idx="5"/>
          </p:nvPr>
        </p:nvSpPr>
        <p:spPr>
          <a:xfrm>
            <a:off x="5669651" y="2638282"/>
            <a:ext cx="254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6" name="Google Shape;806;p13"/>
          <p:cNvSpPr txBox="1">
            <a:spLocks noGrp="1"/>
          </p:cNvSpPr>
          <p:nvPr>
            <p:ph type="title" idx="6" hasCustomPrompt="1"/>
          </p:nvPr>
        </p:nvSpPr>
        <p:spPr>
          <a:xfrm>
            <a:off x="4110638" y="2656882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 b="1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07" name="Google Shape;807;p13"/>
          <p:cNvSpPr txBox="1">
            <a:spLocks noGrp="1"/>
          </p:cNvSpPr>
          <p:nvPr>
            <p:ph type="title" idx="7"/>
          </p:nvPr>
        </p:nvSpPr>
        <p:spPr>
          <a:xfrm>
            <a:off x="908775" y="3863832"/>
            <a:ext cx="2544900" cy="527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" name="Google Shape;808;p13"/>
          <p:cNvSpPr txBox="1">
            <a:spLocks noGrp="1"/>
          </p:cNvSpPr>
          <p:nvPr>
            <p:ph type="subTitle" idx="8"/>
          </p:nvPr>
        </p:nvSpPr>
        <p:spPr>
          <a:xfrm>
            <a:off x="5669663" y="3885282"/>
            <a:ext cx="254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" name="Google Shape;809;p13"/>
          <p:cNvSpPr txBox="1">
            <a:spLocks noGrp="1"/>
          </p:cNvSpPr>
          <p:nvPr>
            <p:ph type="title" idx="9" hasCustomPrompt="1"/>
          </p:nvPr>
        </p:nvSpPr>
        <p:spPr>
          <a:xfrm>
            <a:off x="4110650" y="3903882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 b="1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3"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1" name="Google Shape;811;p14"/>
          <p:cNvGrpSpPr/>
          <p:nvPr/>
        </p:nvGrpSpPr>
        <p:grpSpPr>
          <a:xfrm>
            <a:off x="-589800" y="336425"/>
            <a:ext cx="1408200" cy="1418400"/>
            <a:chOff x="120225" y="808300"/>
            <a:chExt cx="1408200" cy="1418400"/>
          </a:xfrm>
        </p:grpSpPr>
        <p:sp>
          <p:nvSpPr>
            <p:cNvPr id="812" name="Google Shape;812;p14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" name="Google Shape;814;p14"/>
          <p:cNvGrpSpPr/>
          <p:nvPr/>
        </p:nvGrpSpPr>
        <p:grpSpPr>
          <a:xfrm>
            <a:off x="8083275" y="-130330"/>
            <a:ext cx="1408200" cy="1418400"/>
            <a:chOff x="120225" y="808300"/>
            <a:chExt cx="1408200" cy="1418400"/>
          </a:xfrm>
        </p:grpSpPr>
        <p:sp>
          <p:nvSpPr>
            <p:cNvPr id="815" name="Google Shape;815;p14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" name="Google Shape;817;p14"/>
          <p:cNvGrpSpPr/>
          <p:nvPr/>
        </p:nvGrpSpPr>
        <p:grpSpPr>
          <a:xfrm>
            <a:off x="2939775" y="4327550"/>
            <a:ext cx="1408200" cy="1418400"/>
            <a:chOff x="120225" y="808300"/>
            <a:chExt cx="1408200" cy="1418400"/>
          </a:xfrm>
        </p:grpSpPr>
        <p:sp>
          <p:nvSpPr>
            <p:cNvPr id="818" name="Google Shape;818;p14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" name="Google Shape;820;p14"/>
          <p:cNvGrpSpPr/>
          <p:nvPr/>
        </p:nvGrpSpPr>
        <p:grpSpPr>
          <a:xfrm>
            <a:off x="8793150" y="3621650"/>
            <a:ext cx="701700" cy="705900"/>
            <a:chOff x="6684000" y="3862500"/>
            <a:chExt cx="701700" cy="705900"/>
          </a:xfrm>
        </p:grpSpPr>
        <p:sp>
          <p:nvSpPr>
            <p:cNvPr id="821" name="Google Shape;821;p14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" name="Google Shape;823;p14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824" name="Google Shape;824;p14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825" name="Google Shape;825;p14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14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14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14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14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14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14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14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14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14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14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14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14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14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14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14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14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14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14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14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14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14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" name="Google Shape;847;p14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848" name="Google Shape;848;p14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849" name="Google Shape;849;p14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14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14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14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14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14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14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14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14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14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14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14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14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14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14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14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14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14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14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14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14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14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" name="Google Shape;871;p14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872" name="Google Shape;872;p14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14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14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14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14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14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14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" name="Google Shape;879;p14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" name="Google Shape;880;p14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" name="Google Shape;881;p14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" name="Google Shape;882;p14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" name="Google Shape;883;p14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" name="Google Shape;884;p14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" name="Google Shape;885;p14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" name="Google Shape;886;p14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" name="Google Shape;887;p14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" name="Google Shape;888;p14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889" name="Google Shape;889;p14"/>
          <p:cNvSpPr txBox="1">
            <a:spLocks noGrp="1"/>
          </p:cNvSpPr>
          <p:nvPr>
            <p:ph type="title"/>
          </p:nvPr>
        </p:nvSpPr>
        <p:spPr>
          <a:xfrm>
            <a:off x="3619500" y="1900650"/>
            <a:ext cx="4525800" cy="841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90" name="Google Shape;890;p14"/>
          <p:cNvSpPr txBox="1">
            <a:spLocks noGrp="1"/>
          </p:cNvSpPr>
          <p:nvPr>
            <p:ph type="title" idx="2" hasCustomPrompt="1"/>
          </p:nvPr>
        </p:nvSpPr>
        <p:spPr>
          <a:xfrm>
            <a:off x="1572725" y="2150850"/>
            <a:ext cx="1351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200" b="1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91" name="Google Shape;891;p14"/>
          <p:cNvSpPr txBox="1">
            <a:spLocks noGrp="1"/>
          </p:cNvSpPr>
          <p:nvPr>
            <p:ph type="subTitle" idx="1"/>
          </p:nvPr>
        </p:nvSpPr>
        <p:spPr>
          <a:xfrm>
            <a:off x="3619500" y="2666250"/>
            <a:ext cx="4525800" cy="5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3_1">
    <p:spTree>
      <p:nvGrpSpPr>
        <p:cNvPr id="1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" name="Google Shape;893;p15"/>
          <p:cNvGrpSpPr/>
          <p:nvPr/>
        </p:nvGrpSpPr>
        <p:grpSpPr>
          <a:xfrm>
            <a:off x="8793150" y="815725"/>
            <a:ext cx="701700" cy="705900"/>
            <a:chOff x="6684000" y="3862500"/>
            <a:chExt cx="701700" cy="705900"/>
          </a:xfrm>
        </p:grpSpPr>
        <p:sp>
          <p:nvSpPr>
            <p:cNvPr id="894" name="Google Shape;894;p15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" name="Google Shape;896;p15"/>
          <p:cNvGrpSpPr/>
          <p:nvPr/>
        </p:nvGrpSpPr>
        <p:grpSpPr>
          <a:xfrm>
            <a:off x="-589800" y="3155825"/>
            <a:ext cx="1408200" cy="1418400"/>
            <a:chOff x="120225" y="808300"/>
            <a:chExt cx="1408200" cy="1418400"/>
          </a:xfrm>
        </p:grpSpPr>
        <p:sp>
          <p:nvSpPr>
            <p:cNvPr id="897" name="Google Shape;897;p15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5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" name="Google Shape;899;p15"/>
          <p:cNvGrpSpPr/>
          <p:nvPr/>
        </p:nvGrpSpPr>
        <p:grpSpPr>
          <a:xfrm>
            <a:off x="7392975" y="4568425"/>
            <a:ext cx="701700" cy="705900"/>
            <a:chOff x="6684000" y="3862500"/>
            <a:chExt cx="701700" cy="705900"/>
          </a:xfrm>
        </p:grpSpPr>
        <p:sp>
          <p:nvSpPr>
            <p:cNvPr id="900" name="Google Shape;900;p15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5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" name="Google Shape;902;p15"/>
          <p:cNvGrpSpPr/>
          <p:nvPr/>
        </p:nvGrpSpPr>
        <p:grpSpPr>
          <a:xfrm>
            <a:off x="1287450" y="4795500"/>
            <a:ext cx="701700" cy="705900"/>
            <a:chOff x="6684000" y="3862500"/>
            <a:chExt cx="701700" cy="705900"/>
          </a:xfrm>
        </p:grpSpPr>
        <p:sp>
          <p:nvSpPr>
            <p:cNvPr id="903" name="Google Shape;903;p15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5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" name="Google Shape;905;p15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906" name="Google Shape;906;p15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907" name="Google Shape;907;p15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15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15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15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15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15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15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15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15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15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15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15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15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15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15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15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15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15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15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15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15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15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9" name="Google Shape;929;p15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930" name="Google Shape;930;p15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931" name="Google Shape;931;p15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15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15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15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15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15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15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938;p15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939;p15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0" name="Google Shape;940;p15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1" name="Google Shape;941;p15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2" name="Google Shape;942;p15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3" name="Google Shape;943;p15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4" name="Google Shape;944;p15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15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15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15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15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15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15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15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15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3" name="Google Shape;953;p15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954" name="Google Shape;954;p15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15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15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15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15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15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15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15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15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15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15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" name="Google Shape;965;p15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" name="Google Shape;966;p15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" name="Google Shape;967;p15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" name="Google Shape;968;p15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" name="Google Shape;969;p15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" name="Google Shape;970;p15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971" name="Google Shape;971;p15"/>
          <p:cNvSpPr txBox="1">
            <a:spLocks noGrp="1"/>
          </p:cNvSpPr>
          <p:nvPr>
            <p:ph type="title"/>
          </p:nvPr>
        </p:nvSpPr>
        <p:spPr>
          <a:xfrm>
            <a:off x="2076450" y="1131325"/>
            <a:ext cx="5029200" cy="841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72" name="Google Shape;972;p15"/>
          <p:cNvSpPr txBox="1">
            <a:spLocks noGrp="1"/>
          </p:cNvSpPr>
          <p:nvPr>
            <p:ph type="title" idx="2" hasCustomPrompt="1"/>
          </p:nvPr>
        </p:nvSpPr>
        <p:spPr>
          <a:xfrm>
            <a:off x="3896093" y="3051575"/>
            <a:ext cx="1351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200" b="1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73" name="Google Shape;973;p15"/>
          <p:cNvSpPr txBox="1">
            <a:spLocks noGrp="1"/>
          </p:cNvSpPr>
          <p:nvPr>
            <p:ph type="subTitle" idx="1"/>
          </p:nvPr>
        </p:nvSpPr>
        <p:spPr>
          <a:xfrm>
            <a:off x="2185650" y="1973125"/>
            <a:ext cx="4810800" cy="5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2"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" name="Google Shape;975;p16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976" name="Google Shape;976;p16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977" name="Google Shape;977;p16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16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16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16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16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16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16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16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16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16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16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16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16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16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16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16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16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16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16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16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16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16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9" name="Google Shape;999;p16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000" name="Google Shape;1000;p16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001" name="Google Shape;1001;p16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16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16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16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16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16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16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16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16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16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16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16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16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16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16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16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16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16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16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" name="Google Shape;1020;p16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16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" name="Google Shape;1022;p16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3" name="Google Shape;1023;p16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024" name="Google Shape;1024;p16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" name="Google Shape;1025;p16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" name="Google Shape;1026;p16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" name="Google Shape;1027;p16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" name="Google Shape;1028;p16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" name="Google Shape;1029;p16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" name="Google Shape;1030;p16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" name="Google Shape;1031;p16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" name="Google Shape;1032;p16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" name="Google Shape;1033;p16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" name="Google Shape;1034;p16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16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16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16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16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16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16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041" name="Google Shape;1041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6"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3" name="Google Shape;1043;p17"/>
          <p:cNvGrpSpPr/>
          <p:nvPr/>
        </p:nvGrpSpPr>
        <p:grpSpPr>
          <a:xfrm>
            <a:off x="-350850" y="815725"/>
            <a:ext cx="701700" cy="705900"/>
            <a:chOff x="6684000" y="3862500"/>
            <a:chExt cx="701700" cy="705900"/>
          </a:xfrm>
        </p:grpSpPr>
        <p:sp>
          <p:nvSpPr>
            <p:cNvPr id="1044" name="Google Shape;1044;p17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7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" name="Google Shape;1046;p17"/>
          <p:cNvGrpSpPr/>
          <p:nvPr/>
        </p:nvGrpSpPr>
        <p:grpSpPr>
          <a:xfrm>
            <a:off x="8793150" y="116450"/>
            <a:ext cx="701700" cy="705900"/>
            <a:chOff x="6684000" y="3862500"/>
            <a:chExt cx="701700" cy="705900"/>
          </a:xfrm>
        </p:grpSpPr>
        <p:sp>
          <p:nvSpPr>
            <p:cNvPr id="1047" name="Google Shape;1047;p17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7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" name="Google Shape;1049;p17"/>
          <p:cNvGrpSpPr/>
          <p:nvPr/>
        </p:nvGrpSpPr>
        <p:grpSpPr>
          <a:xfrm>
            <a:off x="115875" y="4570850"/>
            <a:ext cx="701700" cy="705900"/>
            <a:chOff x="6684000" y="3862500"/>
            <a:chExt cx="701700" cy="705900"/>
          </a:xfrm>
        </p:grpSpPr>
        <p:sp>
          <p:nvSpPr>
            <p:cNvPr id="1050" name="Google Shape;1050;p17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7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" name="Google Shape;1052;p17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053" name="Google Shape;1053;p17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054" name="Google Shape;1054;p17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17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17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17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17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17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17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17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17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17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17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17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17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17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17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17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17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17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17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17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17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17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6" name="Google Shape;1076;p17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077" name="Google Shape;1077;p17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078" name="Google Shape;1078;p17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" name="Google Shape;1079;p17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" name="Google Shape;1080;p17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" name="Google Shape;1081;p17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" name="Google Shape;1082;p17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" name="Google Shape;1083;p17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" name="Google Shape;1084;p17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" name="Google Shape;1085;p17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" name="Google Shape;1086;p17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" name="Google Shape;1087;p17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" name="Google Shape;1088;p17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" name="Google Shape;1089;p17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" name="Google Shape;1090;p17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" name="Google Shape;1091;p17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" name="Google Shape;1092;p17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" name="Google Shape;1093;p17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" name="Google Shape;1094;p17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" name="Google Shape;1095;p17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" name="Google Shape;1096;p17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" name="Google Shape;1097;p17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" name="Google Shape;1098;p17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" name="Google Shape;1099;p17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0" name="Google Shape;1100;p17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101" name="Google Shape;1101;p17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" name="Google Shape;1102;p17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17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17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17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17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17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17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17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17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17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17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17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17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17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17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17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18" name="Google Shape;1118;p17"/>
          <p:cNvSpPr txBox="1">
            <a:spLocks noGrp="1"/>
          </p:cNvSpPr>
          <p:nvPr>
            <p:ph type="title"/>
          </p:nvPr>
        </p:nvSpPr>
        <p:spPr>
          <a:xfrm>
            <a:off x="722750" y="3284125"/>
            <a:ext cx="3849300" cy="437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19" name="Google Shape;1119;p17"/>
          <p:cNvSpPr txBox="1">
            <a:spLocks noGrp="1"/>
          </p:cNvSpPr>
          <p:nvPr>
            <p:ph type="subTitle" idx="1"/>
          </p:nvPr>
        </p:nvSpPr>
        <p:spPr>
          <a:xfrm>
            <a:off x="864850" y="1735625"/>
            <a:ext cx="3564900" cy="152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"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1" name="Google Shape;1121;p18"/>
          <p:cNvGrpSpPr/>
          <p:nvPr/>
        </p:nvGrpSpPr>
        <p:grpSpPr>
          <a:xfrm>
            <a:off x="-584116" y="-130330"/>
            <a:ext cx="1408200" cy="1418400"/>
            <a:chOff x="120225" y="808300"/>
            <a:chExt cx="1408200" cy="1418400"/>
          </a:xfrm>
        </p:grpSpPr>
        <p:sp>
          <p:nvSpPr>
            <p:cNvPr id="1122" name="Google Shape;1122;p18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8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" name="Google Shape;1124;p18"/>
          <p:cNvGrpSpPr/>
          <p:nvPr/>
        </p:nvGrpSpPr>
        <p:grpSpPr>
          <a:xfrm>
            <a:off x="8564550" y="1049001"/>
            <a:ext cx="701700" cy="705900"/>
            <a:chOff x="6684000" y="3862500"/>
            <a:chExt cx="701700" cy="705900"/>
          </a:xfrm>
        </p:grpSpPr>
        <p:sp>
          <p:nvSpPr>
            <p:cNvPr id="1125" name="Google Shape;1125;p18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8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18"/>
          <p:cNvGrpSpPr/>
          <p:nvPr/>
        </p:nvGrpSpPr>
        <p:grpSpPr>
          <a:xfrm>
            <a:off x="7392975" y="4568425"/>
            <a:ext cx="701700" cy="705900"/>
            <a:chOff x="6684000" y="3862500"/>
            <a:chExt cx="701700" cy="705900"/>
          </a:xfrm>
        </p:grpSpPr>
        <p:sp>
          <p:nvSpPr>
            <p:cNvPr id="1128" name="Google Shape;1128;p18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8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" name="Google Shape;1130;p18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131" name="Google Shape;1131;p18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132" name="Google Shape;1132;p18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18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18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18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18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18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18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18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18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18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18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18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18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18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18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18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18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18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18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18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18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18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4" name="Google Shape;1154;p18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155" name="Google Shape;1155;p18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156" name="Google Shape;1156;p18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18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18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" name="Google Shape;1159;p18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18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18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18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18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" name="Google Shape;1164;p18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5" name="Google Shape;1165;p18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18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7" name="Google Shape;1167;p18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8" name="Google Shape;1168;p18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18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18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" name="Google Shape;1171;p18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2" name="Google Shape;1172;p18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18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18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18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18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18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78" name="Google Shape;1178;p18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179" name="Google Shape;1179;p18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" name="Google Shape;1180;p18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" name="Google Shape;1181;p18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" name="Google Shape;1182;p18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" name="Google Shape;1183;p18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18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18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18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" name="Google Shape;1187;p18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" name="Google Shape;1188;p18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18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18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18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18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18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" name="Google Shape;1194;p18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" name="Google Shape;1195;p18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96" name="Google Shape;1196;p18"/>
          <p:cNvSpPr txBox="1">
            <a:spLocks noGrp="1"/>
          </p:cNvSpPr>
          <p:nvPr>
            <p:ph type="subTitle" idx="1"/>
          </p:nvPr>
        </p:nvSpPr>
        <p:spPr>
          <a:xfrm>
            <a:off x="5179163" y="2362200"/>
            <a:ext cx="2758200" cy="98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18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_AND_BODY_1"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9" name="Google Shape;1199;p19"/>
          <p:cNvGrpSpPr/>
          <p:nvPr/>
        </p:nvGrpSpPr>
        <p:grpSpPr>
          <a:xfrm>
            <a:off x="-350850" y="815725"/>
            <a:ext cx="701700" cy="705900"/>
            <a:chOff x="6684000" y="3862500"/>
            <a:chExt cx="701700" cy="705900"/>
          </a:xfrm>
        </p:grpSpPr>
        <p:sp>
          <p:nvSpPr>
            <p:cNvPr id="1200" name="Google Shape;1200;p19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9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19"/>
          <p:cNvGrpSpPr/>
          <p:nvPr/>
        </p:nvGrpSpPr>
        <p:grpSpPr>
          <a:xfrm>
            <a:off x="7397175" y="4568575"/>
            <a:ext cx="701700" cy="705900"/>
            <a:chOff x="6684000" y="3862500"/>
            <a:chExt cx="701700" cy="705900"/>
          </a:xfrm>
        </p:grpSpPr>
        <p:sp>
          <p:nvSpPr>
            <p:cNvPr id="1203" name="Google Shape;1203;p19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9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" name="Google Shape;1205;p19"/>
          <p:cNvGrpSpPr/>
          <p:nvPr/>
        </p:nvGrpSpPr>
        <p:grpSpPr>
          <a:xfrm>
            <a:off x="8325600" y="336425"/>
            <a:ext cx="1408200" cy="1418400"/>
            <a:chOff x="120225" y="808300"/>
            <a:chExt cx="1408200" cy="1418400"/>
          </a:xfrm>
        </p:grpSpPr>
        <p:sp>
          <p:nvSpPr>
            <p:cNvPr id="1206" name="Google Shape;1206;p19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9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" name="Google Shape;1208;p19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209" name="Google Shape;1209;p19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210" name="Google Shape;1210;p19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19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19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19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19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19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19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19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19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19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19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19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19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19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19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19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19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19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19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19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19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19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2" name="Google Shape;1232;p19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233" name="Google Shape;1233;p19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234" name="Google Shape;1234;p19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19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19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19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19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9" name="Google Shape;1239;p19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" name="Google Shape;1240;p19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19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19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19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19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1245;p19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" name="Google Shape;1246;p19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" name="Google Shape;1247;p19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" name="Google Shape;1248;p19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1249;p19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1250;p19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" name="Google Shape;1251;p19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19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" name="Google Shape;1253;p19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" name="Google Shape;1254;p19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1255;p19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56" name="Google Shape;1256;p19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257" name="Google Shape;1257;p19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" name="Google Shape;1258;p19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9" name="Google Shape;1259;p19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0" name="Google Shape;1260;p19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1" name="Google Shape;1261;p19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" name="Google Shape;1262;p19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" name="Google Shape;1263;p19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" name="Google Shape;1264;p19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" name="Google Shape;1265;p19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1266;p19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" name="Google Shape;1267;p19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" name="Google Shape;1268;p19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1269;p19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" name="Google Shape;1270;p19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" name="Google Shape;1271;p19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" name="Google Shape;1272;p19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" name="Google Shape;1273;p19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274" name="Google Shape;1274;p19"/>
          <p:cNvSpPr txBox="1">
            <a:spLocks noGrp="1"/>
          </p:cNvSpPr>
          <p:nvPr>
            <p:ph type="title"/>
          </p:nvPr>
        </p:nvSpPr>
        <p:spPr>
          <a:xfrm>
            <a:off x="5636725" y="1773650"/>
            <a:ext cx="26787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75" name="Google Shape;1275;p19"/>
          <p:cNvSpPr txBox="1">
            <a:spLocks noGrp="1"/>
          </p:cNvSpPr>
          <p:nvPr>
            <p:ph type="body" idx="1"/>
          </p:nvPr>
        </p:nvSpPr>
        <p:spPr>
          <a:xfrm>
            <a:off x="5636735" y="2301375"/>
            <a:ext cx="2678700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8"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7" name="Google Shape;1277;p20"/>
          <p:cNvGrpSpPr/>
          <p:nvPr/>
        </p:nvGrpSpPr>
        <p:grpSpPr>
          <a:xfrm>
            <a:off x="8793150" y="1049000"/>
            <a:ext cx="701700" cy="705900"/>
            <a:chOff x="6684000" y="3862500"/>
            <a:chExt cx="701700" cy="705900"/>
          </a:xfrm>
        </p:grpSpPr>
        <p:sp>
          <p:nvSpPr>
            <p:cNvPr id="1278" name="Google Shape;1278;p20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0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1280;p20"/>
          <p:cNvGrpSpPr/>
          <p:nvPr/>
        </p:nvGrpSpPr>
        <p:grpSpPr>
          <a:xfrm>
            <a:off x="-350850" y="1049001"/>
            <a:ext cx="701700" cy="705900"/>
            <a:chOff x="6684000" y="3862500"/>
            <a:chExt cx="701700" cy="705900"/>
          </a:xfrm>
        </p:grpSpPr>
        <p:sp>
          <p:nvSpPr>
            <p:cNvPr id="1281" name="Google Shape;1281;p20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0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" name="Google Shape;1283;p20"/>
          <p:cNvGrpSpPr/>
          <p:nvPr/>
        </p:nvGrpSpPr>
        <p:grpSpPr>
          <a:xfrm>
            <a:off x="8331625" y="4338000"/>
            <a:ext cx="701700" cy="705900"/>
            <a:chOff x="6684000" y="3862500"/>
            <a:chExt cx="701700" cy="705900"/>
          </a:xfrm>
        </p:grpSpPr>
        <p:sp>
          <p:nvSpPr>
            <p:cNvPr id="1284" name="Google Shape;1284;p20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0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" name="Google Shape;1286;p20"/>
          <p:cNvGrpSpPr/>
          <p:nvPr/>
        </p:nvGrpSpPr>
        <p:grpSpPr>
          <a:xfrm>
            <a:off x="115875" y="4570850"/>
            <a:ext cx="701700" cy="705900"/>
            <a:chOff x="6684000" y="3862500"/>
            <a:chExt cx="701700" cy="705900"/>
          </a:xfrm>
        </p:grpSpPr>
        <p:sp>
          <p:nvSpPr>
            <p:cNvPr id="1287" name="Google Shape;1287;p20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0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" name="Google Shape;1289;p20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290" name="Google Shape;1290;p20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291" name="Google Shape;1291;p20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0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0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0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0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0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0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0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0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0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0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0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0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0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0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0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0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0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0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0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0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0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3" name="Google Shape;1313;p20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314" name="Google Shape;1314;p20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315" name="Google Shape;1315;p20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6" name="Google Shape;1316;p20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7" name="Google Shape;1317;p20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8" name="Google Shape;1318;p20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9" name="Google Shape;1319;p20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0" name="Google Shape;1320;p20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1" name="Google Shape;1321;p20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2" name="Google Shape;1322;p20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3" name="Google Shape;1323;p20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4" name="Google Shape;1324;p20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5" name="Google Shape;1325;p20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6" name="Google Shape;1326;p20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7" name="Google Shape;1327;p20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" name="Google Shape;1328;p20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" name="Google Shape;1329;p20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" name="Google Shape;1330;p20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" name="Google Shape;1331;p20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" name="Google Shape;1332;p20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" name="Google Shape;1333;p20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" name="Google Shape;1334;p20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" name="Google Shape;1335;p20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" name="Google Shape;1336;p20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37" name="Google Shape;1337;p20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338" name="Google Shape;1338;p20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" name="Google Shape;1339;p20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" name="Google Shape;1340;p20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" name="Google Shape;1341;p20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" name="Google Shape;1342;p20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" name="Google Shape;1343;p20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" name="Google Shape;1344;p20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" name="Google Shape;1345;p20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" name="Google Shape;1346;p20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" name="Google Shape;1347;p20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" name="Google Shape;1348;p20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" name="Google Shape;1349;p20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" name="Google Shape;1350;p20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" name="Google Shape;1351;p20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" name="Google Shape;1352;p20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" name="Google Shape;1353;p20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" name="Google Shape;1354;p20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355" name="Google Shape;1355;p20"/>
          <p:cNvSpPr txBox="1">
            <a:spLocks noGrp="1"/>
          </p:cNvSpPr>
          <p:nvPr>
            <p:ph type="subTitle" idx="1"/>
          </p:nvPr>
        </p:nvSpPr>
        <p:spPr>
          <a:xfrm>
            <a:off x="1483050" y="2786775"/>
            <a:ext cx="3600300" cy="69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20"/>
          <p:cNvSpPr txBox="1">
            <a:spLocks noGrp="1"/>
          </p:cNvSpPr>
          <p:nvPr>
            <p:ph type="title"/>
          </p:nvPr>
        </p:nvSpPr>
        <p:spPr>
          <a:xfrm>
            <a:off x="1224725" y="1581150"/>
            <a:ext cx="3858900" cy="1057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9">
    <p:spTree>
      <p:nvGrpSpPr>
        <p:cNvPr id="1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8" name="Google Shape;1358;p21"/>
          <p:cNvGrpSpPr/>
          <p:nvPr/>
        </p:nvGrpSpPr>
        <p:grpSpPr>
          <a:xfrm>
            <a:off x="8564550" y="2698150"/>
            <a:ext cx="701700" cy="705900"/>
            <a:chOff x="6684000" y="3862500"/>
            <a:chExt cx="701700" cy="705900"/>
          </a:xfrm>
        </p:grpSpPr>
        <p:sp>
          <p:nvSpPr>
            <p:cNvPr id="1359" name="Google Shape;1359;p21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1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1" name="Google Shape;1361;p21"/>
          <p:cNvSpPr/>
          <p:nvPr/>
        </p:nvSpPr>
        <p:spPr>
          <a:xfrm>
            <a:off x="120225" y="1285400"/>
            <a:ext cx="1408200" cy="4692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2" name="Google Shape;1362;p21"/>
          <p:cNvSpPr/>
          <p:nvPr/>
        </p:nvSpPr>
        <p:spPr>
          <a:xfrm>
            <a:off x="589050" y="808300"/>
            <a:ext cx="470100" cy="1418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3" name="Google Shape;1363;p21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364" name="Google Shape;1364;p21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365" name="Google Shape;1365;p21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1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1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1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1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1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1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1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1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1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1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1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1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1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1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1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1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1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1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1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1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1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7" name="Google Shape;1387;p21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388" name="Google Shape;1388;p21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389" name="Google Shape;1389;p21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" name="Google Shape;1390;p21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" name="Google Shape;1391;p21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" name="Google Shape;1392;p21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" name="Google Shape;1393;p21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" name="Google Shape;1394;p21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" name="Google Shape;1395;p21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" name="Google Shape;1396;p21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" name="Google Shape;1397;p21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" name="Google Shape;1398;p21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" name="Google Shape;1399;p21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" name="Google Shape;1400;p21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" name="Google Shape;1401;p21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" name="Google Shape;1402;p21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" name="Google Shape;1403;p21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" name="Google Shape;1404;p21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" name="Google Shape;1405;p21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" name="Google Shape;1406;p21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" name="Google Shape;1407;p21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" name="Google Shape;1408;p21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" name="Google Shape;1409;p21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" name="Google Shape;1410;p21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1" name="Google Shape;1411;p21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412" name="Google Shape;1412;p21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" name="Google Shape;1413;p21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" name="Google Shape;1414;p21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21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" name="Google Shape;1416;p21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" name="Google Shape;1417;p21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21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21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21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21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21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21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21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5" name="Google Shape;1425;p21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6" name="Google Shape;1426;p21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7" name="Google Shape;1427;p21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8" name="Google Shape;1428;p21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429" name="Google Shape;1429;p21"/>
          <p:cNvSpPr txBox="1">
            <a:spLocks noGrp="1"/>
          </p:cNvSpPr>
          <p:nvPr>
            <p:ph type="title"/>
          </p:nvPr>
        </p:nvSpPr>
        <p:spPr>
          <a:xfrm>
            <a:off x="2370900" y="1571626"/>
            <a:ext cx="4402200" cy="1264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0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30" name="Google Shape;1430;p21"/>
          <p:cNvSpPr txBox="1">
            <a:spLocks noGrp="1"/>
          </p:cNvSpPr>
          <p:nvPr>
            <p:ph type="subTitle" idx="1"/>
          </p:nvPr>
        </p:nvSpPr>
        <p:spPr>
          <a:xfrm>
            <a:off x="2790600" y="2875675"/>
            <a:ext cx="35628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oogle Shape;87;p3"/>
          <p:cNvGrpSpPr/>
          <p:nvPr/>
        </p:nvGrpSpPr>
        <p:grpSpPr>
          <a:xfrm>
            <a:off x="7862425" y="-128300"/>
            <a:ext cx="701700" cy="705900"/>
            <a:chOff x="6684000" y="3862500"/>
            <a:chExt cx="701700" cy="705900"/>
          </a:xfrm>
        </p:grpSpPr>
        <p:sp>
          <p:nvSpPr>
            <p:cNvPr id="88" name="Google Shape;88;p3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" name="Google Shape;90;p3"/>
          <p:cNvGrpSpPr/>
          <p:nvPr/>
        </p:nvGrpSpPr>
        <p:grpSpPr>
          <a:xfrm>
            <a:off x="120375" y="345950"/>
            <a:ext cx="1408200" cy="1418400"/>
            <a:chOff x="120225" y="808300"/>
            <a:chExt cx="1408200" cy="1418400"/>
          </a:xfrm>
        </p:grpSpPr>
        <p:sp>
          <p:nvSpPr>
            <p:cNvPr id="91" name="Google Shape;91;p3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93;p3"/>
          <p:cNvGrpSpPr/>
          <p:nvPr/>
        </p:nvGrpSpPr>
        <p:grpSpPr>
          <a:xfrm>
            <a:off x="8325600" y="3381825"/>
            <a:ext cx="1408200" cy="1418400"/>
            <a:chOff x="120225" y="808300"/>
            <a:chExt cx="1408200" cy="1418400"/>
          </a:xfrm>
        </p:grpSpPr>
        <p:sp>
          <p:nvSpPr>
            <p:cNvPr id="94" name="Google Shape;94;p3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" name="Google Shape;96;p3"/>
          <p:cNvGrpSpPr/>
          <p:nvPr/>
        </p:nvGrpSpPr>
        <p:grpSpPr>
          <a:xfrm>
            <a:off x="826875" y="3862675"/>
            <a:ext cx="701700" cy="705900"/>
            <a:chOff x="6684000" y="3862500"/>
            <a:chExt cx="701700" cy="705900"/>
          </a:xfrm>
        </p:grpSpPr>
        <p:sp>
          <p:nvSpPr>
            <p:cNvPr id="97" name="Google Shape;97;p3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" name="Google Shape;99;p3"/>
          <p:cNvGrpSpPr/>
          <p:nvPr/>
        </p:nvGrpSpPr>
        <p:grpSpPr>
          <a:xfrm>
            <a:off x="-350850" y="2698150"/>
            <a:ext cx="701700" cy="705900"/>
            <a:chOff x="6684000" y="3862500"/>
            <a:chExt cx="701700" cy="705900"/>
          </a:xfrm>
        </p:grpSpPr>
        <p:sp>
          <p:nvSpPr>
            <p:cNvPr id="100" name="Google Shape;100;p3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102;p3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03" name="Google Shape;103;p3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04" name="Google Shape;104;p3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" name="Google Shape;126;p3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27" name="Google Shape;127;p3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28" name="Google Shape;128;p3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3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3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3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3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3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3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3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3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3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3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3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3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3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3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3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3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3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3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3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148;p3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149;p3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0" name="Google Shape;150;p3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51" name="Google Shape;151;p3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152;p3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153;p3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154;p3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155;p3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156;p3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157;p3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158;p3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159;p3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160;p3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161;p3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3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163;p3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164;p3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165;p3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3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3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68" name="Google Shape;168;p3"/>
          <p:cNvSpPr txBox="1">
            <a:spLocks noGrp="1"/>
          </p:cNvSpPr>
          <p:nvPr>
            <p:ph type="title"/>
          </p:nvPr>
        </p:nvSpPr>
        <p:spPr>
          <a:xfrm>
            <a:off x="2069850" y="2650525"/>
            <a:ext cx="5004300" cy="841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69" name="Google Shape;169;p3"/>
          <p:cNvSpPr txBox="1">
            <a:spLocks noGrp="1"/>
          </p:cNvSpPr>
          <p:nvPr>
            <p:ph type="title" idx="2" hasCustomPrompt="1"/>
          </p:nvPr>
        </p:nvSpPr>
        <p:spPr>
          <a:xfrm>
            <a:off x="3896100" y="1321750"/>
            <a:ext cx="1351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200" b="1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0" name="Google Shape;170;p3"/>
          <p:cNvSpPr txBox="1">
            <a:spLocks noGrp="1"/>
          </p:cNvSpPr>
          <p:nvPr>
            <p:ph type="subTitle" idx="1"/>
          </p:nvPr>
        </p:nvSpPr>
        <p:spPr>
          <a:xfrm>
            <a:off x="2178750" y="3492325"/>
            <a:ext cx="4786500" cy="5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7"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2" name="Google Shape;1432;p22"/>
          <p:cNvGrpSpPr/>
          <p:nvPr/>
        </p:nvGrpSpPr>
        <p:grpSpPr>
          <a:xfrm>
            <a:off x="3395895" y="4343550"/>
            <a:ext cx="1408200" cy="1418400"/>
            <a:chOff x="120225" y="808300"/>
            <a:chExt cx="1408200" cy="1418400"/>
          </a:xfrm>
        </p:grpSpPr>
        <p:sp>
          <p:nvSpPr>
            <p:cNvPr id="1433" name="Google Shape;1433;p22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2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" name="Google Shape;1435;p22"/>
          <p:cNvGrpSpPr/>
          <p:nvPr/>
        </p:nvGrpSpPr>
        <p:grpSpPr>
          <a:xfrm>
            <a:off x="-350850" y="815725"/>
            <a:ext cx="701700" cy="705900"/>
            <a:chOff x="6684000" y="3862500"/>
            <a:chExt cx="701700" cy="705900"/>
          </a:xfrm>
        </p:grpSpPr>
        <p:sp>
          <p:nvSpPr>
            <p:cNvPr id="1436" name="Google Shape;1436;p22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2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" name="Google Shape;1438;p22"/>
          <p:cNvGrpSpPr/>
          <p:nvPr/>
        </p:nvGrpSpPr>
        <p:grpSpPr>
          <a:xfrm>
            <a:off x="8793150" y="815725"/>
            <a:ext cx="701700" cy="705900"/>
            <a:chOff x="6684000" y="3862500"/>
            <a:chExt cx="701700" cy="705900"/>
          </a:xfrm>
        </p:grpSpPr>
        <p:sp>
          <p:nvSpPr>
            <p:cNvPr id="1439" name="Google Shape;1439;p22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2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" name="Google Shape;1441;p22"/>
          <p:cNvGrpSpPr/>
          <p:nvPr/>
        </p:nvGrpSpPr>
        <p:grpSpPr>
          <a:xfrm>
            <a:off x="114675" y="4097300"/>
            <a:ext cx="701700" cy="705900"/>
            <a:chOff x="6684000" y="3862500"/>
            <a:chExt cx="701700" cy="705900"/>
          </a:xfrm>
        </p:grpSpPr>
        <p:sp>
          <p:nvSpPr>
            <p:cNvPr id="1442" name="Google Shape;1442;p22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2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" name="Google Shape;1444;p22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445" name="Google Shape;1445;p22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446" name="Google Shape;1446;p22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22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22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22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22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22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22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22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22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68" name="Google Shape;1468;p22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469" name="Google Shape;1469;p22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470" name="Google Shape;1470;p22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1471;p22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2" name="Google Shape;1472;p22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3" name="Google Shape;1473;p22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4" name="Google Shape;1474;p22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22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22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22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1478;p22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22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1480;p22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1" name="Google Shape;1481;p22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2" name="Google Shape;1482;p22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3" name="Google Shape;1483;p22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4" name="Google Shape;1484;p22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5" name="Google Shape;1485;p22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6" name="Google Shape;1486;p22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7" name="Google Shape;1487;p22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8" name="Google Shape;1488;p22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9" name="Google Shape;1489;p22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0" name="Google Shape;1490;p22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22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92" name="Google Shape;1492;p22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493" name="Google Shape;1493;p22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22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5" name="Google Shape;1495;p22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6" name="Google Shape;1496;p22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22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22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22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22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22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22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22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22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22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22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22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22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22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510" name="Google Shape;1510;p22"/>
          <p:cNvSpPr txBox="1">
            <a:spLocks noGrp="1"/>
          </p:cNvSpPr>
          <p:nvPr>
            <p:ph type="subTitle" idx="1"/>
          </p:nvPr>
        </p:nvSpPr>
        <p:spPr>
          <a:xfrm>
            <a:off x="1039650" y="2905350"/>
            <a:ext cx="3410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4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11" name="Google Shape;1511;p22"/>
          <p:cNvSpPr txBox="1">
            <a:spLocks noGrp="1"/>
          </p:cNvSpPr>
          <p:nvPr>
            <p:ph type="subTitle" idx="2"/>
          </p:nvPr>
        </p:nvSpPr>
        <p:spPr>
          <a:xfrm>
            <a:off x="1039650" y="1530738"/>
            <a:ext cx="3410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4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12" name="Google Shape;1512;p22"/>
          <p:cNvSpPr txBox="1">
            <a:spLocks noGrp="1"/>
          </p:cNvSpPr>
          <p:nvPr>
            <p:ph type="subTitle" idx="3"/>
          </p:nvPr>
        </p:nvSpPr>
        <p:spPr>
          <a:xfrm>
            <a:off x="1039650" y="3401850"/>
            <a:ext cx="3410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3" name="Google Shape;1513;p22"/>
          <p:cNvSpPr txBox="1">
            <a:spLocks noGrp="1"/>
          </p:cNvSpPr>
          <p:nvPr>
            <p:ph type="subTitle" idx="4"/>
          </p:nvPr>
        </p:nvSpPr>
        <p:spPr>
          <a:xfrm>
            <a:off x="1039650" y="2027250"/>
            <a:ext cx="3410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4" name="Google Shape;1514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10">
    <p:spTree>
      <p:nvGrpSpPr>
        <p:cNvPr id="1" name="Shape 1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6" name="Google Shape;1516;p23"/>
          <p:cNvGrpSpPr/>
          <p:nvPr/>
        </p:nvGrpSpPr>
        <p:grpSpPr>
          <a:xfrm>
            <a:off x="590230" y="4330200"/>
            <a:ext cx="701700" cy="705900"/>
            <a:chOff x="6684000" y="3862500"/>
            <a:chExt cx="701700" cy="705900"/>
          </a:xfrm>
        </p:grpSpPr>
        <p:sp>
          <p:nvSpPr>
            <p:cNvPr id="1517" name="Google Shape;1517;p23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3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" name="Google Shape;1519;p23"/>
          <p:cNvGrpSpPr/>
          <p:nvPr/>
        </p:nvGrpSpPr>
        <p:grpSpPr>
          <a:xfrm>
            <a:off x="-350850" y="1511825"/>
            <a:ext cx="701700" cy="705900"/>
            <a:chOff x="6684000" y="3862500"/>
            <a:chExt cx="701700" cy="705900"/>
          </a:xfrm>
        </p:grpSpPr>
        <p:sp>
          <p:nvSpPr>
            <p:cNvPr id="1520" name="Google Shape;1520;p23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3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" name="Google Shape;1522;p23"/>
          <p:cNvGrpSpPr/>
          <p:nvPr/>
        </p:nvGrpSpPr>
        <p:grpSpPr>
          <a:xfrm>
            <a:off x="8331284" y="-130330"/>
            <a:ext cx="1408200" cy="1418400"/>
            <a:chOff x="120225" y="808300"/>
            <a:chExt cx="1408200" cy="1418400"/>
          </a:xfrm>
        </p:grpSpPr>
        <p:sp>
          <p:nvSpPr>
            <p:cNvPr id="1523" name="Google Shape;1523;p23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3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" name="Google Shape;1525;p23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526" name="Google Shape;1526;p23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527" name="Google Shape;1527;p23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23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23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23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23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23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23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23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23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23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23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23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23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23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23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23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23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23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23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23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23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23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9" name="Google Shape;1549;p23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550" name="Google Shape;1550;p23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551" name="Google Shape;1551;p23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23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23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4" name="Google Shape;1554;p23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5" name="Google Shape;1555;p23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6" name="Google Shape;1556;p23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7" name="Google Shape;1557;p23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8" name="Google Shape;1558;p23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9" name="Google Shape;1559;p23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0" name="Google Shape;1560;p23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1" name="Google Shape;1561;p23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2" name="Google Shape;1562;p23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3" name="Google Shape;1563;p23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4" name="Google Shape;1564;p23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5" name="Google Shape;1565;p23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6" name="Google Shape;1566;p23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7" name="Google Shape;1567;p23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8" name="Google Shape;1568;p23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9" name="Google Shape;1569;p23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0" name="Google Shape;1570;p23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1" name="Google Shape;1571;p23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2" name="Google Shape;1572;p23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73" name="Google Shape;1573;p23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574" name="Google Shape;1574;p23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5" name="Google Shape;1575;p23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6" name="Google Shape;1576;p23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7" name="Google Shape;1577;p23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8" name="Google Shape;1578;p23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9" name="Google Shape;1579;p23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0" name="Google Shape;1580;p23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1" name="Google Shape;1581;p23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2" name="Google Shape;1582;p23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3" name="Google Shape;1583;p23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4" name="Google Shape;1584;p23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5" name="Google Shape;1585;p23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6" name="Google Shape;1586;p23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7" name="Google Shape;1587;p23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8" name="Google Shape;1588;p23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9" name="Google Shape;1589;p23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0" name="Google Shape;1590;p23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591" name="Google Shape;1591;p23"/>
          <p:cNvSpPr txBox="1">
            <a:spLocks noGrp="1"/>
          </p:cNvSpPr>
          <p:nvPr>
            <p:ph type="subTitle" idx="1"/>
          </p:nvPr>
        </p:nvSpPr>
        <p:spPr>
          <a:xfrm>
            <a:off x="5553075" y="1632800"/>
            <a:ext cx="234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400" b="1">
                <a:solidFill>
                  <a:schemeClr val="accent1"/>
                </a:solidFill>
                <a:latin typeface="Alatsi"/>
                <a:ea typeface="Alatsi"/>
                <a:cs typeface="Alatsi"/>
                <a:sym typeface="Alats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92" name="Google Shape;1592;p23"/>
          <p:cNvSpPr txBox="1">
            <a:spLocks noGrp="1"/>
          </p:cNvSpPr>
          <p:nvPr>
            <p:ph type="subTitle" idx="2"/>
          </p:nvPr>
        </p:nvSpPr>
        <p:spPr>
          <a:xfrm>
            <a:off x="5553075" y="3150725"/>
            <a:ext cx="234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400" b="1">
                <a:solidFill>
                  <a:schemeClr val="accent1"/>
                </a:solidFill>
                <a:latin typeface="Alatsi"/>
                <a:ea typeface="Alatsi"/>
                <a:cs typeface="Alatsi"/>
                <a:sym typeface="Alats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93" name="Google Shape;1593;p23"/>
          <p:cNvSpPr txBox="1">
            <a:spLocks noGrp="1"/>
          </p:cNvSpPr>
          <p:nvPr>
            <p:ph type="subTitle" idx="3"/>
          </p:nvPr>
        </p:nvSpPr>
        <p:spPr>
          <a:xfrm>
            <a:off x="5553075" y="2094425"/>
            <a:ext cx="2347800" cy="6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4" name="Google Shape;1594;p23"/>
          <p:cNvSpPr txBox="1">
            <a:spLocks noGrp="1"/>
          </p:cNvSpPr>
          <p:nvPr>
            <p:ph type="subTitle" idx="4"/>
          </p:nvPr>
        </p:nvSpPr>
        <p:spPr>
          <a:xfrm>
            <a:off x="5553075" y="3612350"/>
            <a:ext cx="2347800" cy="6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2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" name="Google Shape;1597;p24"/>
          <p:cNvGrpSpPr/>
          <p:nvPr/>
        </p:nvGrpSpPr>
        <p:grpSpPr>
          <a:xfrm>
            <a:off x="8793150" y="815725"/>
            <a:ext cx="701700" cy="705900"/>
            <a:chOff x="6684000" y="3862500"/>
            <a:chExt cx="701700" cy="705900"/>
          </a:xfrm>
        </p:grpSpPr>
        <p:sp>
          <p:nvSpPr>
            <p:cNvPr id="1598" name="Google Shape;1598;p24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0" name="Google Shape;1600;p24"/>
          <p:cNvGrpSpPr/>
          <p:nvPr/>
        </p:nvGrpSpPr>
        <p:grpSpPr>
          <a:xfrm>
            <a:off x="-350850" y="815725"/>
            <a:ext cx="701700" cy="705900"/>
            <a:chOff x="6684000" y="3862500"/>
            <a:chExt cx="701700" cy="705900"/>
          </a:xfrm>
        </p:grpSpPr>
        <p:sp>
          <p:nvSpPr>
            <p:cNvPr id="1601" name="Google Shape;1601;p24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" name="Google Shape;1603;p24"/>
          <p:cNvGrpSpPr/>
          <p:nvPr/>
        </p:nvGrpSpPr>
        <p:grpSpPr>
          <a:xfrm>
            <a:off x="5520750" y="4570850"/>
            <a:ext cx="701700" cy="705900"/>
            <a:chOff x="6684000" y="3862500"/>
            <a:chExt cx="701700" cy="705900"/>
          </a:xfrm>
        </p:grpSpPr>
        <p:sp>
          <p:nvSpPr>
            <p:cNvPr id="1604" name="Google Shape;1604;p24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" name="Google Shape;1606;p24"/>
          <p:cNvGrpSpPr/>
          <p:nvPr/>
        </p:nvGrpSpPr>
        <p:grpSpPr>
          <a:xfrm>
            <a:off x="8793150" y="3398375"/>
            <a:ext cx="701700" cy="705900"/>
            <a:chOff x="6684000" y="3862500"/>
            <a:chExt cx="701700" cy="705900"/>
          </a:xfrm>
        </p:grpSpPr>
        <p:sp>
          <p:nvSpPr>
            <p:cNvPr id="1607" name="Google Shape;1607;p24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" name="Google Shape;1609;p24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610" name="Google Shape;1610;p24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611" name="Google Shape;1611;p24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4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4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4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4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4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4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4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4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4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4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4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4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4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4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4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4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4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4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4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4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4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3" name="Google Shape;1633;p24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634" name="Google Shape;1634;p24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635" name="Google Shape;1635;p24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" name="Google Shape;1636;p24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" name="Google Shape;1637;p24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" name="Google Shape;1638;p24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" name="Google Shape;1639;p24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" name="Google Shape;1640;p24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" name="Google Shape;1641;p24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" name="Google Shape;1642;p24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" name="Google Shape;1643;p24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" name="Google Shape;1644;p24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" name="Google Shape;1645;p24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" name="Google Shape;1646;p24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" name="Google Shape;1647;p24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8" name="Google Shape;1648;p24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9" name="Google Shape;1649;p24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0" name="Google Shape;1650;p24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1" name="Google Shape;1651;p24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2" name="Google Shape;1652;p24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3" name="Google Shape;1653;p24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4" name="Google Shape;1654;p24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5" name="Google Shape;1655;p24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6" name="Google Shape;1656;p24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57" name="Google Shape;1657;p24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658" name="Google Shape;1658;p24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9" name="Google Shape;1659;p24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0" name="Google Shape;1660;p24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1" name="Google Shape;1661;p24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2" name="Google Shape;1662;p24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3" name="Google Shape;1663;p24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4" name="Google Shape;1664;p24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5" name="Google Shape;1665;p24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6" name="Google Shape;1666;p24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7" name="Google Shape;1667;p24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8" name="Google Shape;1668;p24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9" name="Google Shape;1669;p24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0" name="Google Shape;1670;p24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1" name="Google Shape;1671;p24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2" name="Google Shape;1672;p24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3" name="Google Shape;1673;p24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4" name="Google Shape;1674;p24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675" name="Google Shape;1675;p24"/>
          <p:cNvSpPr txBox="1">
            <a:spLocks noGrp="1"/>
          </p:cNvSpPr>
          <p:nvPr>
            <p:ph type="title"/>
          </p:nvPr>
        </p:nvSpPr>
        <p:spPr>
          <a:xfrm>
            <a:off x="705575" y="2988606"/>
            <a:ext cx="2490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76" name="Google Shape;1676;p24"/>
          <p:cNvSpPr txBox="1">
            <a:spLocks noGrp="1"/>
          </p:cNvSpPr>
          <p:nvPr>
            <p:ph type="subTitle" idx="1"/>
          </p:nvPr>
        </p:nvSpPr>
        <p:spPr>
          <a:xfrm>
            <a:off x="705575" y="3430028"/>
            <a:ext cx="24900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7" name="Google Shape;1677;p24"/>
          <p:cNvSpPr txBox="1">
            <a:spLocks noGrp="1"/>
          </p:cNvSpPr>
          <p:nvPr>
            <p:ph type="title" idx="2"/>
          </p:nvPr>
        </p:nvSpPr>
        <p:spPr>
          <a:xfrm>
            <a:off x="3323175" y="2988606"/>
            <a:ext cx="2490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78" name="Google Shape;1678;p24"/>
          <p:cNvSpPr txBox="1">
            <a:spLocks noGrp="1"/>
          </p:cNvSpPr>
          <p:nvPr>
            <p:ph type="subTitle" idx="3"/>
          </p:nvPr>
        </p:nvSpPr>
        <p:spPr>
          <a:xfrm>
            <a:off x="3323175" y="3430028"/>
            <a:ext cx="24900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9" name="Google Shape;1679;p24"/>
          <p:cNvSpPr txBox="1">
            <a:spLocks noGrp="1"/>
          </p:cNvSpPr>
          <p:nvPr>
            <p:ph type="title" idx="4"/>
          </p:nvPr>
        </p:nvSpPr>
        <p:spPr>
          <a:xfrm>
            <a:off x="5940774" y="2988606"/>
            <a:ext cx="2490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80" name="Google Shape;1680;p24"/>
          <p:cNvSpPr txBox="1">
            <a:spLocks noGrp="1"/>
          </p:cNvSpPr>
          <p:nvPr>
            <p:ph type="subTitle" idx="5"/>
          </p:nvPr>
        </p:nvSpPr>
        <p:spPr>
          <a:xfrm>
            <a:off x="5940774" y="3430028"/>
            <a:ext cx="24900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1" name="Google Shape;1681;p24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4">
    <p:spTree>
      <p:nvGrpSpPr>
        <p:cNvPr id="1" name="Shape 1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3" name="Google Shape;1683;p25"/>
          <p:cNvGrpSpPr/>
          <p:nvPr/>
        </p:nvGrpSpPr>
        <p:grpSpPr>
          <a:xfrm>
            <a:off x="8793150" y="815725"/>
            <a:ext cx="701700" cy="705900"/>
            <a:chOff x="6684000" y="3862500"/>
            <a:chExt cx="701700" cy="705900"/>
          </a:xfrm>
        </p:grpSpPr>
        <p:sp>
          <p:nvSpPr>
            <p:cNvPr id="1684" name="Google Shape;1684;p25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" name="Google Shape;1686;p25"/>
          <p:cNvGrpSpPr/>
          <p:nvPr/>
        </p:nvGrpSpPr>
        <p:grpSpPr>
          <a:xfrm>
            <a:off x="-818400" y="2689100"/>
            <a:ext cx="1408200" cy="1418400"/>
            <a:chOff x="120225" y="808300"/>
            <a:chExt cx="1408200" cy="1418400"/>
          </a:xfrm>
        </p:grpSpPr>
        <p:sp>
          <p:nvSpPr>
            <p:cNvPr id="1687" name="Google Shape;1687;p25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" name="Google Shape;1689;p25"/>
          <p:cNvGrpSpPr/>
          <p:nvPr/>
        </p:nvGrpSpPr>
        <p:grpSpPr>
          <a:xfrm>
            <a:off x="1986975" y="4568575"/>
            <a:ext cx="701700" cy="705900"/>
            <a:chOff x="6684000" y="3862500"/>
            <a:chExt cx="701700" cy="705900"/>
          </a:xfrm>
        </p:grpSpPr>
        <p:sp>
          <p:nvSpPr>
            <p:cNvPr id="1690" name="Google Shape;1690;p25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" name="Google Shape;1692;p25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693" name="Google Shape;1693;p25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694" name="Google Shape;1694;p25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5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5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5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5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5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5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5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5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5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5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5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5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5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5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5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5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5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5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5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5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5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6" name="Google Shape;1716;p25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717" name="Google Shape;1717;p25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718" name="Google Shape;1718;p25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9" name="Google Shape;1719;p25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0" name="Google Shape;1720;p25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1" name="Google Shape;1721;p25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2" name="Google Shape;1722;p25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3" name="Google Shape;1723;p25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4" name="Google Shape;1724;p25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5" name="Google Shape;1725;p25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6" name="Google Shape;1726;p25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7" name="Google Shape;1727;p25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8" name="Google Shape;1728;p25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9" name="Google Shape;1729;p25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0" name="Google Shape;1730;p25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1" name="Google Shape;1731;p25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2" name="Google Shape;1732;p25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3" name="Google Shape;1733;p25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4" name="Google Shape;1734;p25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5" name="Google Shape;1735;p25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6" name="Google Shape;1736;p25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7" name="Google Shape;1737;p25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8" name="Google Shape;1738;p25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9" name="Google Shape;1739;p25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40" name="Google Shape;1740;p25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741" name="Google Shape;1741;p25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2" name="Google Shape;1742;p25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3" name="Google Shape;1743;p25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4" name="Google Shape;1744;p25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5" name="Google Shape;1745;p25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25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25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25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9" name="Google Shape;1749;p25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25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25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25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25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25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25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25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25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758" name="Google Shape;1758;p25"/>
          <p:cNvSpPr txBox="1">
            <a:spLocks noGrp="1"/>
          </p:cNvSpPr>
          <p:nvPr>
            <p:ph type="subTitle" idx="1"/>
          </p:nvPr>
        </p:nvSpPr>
        <p:spPr>
          <a:xfrm>
            <a:off x="1821900" y="1268175"/>
            <a:ext cx="3972300" cy="37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759" name="Google Shape;1759;p25"/>
          <p:cNvSpPr txBox="1">
            <a:spLocks noGrp="1"/>
          </p:cNvSpPr>
          <p:nvPr>
            <p:ph type="subTitle" idx="2"/>
          </p:nvPr>
        </p:nvSpPr>
        <p:spPr>
          <a:xfrm>
            <a:off x="3135419" y="2478966"/>
            <a:ext cx="3972300" cy="37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760" name="Google Shape;1760;p25"/>
          <p:cNvSpPr txBox="1">
            <a:spLocks noGrp="1"/>
          </p:cNvSpPr>
          <p:nvPr>
            <p:ph type="subTitle" idx="3"/>
          </p:nvPr>
        </p:nvSpPr>
        <p:spPr>
          <a:xfrm>
            <a:off x="4458475" y="3683135"/>
            <a:ext cx="3972300" cy="37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761" name="Google Shape;1761;p25"/>
          <p:cNvSpPr txBox="1">
            <a:spLocks noGrp="1"/>
          </p:cNvSpPr>
          <p:nvPr>
            <p:ph type="subTitle" idx="4"/>
          </p:nvPr>
        </p:nvSpPr>
        <p:spPr>
          <a:xfrm>
            <a:off x="1821900" y="1617948"/>
            <a:ext cx="3972300" cy="5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2" name="Google Shape;1762;p25"/>
          <p:cNvSpPr txBox="1">
            <a:spLocks noGrp="1"/>
          </p:cNvSpPr>
          <p:nvPr>
            <p:ph type="subTitle" idx="5"/>
          </p:nvPr>
        </p:nvSpPr>
        <p:spPr>
          <a:xfrm>
            <a:off x="3135419" y="2824606"/>
            <a:ext cx="3972300" cy="5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3" name="Google Shape;1763;p25"/>
          <p:cNvSpPr txBox="1">
            <a:spLocks noGrp="1"/>
          </p:cNvSpPr>
          <p:nvPr>
            <p:ph type="subTitle" idx="6"/>
          </p:nvPr>
        </p:nvSpPr>
        <p:spPr>
          <a:xfrm>
            <a:off x="4458475" y="4032307"/>
            <a:ext cx="3972300" cy="5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4" name="Google Shape;1764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1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6" name="Google Shape;1766;p26"/>
          <p:cNvGrpSpPr/>
          <p:nvPr/>
        </p:nvGrpSpPr>
        <p:grpSpPr>
          <a:xfrm>
            <a:off x="-350850" y="815725"/>
            <a:ext cx="701700" cy="705900"/>
            <a:chOff x="6684000" y="3862500"/>
            <a:chExt cx="701700" cy="705900"/>
          </a:xfrm>
        </p:grpSpPr>
        <p:sp>
          <p:nvSpPr>
            <p:cNvPr id="1767" name="Google Shape;1767;p26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6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9" name="Google Shape;1769;p26"/>
          <p:cNvGrpSpPr/>
          <p:nvPr/>
        </p:nvGrpSpPr>
        <p:grpSpPr>
          <a:xfrm>
            <a:off x="3630600" y="4572275"/>
            <a:ext cx="701700" cy="705900"/>
            <a:chOff x="6684000" y="3862500"/>
            <a:chExt cx="701700" cy="705900"/>
          </a:xfrm>
        </p:grpSpPr>
        <p:sp>
          <p:nvSpPr>
            <p:cNvPr id="1770" name="Google Shape;1770;p26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6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2" name="Google Shape;1772;p26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773" name="Google Shape;1773;p26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774" name="Google Shape;1774;p26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6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26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26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26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26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26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26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26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26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26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26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26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26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26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26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26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26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26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26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26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26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96" name="Google Shape;1796;p26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797" name="Google Shape;1797;p26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798" name="Google Shape;1798;p26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26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26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26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26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26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26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26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26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26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26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26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26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26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26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26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26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26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26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26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26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26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20" name="Google Shape;1820;p26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821" name="Google Shape;1821;p26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26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26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26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26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26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26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26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26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26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26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26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26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26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26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26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26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838" name="Google Shape;1838;p26"/>
          <p:cNvSpPr txBox="1">
            <a:spLocks noGrp="1"/>
          </p:cNvSpPr>
          <p:nvPr>
            <p:ph type="title"/>
          </p:nvPr>
        </p:nvSpPr>
        <p:spPr>
          <a:xfrm>
            <a:off x="4572000" y="1371600"/>
            <a:ext cx="1925100" cy="79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39" name="Google Shape;1839;p26"/>
          <p:cNvSpPr txBox="1">
            <a:spLocks noGrp="1"/>
          </p:cNvSpPr>
          <p:nvPr>
            <p:ph type="subTitle" idx="1"/>
          </p:nvPr>
        </p:nvSpPr>
        <p:spPr>
          <a:xfrm>
            <a:off x="4572000" y="2228700"/>
            <a:ext cx="192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26"/>
          <p:cNvSpPr txBox="1">
            <a:spLocks noGrp="1"/>
          </p:cNvSpPr>
          <p:nvPr>
            <p:ph type="title" idx="2"/>
          </p:nvPr>
        </p:nvSpPr>
        <p:spPr>
          <a:xfrm>
            <a:off x="6491524" y="1371600"/>
            <a:ext cx="1938000" cy="79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41" name="Google Shape;1841;p26"/>
          <p:cNvSpPr txBox="1">
            <a:spLocks noGrp="1"/>
          </p:cNvSpPr>
          <p:nvPr>
            <p:ph type="subTitle" idx="3"/>
          </p:nvPr>
        </p:nvSpPr>
        <p:spPr>
          <a:xfrm>
            <a:off x="6491526" y="2228700"/>
            <a:ext cx="192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2" name="Google Shape;1842;p26"/>
          <p:cNvSpPr txBox="1">
            <a:spLocks noGrp="1"/>
          </p:cNvSpPr>
          <p:nvPr>
            <p:ph type="title" idx="4"/>
          </p:nvPr>
        </p:nvSpPr>
        <p:spPr>
          <a:xfrm>
            <a:off x="4572000" y="3117825"/>
            <a:ext cx="1925100" cy="79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43" name="Google Shape;1843;p26"/>
          <p:cNvSpPr txBox="1">
            <a:spLocks noGrp="1"/>
          </p:cNvSpPr>
          <p:nvPr>
            <p:ph type="subTitle" idx="5"/>
          </p:nvPr>
        </p:nvSpPr>
        <p:spPr>
          <a:xfrm>
            <a:off x="4572000" y="3974950"/>
            <a:ext cx="192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4" name="Google Shape;1844;p26"/>
          <p:cNvSpPr txBox="1">
            <a:spLocks noGrp="1"/>
          </p:cNvSpPr>
          <p:nvPr>
            <p:ph type="title" idx="6"/>
          </p:nvPr>
        </p:nvSpPr>
        <p:spPr>
          <a:xfrm>
            <a:off x="6491519" y="3117825"/>
            <a:ext cx="1925100" cy="79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45" name="Google Shape;1845;p26"/>
          <p:cNvSpPr txBox="1">
            <a:spLocks noGrp="1"/>
          </p:cNvSpPr>
          <p:nvPr>
            <p:ph type="subTitle" idx="7"/>
          </p:nvPr>
        </p:nvSpPr>
        <p:spPr>
          <a:xfrm>
            <a:off x="6491527" y="3974950"/>
            <a:ext cx="192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6" name="Google Shape;1846;p26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109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BLANK_1_1_1_1_3">
    <p:spTree>
      <p:nvGrpSpPr>
        <p:cNvPr id="1" name="Shape 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8" name="Google Shape;1848;p27"/>
          <p:cNvGrpSpPr/>
          <p:nvPr/>
        </p:nvGrpSpPr>
        <p:grpSpPr>
          <a:xfrm>
            <a:off x="362375" y="4103075"/>
            <a:ext cx="701700" cy="705900"/>
            <a:chOff x="6684000" y="3862500"/>
            <a:chExt cx="701700" cy="705900"/>
          </a:xfrm>
        </p:grpSpPr>
        <p:sp>
          <p:nvSpPr>
            <p:cNvPr id="1849" name="Google Shape;1849;p27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7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" name="Google Shape;1851;p27"/>
          <p:cNvGrpSpPr/>
          <p:nvPr/>
        </p:nvGrpSpPr>
        <p:grpSpPr>
          <a:xfrm>
            <a:off x="7397175" y="4568575"/>
            <a:ext cx="701700" cy="705900"/>
            <a:chOff x="6684000" y="3862500"/>
            <a:chExt cx="701700" cy="705900"/>
          </a:xfrm>
        </p:grpSpPr>
        <p:sp>
          <p:nvSpPr>
            <p:cNvPr id="1852" name="Google Shape;1852;p27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7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" name="Google Shape;1854;p27"/>
          <p:cNvGrpSpPr/>
          <p:nvPr/>
        </p:nvGrpSpPr>
        <p:grpSpPr>
          <a:xfrm>
            <a:off x="-823725" y="336425"/>
            <a:ext cx="1408200" cy="1418400"/>
            <a:chOff x="120225" y="808300"/>
            <a:chExt cx="1408200" cy="1418400"/>
          </a:xfrm>
        </p:grpSpPr>
        <p:sp>
          <p:nvSpPr>
            <p:cNvPr id="1855" name="Google Shape;1855;p27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7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7" name="Google Shape;1857;p27"/>
          <p:cNvGrpSpPr/>
          <p:nvPr/>
        </p:nvGrpSpPr>
        <p:grpSpPr>
          <a:xfrm>
            <a:off x="8793150" y="1511825"/>
            <a:ext cx="701700" cy="705900"/>
            <a:chOff x="6684000" y="3862500"/>
            <a:chExt cx="701700" cy="705900"/>
          </a:xfrm>
        </p:grpSpPr>
        <p:sp>
          <p:nvSpPr>
            <p:cNvPr id="1858" name="Google Shape;1858;p27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7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0" name="Google Shape;1860;p27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861" name="Google Shape;1861;p27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862" name="Google Shape;1862;p27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7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27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27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7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7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7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7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7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7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7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27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27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7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7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7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7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7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7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7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7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7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7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885" name="Google Shape;1885;p27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886" name="Google Shape;1886;p27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7" name="Google Shape;1887;p27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8" name="Google Shape;1888;p27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9" name="Google Shape;1889;p27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0" name="Google Shape;1890;p27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1" name="Google Shape;1891;p27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2" name="Google Shape;1892;p27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3" name="Google Shape;1893;p27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4" name="Google Shape;1894;p27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5" name="Google Shape;1895;p27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27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27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27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27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27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1" name="Google Shape;1901;p27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2" name="Google Shape;1902;p27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3" name="Google Shape;1903;p27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4" name="Google Shape;1904;p27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5" name="Google Shape;1905;p27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6" name="Google Shape;1906;p27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7" name="Google Shape;1907;p27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08" name="Google Shape;1908;p27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909" name="Google Shape;1909;p27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0" name="Google Shape;1910;p27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1" name="Google Shape;1911;p27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2" name="Google Shape;1912;p27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3" name="Google Shape;1913;p27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" name="Google Shape;1914;p27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" name="Google Shape;1915;p27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" name="Google Shape;1916;p27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" name="Google Shape;1917;p27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" name="Google Shape;1918;p27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9" name="Google Shape;1919;p27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0" name="Google Shape;1920;p27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1" name="Google Shape;1921;p27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2" name="Google Shape;1922;p27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3" name="Google Shape;1923;p27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4" name="Google Shape;1924;p27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5" name="Google Shape;1925;p27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926" name="Google Shape;1926;p27"/>
          <p:cNvSpPr txBox="1">
            <a:spLocks noGrp="1"/>
          </p:cNvSpPr>
          <p:nvPr>
            <p:ph type="title"/>
          </p:nvPr>
        </p:nvSpPr>
        <p:spPr>
          <a:xfrm>
            <a:off x="4588142" y="2741125"/>
            <a:ext cx="1892400" cy="658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27" name="Google Shape;1927;p27"/>
          <p:cNvSpPr txBox="1">
            <a:spLocks noGrp="1"/>
          </p:cNvSpPr>
          <p:nvPr>
            <p:ph type="subTitle" idx="1"/>
          </p:nvPr>
        </p:nvSpPr>
        <p:spPr>
          <a:xfrm>
            <a:off x="4714542" y="3458526"/>
            <a:ext cx="1629000" cy="7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8" name="Google Shape;1928;p27"/>
          <p:cNvSpPr txBox="1">
            <a:spLocks noGrp="1"/>
          </p:cNvSpPr>
          <p:nvPr>
            <p:ph type="title" idx="2"/>
          </p:nvPr>
        </p:nvSpPr>
        <p:spPr>
          <a:xfrm>
            <a:off x="6525601" y="2741125"/>
            <a:ext cx="1905300" cy="658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29" name="Google Shape;1929;p27"/>
          <p:cNvSpPr txBox="1">
            <a:spLocks noGrp="1"/>
          </p:cNvSpPr>
          <p:nvPr>
            <p:ph type="subTitle" idx="3"/>
          </p:nvPr>
        </p:nvSpPr>
        <p:spPr>
          <a:xfrm>
            <a:off x="6654176" y="3458526"/>
            <a:ext cx="1629000" cy="7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0" name="Google Shape;1930;p27"/>
          <p:cNvSpPr txBox="1">
            <a:spLocks noGrp="1"/>
          </p:cNvSpPr>
          <p:nvPr>
            <p:ph type="title" idx="4"/>
          </p:nvPr>
        </p:nvSpPr>
        <p:spPr>
          <a:xfrm>
            <a:off x="713225" y="2741125"/>
            <a:ext cx="1892400" cy="658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31" name="Google Shape;1931;p27"/>
          <p:cNvSpPr txBox="1">
            <a:spLocks noGrp="1"/>
          </p:cNvSpPr>
          <p:nvPr>
            <p:ph type="subTitle" idx="5"/>
          </p:nvPr>
        </p:nvSpPr>
        <p:spPr>
          <a:xfrm>
            <a:off x="835250" y="3458531"/>
            <a:ext cx="1629000" cy="7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2" name="Google Shape;1932;p27"/>
          <p:cNvSpPr txBox="1">
            <a:spLocks noGrp="1"/>
          </p:cNvSpPr>
          <p:nvPr>
            <p:ph type="title" idx="6"/>
          </p:nvPr>
        </p:nvSpPr>
        <p:spPr>
          <a:xfrm>
            <a:off x="2650684" y="2741125"/>
            <a:ext cx="1892400" cy="658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33" name="Google Shape;1933;p27"/>
          <p:cNvSpPr txBox="1">
            <a:spLocks noGrp="1"/>
          </p:cNvSpPr>
          <p:nvPr>
            <p:ph type="subTitle" idx="7"/>
          </p:nvPr>
        </p:nvSpPr>
        <p:spPr>
          <a:xfrm>
            <a:off x="2774909" y="3458531"/>
            <a:ext cx="1629000" cy="7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4" name="Google Shape;1934;p27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109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27"/>
          <p:cNvSpPr txBox="1">
            <a:spLocks noGrp="1"/>
          </p:cNvSpPr>
          <p:nvPr>
            <p:ph type="title" idx="9"/>
          </p:nvPr>
        </p:nvSpPr>
        <p:spPr>
          <a:xfrm>
            <a:off x="5053440" y="1714100"/>
            <a:ext cx="961800" cy="658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936" name="Google Shape;1936;p27"/>
          <p:cNvSpPr txBox="1">
            <a:spLocks noGrp="1"/>
          </p:cNvSpPr>
          <p:nvPr>
            <p:ph type="title" idx="13"/>
          </p:nvPr>
        </p:nvSpPr>
        <p:spPr>
          <a:xfrm>
            <a:off x="6997350" y="1714100"/>
            <a:ext cx="961800" cy="658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937" name="Google Shape;1937;p27"/>
          <p:cNvSpPr txBox="1">
            <a:spLocks noGrp="1"/>
          </p:cNvSpPr>
          <p:nvPr>
            <p:ph type="title" idx="14"/>
          </p:nvPr>
        </p:nvSpPr>
        <p:spPr>
          <a:xfrm>
            <a:off x="1178600" y="1714100"/>
            <a:ext cx="961800" cy="658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938" name="Google Shape;1938;p27"/>
          <p:cNvSpPr txBox="1">
            <a:spLocks noGrp="1"/>
          </p:cNvSpPr>
          <p:nvPr>
            <p:ph type="title" idx="15"/>
          </p:nvPr>
        </p:nvSpPr>
        <p:spPr>
          <a:xfrm>
            <a:off x="3115986" y="1714100"/>
            <a:ext cx="961800" cy="658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CUSTOM_5"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0" name="Google Shape;1940;p28"/>
          <p:cNvGrpSpPr/>
          <p:nvPr/>
        </p:nvGrpSpPr>
        <p:grpSpPr>
          <a:xfrm>
            <a:off x="-818400" y="336425"/>
            <a:ext cx="1408200" cy="1418400"/>
            <a:chOff x="120225" y="808300"/>
            <a:chExt cx="1408200" cy="1418400"/>
          </a:xfrm>
        </p:grpSpPr>
        <p:sp>
          <p:nvSpPr>
            <p:cNvPr id="1941" name="Google Shape;1941;p28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583650" y="4574225"/>
            <a:ext cx="701700" cy="705900"/>
            <a:chOff x="6684000" y="3862500"/>
            <a:chExt cx="701700" cy="705900"/>
          </a:xfrm>
        </p:grpSpPr>
        <p:sp>
          <p:nvSpPr>
            <p:cNvPr id="1944" name="Google Shape;1944;p28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6" name="Google Shape;1946;p28"/>
          <p:cNvGrpSpPr/>
          <p:nvPr/>
        </p:nvGrpSpPr>
        <p:grpSpPr>
          <a:xfrm>
            <a:off x="8325600" y="3155825"/>
            <a:ext cx="1408200" cy="1418400"/>
            <a:chOff x="120225" y="808300"/>
            <a:chExt cx="1408200" cy="1418400"/>
          </a:xfrm>
        </p:grpSpPr>
        <p:sp>
          <p:nvSpPr>
            <p:cNvPr id="1947" name="Google Shape;1947;p28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9" name="Google Shape;1949;p28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950" name="Google Shape;1950;p28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951" name="Google Shape;1951;p28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8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8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8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8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8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8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8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8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8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8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8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8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8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8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8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8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8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8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8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8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8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3" name="Google Shape;1973;p28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1974" name="Google Shape;1974;p28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1975" name="Google Shape;1975;p28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6" name="Google Shape;1976;p28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7" name="Google Shape;1977;p28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8" name="Google Shape;1978;p28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9" name="Google Shape;1979;p28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0" name="Google Shape;1980;p28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1" name="Google Shape;1981;p28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2" name="Google Shape;1982;p28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3" name="Google Shape;1983;p28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4" name="Google Shape;1984;p28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5" name="Google Shape;1985;p28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6" name="Google Shape;1986;p28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7" name="Google Shape;1987;p28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8" name="Google Shape;1988;p28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9" name="Google Shape;1989;p28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0" name="Google Shape;1990;p28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1" name="Google Shape;1991;p28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2" name="Google Shape;1992;p28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3" name="Google Shape;1993;p28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4" name="Google Shape;1994;p28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5" name="Google Shape;1995;p28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6" name="Google Shape;1996;p28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97" name="Google Shape;1997;p28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1998" name="Google Shape;1998;p28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9" name="Google Shape;1999;p28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0" name="Google Shape;2000;p28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1" name="Google Shape;2001;p28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2" name="Google Shape;2002;p28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3" name="Google Shape;2003;p28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4" name="Google Shape;2004;p28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5" name="Google Shape;2005;p28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6" name="Google Shape;2006;p28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7" name="Google Shape;2007;p28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8" name="Google Shape;2008;p28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9" name="Google Shape;2009;p28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0" name="Google Shape;2010;p28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1" name="Google Shape;2011;p28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2" name="Google Shape;2012;p28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3" name="Google Shape;2013;p28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4" name="Google Shape;2014;p28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015" name="Google Shape;2015;p28"/>
          <p:cNvSpPr txBox="1">
            <a:spLocks noGrp="1"/>
          </p:cNvSpPr>
          <p:nvPr>
            <p:ph type="title"/>
          </p:nvPr>
        </p:nvSpPr>
        <p:spPr>
          <a:xfrm>
            <a:off x="3400126" y="1576125"/>
            <a:ext cx="2358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16" name="Google Shape;2016;p28"/>
          <p:cNvSpPr txBox="1">
            <a:spLocks noGrp="1"/>
          </p:cNvSpPr>
          <p:nvPr>
            <p:ph type="subTitle" idx="1"/>
          </p:nvPr>
        </p:nvSpPr>
        <p:spPr>
          <a:xfrm>
            <a:off x="3400126" y="2086450"/>
            <a:ext cx="235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7" name="Google Shape;2017;p28"/>
          <p:cNvSpPr txBox="1">
            <a:spLocks noGrp="1"/>
          </p:cNvSpPr>
          <p:nvPr>
            <p:ph type="title" idx="2"/>
          </p:nvPr>
        </p:nvSpPr>
        <p:spPr>
          <a:xfrm>
            <a:off x="2136251" y="3171450"/>
            <a:ext cx="2358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18" name="Google Shape;2018;p28"/>
          <p:cNvSpPr txBox="1">
            <a:spLocks noGrp="1"/>
          </p:cNvSpPr>
          <p:nvPr>
            <p:ph type="subTitle" idx="3"/>
          </p:nvPr>
        </p:nvSpPr>
        <p:spPr>
          <a:xfrm>
            <a:off x="2136251" y="3681775"/>
            <a:ext cx="235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9" name="Google Shape;2019;p28"/>
          <p:cNvSpPr txBox="1">
            <a:spLocks noGrp="1"/>
          </p:cNvSpPr>
          <p:nvPr>
            <p:ph type="title" idx="4"/>
          </p:nvPr>
        </p:nvSpPr>
        <p:spPr>
          <a:xfrm>
            <a:off x="5927877" y="1576125"/>
            <a:ext cx="2358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0" name="Google Shape;2020;p28"/>
          <p:cNvSpPr txBox="1">
            <a:spLocks noGrp="1"/>
          </p:cNvSpPr>
          <p:nvPr>
            <p:ph type="subTitle" idx="5"/>
          </p:nvPr>
        </p:nvSpPr>
        <p:spPr>
          <a:xfrm>
            <a:off x="5927877" y="2086450"/>
            <a:ext cx="235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1" name="Google Shape;2021;p28"/>
          <p:cNvSpPr txBox="1">
            <a:spLocks noGrp="1"/>
          </p:cNvSpPr>
          <p:nvPr>
            <p:ph type="title" idx="6"/>
          </p:nvPr>
        </p:nvSpPr>
        <p:spPr>
          <a:xfrm>
            <a:off x="4664002" y="3171450"/>
            <a:ext cx="2358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2" name="Google Shape;2022;p28"/>
          <p:cNvSpPr txBox="1">
            <a:spLocks noGrp="1"/>
          </p:cNvSpPr>
          <p:nvPr>
            <p:ph type="subTitle" idx="7"/>
          </p:nvPr>
        </p:nvSpPr>
        <p:spPr>
          <a:xfrm>
            <a:off x="4664002" y="3681775"/>
            <a:ext cx="235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3" name="Google Shape;2023;p28"/>
          <p:cNvSpPr txBox="1">
            <a:spLocks noGrp="1"/>
          </p:cNvSpPr>
          <p:nvPr>
            <p:ph type="title" idx="8"/>
          </p:nvPr>
        </p:nvSpPr>
        <p:spPr>
          <a:xfrm>
            <a:off x="872375" y="1576125"/>
            <a:ext cx="2358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4" name="Google Shape;2024;p28"/>
          <p:cNvSpPr txBox="1">
            <a:spLocks noGrp="1"/>
          </p:cNvSpPr>
          <p:nvPr>
            <p:ph type="subTitle" idx="9"/>
          </p:nvPr>
        </p:nvSpPr>
        <p:spPr>
          <a:xfrm>
            <a:off x="872375" y="2086450"/>
            <a:ext cx="235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5" name="Google Shape;2025;p28"/>
          <p:cNvSpPr txBox="1">
            <a:spLocks noGrp="1"/>
          </p:cNvSpPr>
          <p:nvPr>
            <p:ph type="title" idx="1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2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7" name="Google Shape;2027;p29"/>
          <p:cNvGrpSpPr/>
          <p:nvPr/>
        </p:nvGrpSpPr>
        <p:grpSpPr>
          <a:xfrm>
            <a:off x="8325600" y="123800"/>
            <a:ext cx="701700" cy="705900"/>
            <a:chOff x="6684000" y="3862500"/>
            <a:chExt cx="701700" cy="705900"/>
          </a:xfrm>
        </p:grpSpPr>
        <p:sp>
          <p:nvSpPr>
            <p:cNvPr id="2028" name="Google Shape;2028;p29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9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0" name="Google Shape;2030;p29"/>
          <p:cNvGrpSpPr/>
          <p:nvPr/>
        </p:nvGrpSpPr>
        <p:grpSpPr>
          <a:xfrm>
            <a:off x="-350850" y="3862675"/>
            <a:ext cx="701700" cy="705900"/>
            <a:chOff x="6684000" y="3862500"/>
            <a:chExt cx="701700" cy="705900"/>
          </a:xfrm>
        </p:grpSpPr>
        <p:sp>
          <p:nvSpPr>
            <p:cNvPr id="2031" name="Google Shape;2031;p29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9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3" name="Google Shape;2033;p29"/>
          <p:cNvGrpSpPr/>
          <p:nvPr/>
        </p:nvGrpSpPr>
        <p:grpSpPr>
          <a:xfrm>
            <a:off x="8325600" y="2689100"/>
            <a:ext cx="1408200" cy="1418400"/>
            <a:chOff x="120225" y="808300"/>
            <a:chExt cx="1408200" cy="1418400"/>
          </a:xfrm>
        </p:grpSpPr>
        <p:sp>
          <p:nvSpPr>
            <p:cNvPr id="2034" name="Google Shape;2034;p29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9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6" name="Google Shape;2036;p29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2037" name="Google Shape;2037;p29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2038" name="Google Shape;2038;p29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9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9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9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9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9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9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9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9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9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9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9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9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9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9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9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9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9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9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9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9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9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0" name="Google Shape;2060;p29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2061" name="Google Shape;2061;p29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2062" name="Google Shape;2062;p29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3" name="Google Shape;2063;p29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4" name="Google Shape;2064;p29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5" name="Google Shape;2065;p29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6" name="Google Shape;2066;p29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7" name="Google Shape;2067;p29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8" name="Google Shape;2068;p29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9" name="Google Shape;2069;p29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" name="Google Shape;2070;p29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" name="Google Shape;2071;p29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" name="Google Shape;2072;p29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" name="Google Shape;2073;p29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" name="Google Shape;2074;p29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" name="Google Shape;2075;p29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" name="Google Shape;2076;p29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" name="Google Shape;2077;p29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" name="Google Shape;2078;p29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" name="Google Shape;2079;p29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" name="Google Shape;2080;p29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" name="Google Shape;2081;p29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" name="Google Shape;2082;p29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" name="Google Shape;2083;p29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84" name="Google Shape;2084;p29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2085" name="Google Shape;2085;p29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" name="Google Shape;2086;p29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" name="Google Shape;2087;p29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" name="Google Shape;2088;p29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" name="Google Shape;2089;p29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" name="Google Shape;2090;p29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1" name="Google Shape;2091;p29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2" name="Google Shape;2092;p29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3" name="Google Shape;2093;p29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4" name="Google Shape;2094;p29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5" name="Google Shape;2095;p29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6" name="Google Shape;2096;p29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7" name="Google Shape;2097;p29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8" name="Google Shape;2098;p29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9" name="Google Shape;2099;p29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0" name="Google Shape;2100;p29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1" name="Google Shape;2101;p29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102" name="Google Shape;2102;p29"/>
          <p:cNvSpPr txBox="1">
            <a:spLocks noGrp="1"/>
          </p:cNvSpPr>
          <p:nvPr>
            <p:ph type="title"/>
          </p:nvPr>
        </p:nvSpPr>
        <p:spPr>
          <a:xfrm>
            <a:off x="739025" y="15475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03" name="Google Shape;2103;p29"/>
          <p:cNvSpPr txBox="1">
            <a:spLocks noGrp="1"/>
          </p:cNvSpPr>
          <p:nvPr>
            <p:ph type="subTitle" idx="1"/>
          </p:nvPr>
        </p:nvSpPr>
        <p:spPr>
          <a:xfrm>
            <a:off x="739025" y="20578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4" name="Google Shape;2104;p29"/>
          <p:cNvSpPr txBox="1">
            <a:spLocks noGrp="1"/>
          </p:cNvSpPr>
          <p:nvPr>
            <p:ph type="title" idx="2"/>
          </p:nvPr>
        </p:nvSpPr>
        <p:spPr>
          <a:xfrm>
            <a:off x="3359066" y="15475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05" name="Google Shape;2105;p29"/>
          <p:cNvSpPr txBox="1">
            <a:spLocks noGrp="1"/>
          </p:cNvSpPr>
          <p:nvPr>
            <p:ph type="subTitle" idx="3"/>
          </p:nvPr>
        </p:nvSpPr>
        <p:spPr>
          <a:xfrm>
            <a:off x="3359066" y="20578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6" name="Google Shape;2106;p29"/>
          <p:cNvSpPr txBox="1">
            <a:spLocks noGrp="1"/>
          </p:cNvSpPr>
          <p:nvPr>
            <p:ph type="title" idx="4"/>
          </p:nvPr>
        </p:nvSpPr>
        <p:spPr>
          <a:xfrm>
            <a:off x="739025" y="31333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07" name="Google Shape;2107;p29"/>
          <p:cNvSpPr txBox="1">
            <a:spLocks noGrp="1"/>
          </p:cNvSpPr>
          <p:nvPr>
            <p:ph type="subTitle" idx="5"/>
          </p:nvPr>
        </p:nvSpPr>
        <p:spPr>
          <a:xfrm>
            <a:off x="739025" y="36436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8" name="Google Shape;2108;p29"/>
          <p:cNvSpPr txBox="1">
            <a:spLocks noGrp="1"/>
          </p:cNvSpPr>
          <p:nvPr>
            <p:ph type="title" idx="6"/>
          </p:nvPr>
        </p:nvSpPr>
        <p:spPr>
          <a:xfrm>
            <a:off x="3359066" y="31333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09" name="Google Shape;2109;p29"/>
          <p:cNvSpPr txBox="1">
            <a:spLocks noGrp="1"/>
          </p:cNvSpPr>
          <p:nvPr>
            <p:ph type="subTitle" idx="7"/>
          </p:nvPr>
        </p:nvSpPr>
        <p:spPr>
          <a:xfrm>
            <a:off x="3359066" y="36436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0" name="Google Shape;2110;p29"/>
          <p:cNvSpPr txBox="1">
            <a:spLocks noGrp="1"/>
          </p:cNvSpPr>
          <p:nvPr>
            <p:ph type="title" idx="8"/>
          </p:nvPr>
        </p:nvSpPr>
        <p:spPr>
          <a:xfrm>
            <a:off x="5979114" y="15475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11" name="Google Shape;2111;p29"/>
          <p:cNvSpPr txBox="1">
            <a:spLocks noGrp="1"/>
          </p:cNvSpPr>
          <p:nvPr>
            <p:ph type="subTitle" idx="9"/>
          </p:nvPr>
        </p:nvSpPr>
        <p:spPr>
          <a:xfrm>
            <a:off x="5979114" y="20578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2" name="Google Shape;2112;p29"/>
          <p:cNvSpPr txBox="1">
            <a:spLocks noGrp="1"/>
          </p:cNvSpPr>
          <p:nvPr>
            <p:ph type="title" idx="13"/>
          </p:nvPr>
        </p:nvSpPr>
        <p:spPr>
          <a:xfrm>
            <a:off x="5979114" y="31333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13" name="Google Shape;2113;p29"/>
          <p:cNvSpPr txBox="1">
            <a:spLocks noGrp="1"/>
          </p:cNvSpPr>
          <p:nvPr>
            <p:ph type="subTitle" idx="14"/>
          </p:nvPr>
        </p:nvSpPr>
        <p:spPr>
          <a:xfrm>
            <a:off x="5979114" y="36436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4" name="Google Shape;2114;p29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6" name="Google Shape;2116;p30"/>
          <p:cNvGrpSpPr/>
          <p:nvPr/>
        </p:nvGrpSpPr>
        <p:grpSpPr>
          <a:xfrm>
            <a:off x="-818400" y="-130300"/>
            <a:ext cx="1408200" cy="1418400"/>
            <a:chOff x="120225" y="808300"/>
            <a:chExt cx="1408200" cy="1418400"/>
          </a:xfrm>
        </p:grpSpPr>
        <p:sp>
          <p:nvSpPr>
            <p:cNvPr id="2117" name="Google Shape;2117;p30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0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9" name="Google Shape;2119;p30"/>
          <p:cNvGrpSpPr/>
          <p:nvPr/>
        </p:nvGrpSpPr>
        <p:grpSpPr>
          <a:xfrm>
            <a:off x="3872925" y="4568575"/>
            <a:ext cx="701700" cy="705900"/>
            <a:chOff x="6684000" y="3862500"/>
            <a:chExt cx="701700" cy="705900"/>
          </a:xfrm>
        </p:grpSpPr>
        <p:sp>
          <p:nvSpPr>
            <p:cNvPr id="2120" name="Google Shape;2120;p30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0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2" name="Google Shape;2122;p30"/>
          <p:cNvGrpSpPr/>
          <p:nvPr/>
        </p:nvGrpSpPr>
        <p:grpSpPr>
          <a:xfrm>
            <a:off x="8793150" y="1511825"/>
            <a:ext cx="701700" cy="705900"/>
            <a:chOff x="6684000" y="3862500"/>
            <a:chExt cx="701700" cy="705900"/>
          </a:xfrm>
        </p:grpSpPr>
        <p:sp>
          <p:nvSpPr>
            <p:cNvPr id="2123" name="Google Shape;2123;p30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5" name="Google Shape;2125;p30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2126" name="Google Shape;2126;p30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2127" name="Google Shape;2127;p30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30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30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30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30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30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30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30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30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30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30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30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30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30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30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30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30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30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30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30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30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30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49" name="Google Shape;2149;p30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2150" name="Google Shape;2150;p30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2151" name="Google Shape;2151;p30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2" name="Google Shape;2152;p30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3" name="Google Shape;2153;p30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4" name="Google Shape;2154;p30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5" name="Google Shape;2155;p30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6" name="Google Shape;2156;p30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7" name="Google Shape;2157;p30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8" name="Google Shape;2158;p30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9" name="Google Shape;2159;p30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0" name="Google Shape;2160;p30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1" name="Google Shape;2161;p30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2" name="Google Shape;2162;p30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3" name="Google Shape;2163;p30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4" name="Google Shape;2164;p30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5" name="Google Shape;2165;p30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6" name="Google Shape;2166;p30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7" name="Google Shape;2167;p30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8" name="Google Shape;2168;p30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9" name="Google Shape;2169;p30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0" name="Google Shape;2170;p30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1" name="Google Shape;2171;p30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2" name="Google Shape;2172;p30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73" name="Google Shape;2173;p30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2174" name="Google Shape;2174;p30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5" name="Google Shape;2175;p30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6" name="Google Shape;2176;p30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7" name="Google Shape;2177;p30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8" name="Google Shape;2178;p30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9" name="Google Shape;2179;p30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0" name="Google Shape;2180;p30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1" name="Google Shape;2181;p30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2" name="Google Shape;2182;p30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3" name="Google Shape;2183;p30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4" name="Google Shape;2184;p30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5" name="Google Shape;2185;p30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6" name="Google Shape;2186;p30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7" name="Google Shape;2187;p30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8" name="Google Shape;2188;p30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9" name="Google Shape;2189;p30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0" name="Google Shape;2190;p30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191" name="Google Shape;2191;p30"/>
          <p:cNvSpPr txBox="1">
            <a:spLocks noGrp="1"/>
          </p:cNvSpPr>
          <p:nvPr>
            <p:ph type="title" hasCustomPrompt="1"/>
          </p:nvPr>
        </p:nvSpPr>
        <p:spPr>
          <a:xfrm>
            <a:off x="815250" y="1676450"/>
            <a:ext cx="1546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92" name="Google Shape;2192;p30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93" name="Google Shape;2193;p30"/>
          <p:cNvSpPr txBox="1">
            <a:spLocks noGrp="1"/>
          </p:cNvSpPr>
          <p:nvPr>
            <p:ph type="title" idx="3"/>
          </p:nvPr>
        </p:nvSpPr>
        <p:spPr>
          <a:xfrm>
            <a:off x="4381501" y="1565975"/>
            <a:ext cx="3960300" cy="527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94" name="Google Shape;2194;p30"/>
          <p:cNvSpPr txBox="1">
            <a:spLocks noGrp="1"/>
          </p:cNvSpPr>
          <p:nvPr>
            <p:ph type="subTitle" idx="1"/>
          </p:nvPr>
        </p:nvSpPr>
        <p:spPr>
          <a:xfrm>
            <a:off x="4382714" y="1952474"/>
            <a:ext cx="3957600" cy="3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5" name="Google Shape;2195;p30"/>
          <p:cNvSpPr txBox="1">
            <a:spLocks noGrp="1"/>
          </p:cNvSpPr>
          <p:nvPr>
            <p:ph type="title" idx="4"/>
          </p:nvPr>
        </p:nvSpPr>
        <p:spPr>
          <a:xfrm>
            <a:off x="4381501" y="2474025"/>
            <a:ext cx="3960300" cy="527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96" name="Google Shape;2196;p30"/>
          <p:cNvSpPr txBox="1">
            <a:spLocks noGrp="1"/>
          </p:cNvSpPr>
          <p:nvPr>
            <p:ph type="subTitle" idx="5"/>
          </p:nvPr>
        </p:nvSpPr>
        <p:spPr>
          <a:xfrm>
            <a:off x="4382714" y="2860525"/>
            <a:ext cx="3957600" cy="3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7" name="Google Shape;2197;p30"/>
          <p:cNvSpPr txBox="1">
            <a:spLocks noGrp="1"/>
          </p:cNvSpPr>
          <p:nvPr>
            <p:ph type="title" idx="6"/>
          </p:nvPr>
        </p:nvSpPr>
        <p:spPr>
          <a:xfrm>
            <a:off x="4381501" y="3377650"/>
            <a:ext cx="3960300" cy="527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98" name="Google Shape;2198;p30"/>
          <p:cNvSpPr txBox="1">
            <a:spLocks noGrp="1"/>
          </p:cNvSpPr>
          <p:nvPr>
            <p:ph type="subTitle" idx="7"/>
          </p:nvPr>
        </p:nvSpPr>
        <p:spPr>
          <a:xfrm>
            <a:off x="4382714" y="3764149"/>
            <a:ext cx="3957600" cy="3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9" name="Google Shape;2199;p30"/>
          <p:cNvSpPr txBox="1">
            <a:spLocks noGrp="1"/>
          </p:cNvSpPr>
          <p:nvPr>
            <p:ph type="title" idx="8" hasCustomPrompt="1"/>
          </p:nvPr>
        </p:nvSpPr>
        <p:spPr>
          <a:xfrm>
            <a:off x="815250" y="2580925"/>
            <a:ext cx="1546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200" name="Google Shape;2200;p30"/>
          <p:cNvSpPr txBox="1">
            <a:spLocks noGrp="1"/>
          </p:cNvSpPr>
          <p:nvPr>
            <p:ph type="title" idx="9" hasCustomPrompt="1"/>
          </p:nvPr>
        </p:nvSpPr>
        <p:spPr>
          <a:xfrm>
            <a:off x="815250" y="3485400"/>
            <a:ext cx="1546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BLANK_1_1_1_1_1_1_3">
    <p:spTree>
      <p:nvGrpSpPr>
        <p:cNvPr id="1" name="Shape 2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2" name="Google Shape;2202;p31"/>
          <p:cNvGrpSpPr/>
          <p:nvPr/>
        </p:nvGrpSpPr>
        <p:grpSpPr>
          <a:xfrm>
            <a:off x="-350850" y="1511825"/>
            <a:ext cx="701700" cy="705900"/>
            <a:chOff x="6684000" y="3862500"/>
            <a:chExt cx="701700" cy="705900"/>
          </a:xfrm>
        </p:grpSpPr>
        <p:sp>
          <p:nvSpPr>
            <p:cNvPr id="2203" name="Google Shape;2203;p31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1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5" name="Google Shape;2205;p31"/>
          <p:cNvGrpSpPr/>
          <p:nvPr/>
        </p:nvGrpSpPr>
        <p:grpSpPr>
          <a:xfrm>
            <a:off x="7397175" y="4568575"/>
            <a:ext cx="701700" cy="705900"/>
            <a:chOff x="6684000" y="3862500"/>
            <a:chExt cx="701700" cy="705900"/>
          </a:xfrm>
        </p:grpSpPr>
        <p:sp>
          <p:nvSpPr>
            <p:cNvPr id="2206" name="Google Shape;2206;p31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1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8" name="Google Shape;2208;p31"/>
          <p:cNvGrpSpPr/>
          <p:nvPr/>
        </p:nvGrpSpPr>
        <p:grpSpPr>
          <a:xfrm>
            <a:off x="813730" y="4095600"/>
            <a:ext cx="701700" cy="705900"/>
            <a:chOff x="6684000" y="3862500"/>
            <a:chExt cx="701700" cy="705900"/>
          </a:xfrm>
        </p:grpSpPr>
        <p:sp>
          <p:nvSpPr>
            <p:cNvPr id="2209" name="Google Shape;2209;p31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1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1" name="Google Shape;2211;p31"/>
          <p:cNvGrpSpPr/>
          <p:nvPr/>
        </p:nvGrpSpPr>
        <p:grpSpPr>
          <a:xfrm>
            <a:off x="8325600" y="-130300"/>
            <a:ext cx="1408200" cy="1418400"/>
            <a:chOff x="120225" y="808300"/>
            <a:chExt cx="1408200" cy="1418400"/>
          </a:xfrm>
        </p:grpSpPr>
        <p:sp>
          <p:nvSpPr>
            <p:cNvPr id="2212" name="Google Shape;2212;p31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1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4" name="Google Shape;2214;p31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2215" name="Google Shape;2215;p31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2216" name="Google Shape;2216;p31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31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31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31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31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31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31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31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31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31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31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31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31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31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31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31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31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31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31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31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31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31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38" name="Google Shape;2238;p31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2239" name="Google Shape;2239;p31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2240" name="Google Shape;2240;p31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31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2" name="Google Shape;2242;p31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3" name="Google Shape;2243;p31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4" name="Google Shape;2244;p31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31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31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31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31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9" name="Google Shape;2249;p31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0" name="Google Shape;2250;p31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1" name="Google Shape;2251;p31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2" name="Google Shape;2252;p31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3" name="Google Shape;2253;p31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4" name="Google Shape;2254;p31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5" name="Google Shape;2255;p31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6" name="Google Shape;2256;p31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7" name="Google Shape;2257;p31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8" name="Google Shape;2258;p31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9" name="Google Shape;2259;p31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0" name="Google Shape;2260;p31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1" name="Google Shape;2261;p31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62" name="Google Shape;2262;p31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2263" name="Google Shape;2263;p31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4" name="Google Shape;2264;p31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5" name="Google Shape;2265;p31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6" name="Google Shape;2266;p31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7" name="Google Shape;2267;p31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8" name="Google Shape;2268;p31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9" name="Google Shape;2269;p31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0" name="Google Shape;2270;p31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1" name="Google Shape;2271;p31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2" name="Google Shape;2272;p31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3" name="Google Shape;2273;p31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4" name="Google Shape;2274;p31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5" name="Google Shape;2275;p31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6" name="Google Shape;2276;p31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7" name="Google Shape;2277;p31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8" name="Google Shape;2278;p31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9" name="Google Shape;2279;p31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280" name="Google Shape;2280;p31"/>
          <p:cNvSpPr txBox="1">
            <a:spLocks noGrp="1"/>
          </p:cNvSpPr>
          <p:nvPr>
            <p:ph type="title" hasCustomPrompt="1"/>
          </p:nvPr>
        </p:nvSpPr>
        <p:spPr>
          <a:xfrm>
            <a:off x="2322600" y="1564800"/>
            <a:ext cx="449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6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281" name="Google Shape;2281;p31"/>
          <p:cNvSpPr txBox="1">
            <a:spLocks noGrp="1"/>
          </p:cNvSpPr>
          <p:nvPr>
            <p:ph type="subTitle" idx="1"/>
          </p:nvPr>
        </p:nvSpPr>
        <p:spPr>
          <a:xfrm>
            <a:off x="2322300" y="2129746"/>
            <a:ext cx="4499100" cy="420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2" name="Google Shape;2282;p31"/>
          <p:cNvSpPr txBox="1">
            <a:spLocks noGrp="1"/>
          </p:cNvSpPr>
          <p:nvPr>
            <p:ph type="title" idx="2" hasCustomPrompt="1"/>
          </p:nvPr>
        </p:nvSpPr>
        <p:spPr>
          <a:xfrm>
            <a:off x="2322600" y="3264099"/>
            <a:ext cx="449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6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283" name="Google Shape;2283;p31"/>
          <p:cNvSpPr txBox="1">
            <a:spLocks noGrp="1"/>
          </p:cNvSpPr>
          <p:nvPr>
            <p:ph type="subTitle" idx="3"/>
          </p:nvPr>
        </p:nvSpPr>
        <p:spPr>
          <a:xfrm>
            <a:off x="2322300" y="3832901"/>
            <a:ext cx="4499100" cy="420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4" name="Google Shape;2284;p31"/>
          <p:cNvSpPr txBox="1">
            <a:spLocks noGrp="1"/>
          </p:cNvSpPr>
          <p:nvPr>
            <p:ph type="title" idx="4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" name="Google Shape;172;p4"/>
          <p:cNvGrpSpPr/>
          <p:nvPr/>
        </p:nvGrpSpPr>
        <p:grpSpPr>
          <a:xfrm>
            <a:off x="8325600" y="1277400"/>
            <a:ext cx="1408200" cy="1418400"/>
            <a:chOff x="120225" y="808300"/>
            <a:chExt cx="1408200" cy="1418400"/>
          </a:xfrm>
        </p:grpSpPr>
        <p:sp>
          <p:nvSpPr>
            <p:cNvPr id="173" name="Google Shape;173;p4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" name="Google Shape;175;p4"/>
          <p:cNvGrpSpPr/>
          <p:nvPr/>
        </p:nvGrpSpPr>
        <p:grpSpPr>
          <a:xfrm>
            <a:off x="7389500" y="4570850"/>
            <a:ext cx="701700" cy="705900"/>
            <a:chOff x="6684000" y="3862500"/>
            <a:chExt cx="701700" cy="705900"/>
          </a:xfrm>
        </p:grpSpPr>
        <p:sp>
          <p:nvSpPr>
            <p:cNvPr id="176" name="Google Shape;176;p4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178;p4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179" name="Google Shape;179;p4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180" name="Google Shape;180;p4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4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4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4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4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4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4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4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4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4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4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4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4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4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4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4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4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4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4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4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4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" name="Google Shape;202;p4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203" name="Google Shape;203;p4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204" name="Google Shape;204;p4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205;p4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206;p4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207;p4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208;p4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209;p4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210;p4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211;p4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4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213;p4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214;p4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215;p4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" name="Google Shape;216;p4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" name="Google Shape;217;p4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218;p4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" name="Google Shape;219;p4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220;p4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" name="Google Shape;221;p4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" name="Google Shape;222;p4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" name="Google Shape;223;p4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" name="Google Shape;224;p4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" name="Google Shape;225;p4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6" name="Google Shape;226;p4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227" name="Google Shape;227;p4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" name="Google Shape;228;p4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" name="Google Shape;229;p4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" name="Google Shape;230;p4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" name="Google Shape;231;p4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232;p4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" name="Google Shape;233;p4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" name="Google Shape;234;p4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" name="Google Shape;235;p4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236;p4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237;p4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238;p4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239;p4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240;p4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4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4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4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44" name="Google Shape;244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4"/>
          <p:cNvSpPr txBox="1">
            <a:spLocks noGrp="1"/>
          </p:cNvSpPr>
          <p:nvPr>
            <p:ph type="body" idx="1"/>
          </p:nvPr>
        </p:nvSpPr>
        <p:spPr>
          <a:xfrm>
            <a:off x="720000" y="1017725"/>
            <a:ext cx="7704000" cy="357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2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6" name="Google Shape;2286;p32"/>
          <p:cNvGrpSpPr/>
          <p:nvPr/>
        </p:nvGrpSpPr>
        <p:grpSpPr>
          <a:xfrm>
            <a:off x="110650" y="3150630"/>
            <a:ext cx="1408200" cy="1418400"/>
            <a:chOff x="120225" y="808300"/>
            <a:chExt cx="1408200" cy="1418400"/>
          </a:xfrm>
        </p:grpSpPr>
        <p:sp>
          <p:nvSpPr>
            <p:cNvPr id="2287" name="Google Shape;2287;p32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9" name="Google Shape;2289;p32"/>
          <p:cNvGrpSpPr/>
          <p:nvPr/>
        </p:nvGrpSpPr>
        <p:grpSpPr>
          <a:xfrm>
            <a:off x="-350850" y="1049001"/>
            <a:ext cx="701700" cy="705900"/>
            <a:chOff x="6684000" y="3862500"/>
            <a:chExt cx="701700" cy="705900"/>
          </a:xfrm>
        </p:grpSpPr>
        <p:sp>
          <p:nvSpPr>
            <p:cNvPr id="2290" name="Google Shape;2290;p32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2" name="Google Shape;2292;p32"/>
          <p:cNvGrpSpPr/>
          <p:nvPr/>
        </p:nvGrpSpPr>
        <p:grpSpPr>
          <a:xfrm>
            <a:off x="7862425" y="-128300"/>
            <a:ext cx="701700" cy="705900"/>
            <a:chOff x="6684000" y="3862500"/>
            <a:chExt cx="701700" cy="705900"/>
          </a:xfrm>
        </p:grpSpPr>
        <p:sp>
          <p:nvSpPr>
            <p:cNvPr id="2293" name="Google Shape;2293;p32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5" name="Google Shape;2295;p32"/>
          <p:cNvGrpSpPr/>
          <p:nvPr/>
        </p:nvGrpSpPr>
        <p:grpSpPr>
          <a:xfrm>
            <a:off x="8325600" y="3381825"/>
            <a:ext cx="1408200" cy="1418400"/>
            <a:chOff x="120225" y="808300"/>
            <a:chExt cx="1408200" cy="1418400"/>
          </a:xfrm>
        </p:grpSpPr>
        <p:sp>
          <p:nvSpPr>
            <p:cNvPr id="2296" name="Google Shape;2296;p32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8" name="Google Shape;2298;p32"/>
          <p:cNvGrpSpPr/>
          <p:nvPr/>
        </p:nvGrpSpPr>
        <p:grpSpPr>
          <a:xfrm>
            <a:off x="8793150" y="1293175"/>
            <a:ext cx="701700" cy="705900"/>
            <a:chOff x="6684000" y="3862500"/>
            <a:chExt cx="701700" cy="705900"/>
          </a:xfrm>
        </p:grpSpPr>
        <p:sp>
          <p:nvSpPr>
            <p:cNvPr id="2299" name="Google Shape;2299;p32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1" name="Google Shape;2301;p32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2302" name="Google Shape;2302;p32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2303" name="Google Shape;2303;p32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32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32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32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32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32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32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32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32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32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32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32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32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32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32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32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32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32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32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32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32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32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25" name="Google Shape;2325;p32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2326" name="Google Shape;2326;p32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2327" name="Google Shape;2327;p32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8" name="Google Shape;2328;p32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9" name="Google Shape;2329;p32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0" name="Google Shape;2330;p32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1" name="Google Shape;2331;p32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2" name="Google Shape;2332;p32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3" name="Google Shape;2333;p32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4" name="Google Shape;2334;p32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5" name="Google Shape;2335;p32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6" name="Google Shape;2336;p32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7" name="Google Shape;2337;p32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8" name="Google Shape;2338;p32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9" name="Google Shape;2339;p32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0" name="Google Shape;2340;p32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1" name="Google Shape;2341;p32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2" name="Google Shape;2342;p32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3" name="Google Shape;2343;p32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4" name="Google Shape;2344;p32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5" name="Google Shape;2345;p32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6" name="Google Shape;2346;p32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7" name="Google Shape;2347;p32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8" name="Google Shape;2348;p32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9" name="Google Shape;2349;p32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2350" name="Google Shape;2350;p32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1" name="Google Shape;2351;p32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2" name="Google Shape;2352;p32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3" name="Google Shape;2353;p32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4" name="Google Shape;2354;p32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5" name="Google Shape;2355;p32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6" name="Google Shape;2356;p32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7" name="Google Shape;2357;p32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8" name="Google Shape;2358;p32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9" name="Google Shape;2359;p32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0" name="Google Shape;2360;p32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1" name="Google Shape;2361;p32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2" name="Google Shape;2362;p32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3" name="Google Shape;2363;p32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4" name="Google Shape;2364;p32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5" name="Google Shape;2365;p32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6" name="Google Shape;2366;p32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367" name="Google Shape;2367;p32"/>
          <p:cNvSpPr txBox="1"/>
          <p:nvPr/>
        </p:nvSpPr>
        <p:spPr>
          <a:xfrm>
            <a:off x="1877700" y="4153325"/>
            <a:ext cx="5388600" cy="4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rPr>
              <a:t>CREDITS: This presentation template was created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Red Hat Text"/>
                <a:ea typeface="Red Hat Text"/>
                <a:cs typeface="Red Hat Text"/>
                <a:sym typeface="Red Hat Text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rPr>
              <a:t>, including icons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Red Hat Text"/>
                <a:ea typeface="Red Hat Text"/>
                <a:cs typeface="Red Hat Text"/>
                <a:sym typeface="Red Hat Tex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rPr>
              <a:t> and infographics &amp; images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Red Hat Text"/>
                <a:ea typeface="Red Hat Text"/>
                <a:cs typeface="Red Hat Text"/>
                <a:sym typeface="Red Hat Tex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1"/>
              </a:solidFill>
              <a:highlight>
                <a:srgbClr val="DFDEFC"/>
              </a:highlight>
              <a:latin typeface="Red Hat Text"/>
              <a:ea typeface="Red Hat Text"/>
              <a:cs typeface="Red Hat Text"/>
              <a:sym typeface="Red Hat Text"/>
            </a:endParaRPr>
          </a:p>
        </p:txBody>
      </p:sp>
      <p:sp>
        <p:nvSpPr>
          <p:cNvPr id="2368" name="Google Shape;2368;p32"/>
          <p:cNvSpPr txBox="1">
            <a:spLocks noGrp="1"/>
          </p:cNvSpPr>
          <p:nvPr>
            <p:ph type="ctrTitle"/>
          </p:nvPr>
        </p:nvSpPr>
        <p:spPr>
          <a:xfrm>
            <a:off x="2430000" y="733500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369" name="Google Shape;2369;p32"/>
          <p:cNvSpPr txBox="1">
            <a:spLocks noGrp="1"/>
          </p:cNvSpPr>
          <p:nvPr>
            <p:ph type="subTitle" idx="1"/>
          </p:nvPr>
        </p:nvSpPr>
        <p:spPr>
          <a:xfrm>
            <a:off x="2425050" y="1692025"/>
            <a:ext cx="4293900" cy="12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1">
    <p:spTree>
      <p:nvGrpSpPr>
        <p:cNvPr id="1" name="Shape 2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1" name="Google Shape;2371;p33"/>
          <p:cNvGrpSpPr/>
          <p:nvPr/>
        </p:nvGrpSpPr>
        <p:grpSpPr>
          <a:xfrm>
            <a:off x="4112900" y="4570850"/>
            <a:ext cx="701700" cy="705900"/>
            <a:chOff x="6684000" y="3862500"/>
            <a:chExt cx="701700" cy="705900"/>
          </a:xfrm>
        </p:grpSpPr>
        <p:sp>
          <p:nvSpPr>
            <p:cNvPr id="2372" name="Google Shape;2372;p33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3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4" name="Google Shape;2374;p33"/>
          <p:cNvGrpSpPr/>
          <p:nvPr/>
        </p:nvGrpSpPr>
        <p:grpSpPr>
          <a:xfrm>
            <a:off x="-589800" y="-123825"/>
            <a:ext cx="1408200" cy="1418400"/>
            <a:chOff x="120225" y="808300"/>
            <a:chExt cx="1408200" cy="1418400"/>
          </a:xfrm>
        </p:grpSpPr>
        <p:sp>
          <p:nvSpPr>
            <p:cNvPr id="2375" name="Google Shape;2375;p33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3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7" name="Google Shape;2377;p33"/>
          <p:cNvGrpSpPr/>
          <p:nvPr/>
        </p:nvGrpSpPr>
        <p:grpSpPr>
          <a:xfrm>
            <a:off x="121925" y="4104125"/>
            <a:ext cx="701700" cy="705900"/>
            <a:chOff x="6684000" y="3862500"/>
            <a:chExt cx="701700" cy="705900"/>
          </a:xfrm>
        </p:grpSpPr>
        <p:sp>
          <p:nvSpPr>
            <p:cNvPr id="2378" name="Google Shape;2378;p33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3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0" name="Google Shape;2380;p33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2381" name="Google Shape;2381;p33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2382" name="Google Shape;2382;p33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33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33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33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33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33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33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33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33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33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33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33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33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33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33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33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33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33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33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33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33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33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04" name="Google Shape;2404;p33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2405" name="Google Shape;2405;p33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2406" name="Google Shape;2406;p33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7" name="Google Shape;2407;p33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8" name="Google Shape;2408;p33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9" name="Google Shape;2409;p33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0" name="Google Shape;2410;p33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1" name="Google Shape;2411;p33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2" name="Google Shape;2412;p33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3" name="Google Shape;2413;p33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4" name="Google Shape;2414;p33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5" name="Google Shape;2415;p33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6" name="Google Shape;2416;p33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7" name="Google Shape;2417;p33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8" name="Google Shape;2418;p33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9" name="Google Shape;2419;p33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0" name="Google Shape;2420;p33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1" name="Google Shape;2421;p33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2" name="Google Shape;2422;p33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3" name="Google Shape;2423;p33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4" name="Google Shape;2424;p33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5" name="Google Shape;2425;p33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6" name="Google Shape;2426;p33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7" name="Google Shape;2427;p33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28" name="Google Shape;2428;p33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2429" name="Google Shape;2429;p33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0" name="Google Shape;2430;p33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1" name="Google Shape;2431;p33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2" name="Google Shape;2432;p33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3" name="Google Shape;2433;p33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4" name="Google Shape;2434;p33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5" name="Google Shape;2435;p33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6" name="Google Shape;2436;p33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7" name="Google Shape;2437;p33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8" name="Google Shape;2438;p33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9" name="Google Shape;2439;p33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0" name="Google Shape;2440;p33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1" name="Google Shape;2441;p33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2" name="Google Shape;2442;p33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3" name="Google Shape;2443;p33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4" name="Google Shape;2444;p33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5" name="Google Shape;2445;p33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7" name="Google Shape;2447;p34"/>
          <p:cNvGrpSpPr/>
          <p:nvPr/>
        </p:nvGrpSpPr>
        <p:grpSpPr>
          <a:xfrm>
            <a:off x="-114300" y="1517175"/>
            <a:ext cx="1408200" cy="1418400"/>
            <a:chOff x="120225" y="808300"/>
            <a:chExt cx="1408200" cy="1418400"/>
          </a:xfrm>
        </p:grpSpPr>
        <p:sp>
          <p:nvSpPr>
            <p:cNvPr id="2448" name="Google Shape;2448;p34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4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0" name="Google Shape;2450;p34"/>
          <p:cNvGrpSpPr/>
          <p:nvPr/>
        </p:nvGrpSpPr>
        <p:grpSpPr>
          <a:xfrm>
            <a:off x="7397175" y="4568575"/>
            <a:ext cx="701700" cy="705900"/>
            <a:chOff x="6684000" y="3862500"/>
            <a:chExt cx="701700" cy="705900"/>
          </a:xfrm>
        </p:grpSpPr>
        <p:sp>
          <p:nvSpPr>
            <p:cNvPr id="2451" name="Google Shape;2451;p34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4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3" name="Google Shape;2453;p34"/>
          <p:cNvGrpSpPr/>
          <p:nvPr/>
        </p:nvGrpSpPr>
        <p:grpSpPr>
          <a:xfrm>
            <a:off x="-350850" y="3862675"/>
            <a:ext cx="701700" cy="705900"/>
            <a:chOff x="6684000" y="3862500"/>
            <a:chExt cx="701700" cy="705900"/>
          </a:xfrm>
        </p:grpSpPr>
        <p:sp>
          <p:nvSpPr>
            <p:cNvPr id="2454" name="Google Shape;2454;p34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4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6" name="Google Shape;2456;p34"/>
          <p:cNvGrpSpPr/>
          <p:nvPr/>
        </p:nvGrpSpPr>
        <p:grpSpPr>
          <a:xfrm>
            <a:off x="8325600" y="-130300"/>
            <a:ext cx="1408200" cy="1418400"/>
            <a:chOff x="120225" y="808300"/>
            <a:chExt cx="1408200" cy="1418400"/>
          </a:xfrm>
        </p:grpSpPr>
        <p:sp>
          <p:nvSpPr>
            <p:cNvPr id="2457" name="Google Shape;2457;p34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4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9" name="Google Shape;2459;p34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2460" name="Google Shape;2460;p34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2461" name="Google Shape;2461;p34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34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34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34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34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34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34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34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34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34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34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34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34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34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34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34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34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34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34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34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34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34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83" name="Google Shape;2483;p34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2484" name="Google Shape;2484;p34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2485" name="Google Shape;2485;p34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34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34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34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9" name="Google Shape;2489;p34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0" name="Google Shape;2490;p34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1" name="Google Shape;2491;p34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2" name="Google Shape;2492;p34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3" name="Google Shape;2493;p34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4" name="Google Shape;2494;p34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5" name="Google Shape;2495;p34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6" name="Google Shape;2496;p34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7" name="Google Shape;2497;p34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8" name="Google Shape;2498;p34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9" name="Google Shape;2499;p34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0" name="Google Shape;2500;p34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1" name="Google Shape;2501;p34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2" name="Google Shape;2502;p34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3" name="Google Shape;2503;p34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4" name="Google Shape;2504;p34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5" name="Google Shape;2505;p34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6" name="Google Shape;2506;p34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07" name="Google Shape;2507;p34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2508" name="Google Shape;2508;p34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9" name="Google Shape;2509;p34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0" name="Google Shape;2510;p34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1" name="Google Shape;2511;p34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2" name="Google Shape;2512;p34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3" name="Google Shape;2513;p34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4" name="Google Shape;2514;p34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5" name="Google Shape;2515;p34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6" name="Google Shape;2516;p34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7" name="Google Shape;2517;p34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8" name="Google Shape;2518;p34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9" name="Google Shape;2519;p34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0" name="Google Shape;2520;p34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1" name="Google Shape;2521;p34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2" name="Google Shape;2522;p34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3" name="Google Shape;2523;p34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4" name="Google Shape;2524;p34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6" name="Google Shape;2526;p35"/>
          <p:cNvGrpSpPr/>
          <p:nvPr/>
        </p:nvGrpSpPr>
        <p:grpSpPr>
          <a:xfrm>
            <a:off x="7862425" y="-128300"/>
            <a:ext cx="701700" cy="705900"/>
            <a:chOff x="6684000" y="3862500"/>
            <a:chExt cx="701700" cy="705900"/>
          </a:xfrm>
        </p:grpSpPr>
        <p:sp>
          <p:nvSpPr>
            <p:cNvPr id="2527" name="Google Shape;2527;p35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5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9" name="Google Shape;2529;p35"/>
          <p:cNvGrpSpPr/>
          <p:nvPr/>
        </p:nvGrpSpPr>
        <p:grpSpPr>
          <a:xfrm>
            <a:off x="120375" y="345950"/>
            <a:ext cx="1408200" cy="1418400"/>
            <a:chOff x="120225" y="808300"/>
            <a:chExt cx="1408200" cy="1418400"/>
          </a:xfrm>
        </p:grpSpPr>
        <p:sp>
          <p:nvSpPr>
            <p:cNvPr id="2530" name="Google Shape;2530;p35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5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2" name="Google Shape;2532;p35"/>
          <p:cNvGrpSpPr/>
          <p:nvPr/>
        </p:nvGrpSpPr>
        <p:grpSpPr>
          <a:xfrm>
            <a:off x="8325600" y="3381825"/>
            <a:ext cx="1408200" cy="1418400"/>
            <a:chOff x="120225" y="808300"/>
            <a:chExt cx="1408200" cy="1418400"/>
          </a:xfrm>
        </p:grpSpPr>
        <p:sp>
          <p:nvSpPr>
            <p:cNvPr id="2533" name="Google Shape;2533;p35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5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5" name="Google Shape;2535;p35"/>
          <p:cNvGrpSpPr/>
          <p:nvPr/>
        </p:nvGrpSpPr>
        <p:grpSpPr>
          <a:xfrm>
            <a:off x="826875" y="3862675"/>
            <a:ext cx="701700" cy="705900"/>
            <a:chOff x="6684000" y="3862500"/>
            <a:chExt cx="701700" cy="705900"/>
          </a:xfrm>
        </p:grpSpPr>
        <p:sp>
          <p:nvSpPr>
            <p:cNvPr id="2536" name="Google Shape;2536;p35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5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8" name="Google Shape;2538;p35"/>
          <p:cNvGrpSpPr/>
          <p:nvPr/>
        </p:nvGrpSpPr>
        <p:grpSpPr>
          <a:xfrm>
            <a:off x="-350850" y="2698150"/>
            <a:ext cx="701700" cy="705900"/>
            <a:chOff x="6684000" y="3862500"/>
            <a:chExt cx="701700" cy="705900"/>
          </a:xfrm>
        </p:grpSpPr>
        <p:sp>
          <p:nvSpPr>
            <p:cNvPr id="2539" name="Google Shape;2539;p35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5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1" name="Google Shape;2541;p35"/>
          <p:cNvGrpSpPr/>
          <p:nvPr/>
        </p:nvGrpSpPr>
        <p:grpSpPr>
          <a:xfrm>
            <a:off x="8793150" y="1293175"/>
            <a:ext cx="701700" cy="705900"/>
            <a:chOff x="6684000" y="3862500"/>
            <a:chExt cx="701700" cy="705900"/>
          </a:xfrm>
        </p:grpSpPr>
        <p:sp>
          <p:nvSpPr>
            <p:cNvPr id="2542" name="Google Shape;2542;p35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5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4" name="Google Shape;2544;p35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2545" name="Google Shape;2545;p35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2546" name="Google Shape;2546;p35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35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35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35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35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35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35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35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35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35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35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35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35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35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35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35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35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35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35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35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35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35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68" name="Google Shape;2568;p35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2569" name="Google Shape;2569;p35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2570" name="Google Shape;2570;p35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1" name="Google Shape;2571;p35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2" name="Google Shape;2572;p35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3" name="Google Shape;2573;p35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4" name="Google Shape;2574;p35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5" name="Google Shape;2575;p35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6" name="Google Shape;2576;p35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7" name="Google Shape;2577;p35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8" name="Google Shape;2578;p35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9" name="Google Shape;2579;p35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0" name="Google Shape;2580;p35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1" name="Google Shape;2581;p35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2" name="Google Shape;2582;p35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3" name="Google Shape;2583;p35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4" name="Google Shape;2584;p35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5" name="Google Shape;2585;p35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6" name="Google Shape;2586;p35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7" name="Google Shape;2587;p35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8" name="Google Shape;2588;p35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9" name="Google Shape;2589;p35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0" name="Google Shape;2590;p35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1" name="Google Shape;2591;p35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2" name="Google Shape;2592;p35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2593" name="Google Shape;2593;p35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4" name="Google Shape;2594;p35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5" name="Google Shape;2595;p35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6" name="Google Shape;2596;p35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7" name="Google Shape;2597;p35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8" name="Google Shape;2598;p35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9" name="Google Shape;2599;p35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0" name="Google Shape;2600;p35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1" name="Google Shape;2601;p35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2" name="Google Shape;2602;p35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3" name="Google Shape;2603;p35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4" name="Google Shape;2604;p35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5" name="Google Shape;2605;p35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6" name="Google Shape;2606;p35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7" name="Google Shape;2607;p35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8" name="Google Shape;2608;p35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9" name="Google Shape;2609;p35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14786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33165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5"/>
          <p:cNvGrpSpPr/>
          <p:nvPr/>
        </p:nvGrpSpPr>
        <p:grpSpPr>
          <a:xfrm>
            <a:off x="-580275" y="3856100"/>
            <a:ext cx="1408200" cy="1418400"/>
            <a:chOff x="120225" y="808300"/>
            <a:chExt cx="1408200" cy="1418400"/>
          </a:xfrm>
        </p:grpSpPr>
        <p:sp>
          <p:nvSpPr>
            <p:cNvPr id="248" name="Google Shape;248;p5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" name="Google Shape;250;p5"/>
          <p:cNvGrpSpPr/>
          <p:nvPr/>
        </p:nvGrpSpPr>
        <p:grpSpPr>
          <a:xfrm>
            <a:off x="8793150" y="815725"/>
            <a:ext cx="701700" cy="705900"/>
            <a:chOff x="6684000" y="3862500"/>
            <a:chExt cx="701700" cy="705900"/>
          </a:xfrm>
        </p:grpSpPr>
        <p:sp>
          <p:nvSpPr>
            <p:cNvPr id="251" name="Google Shape;251;p5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" name="Google Shape;253;p5"/>
          <p:cNvGrpSpPr/>
          <p:nvPr/>
        </p:nvGrpSpPr>
        <p:grpSpPr>
          <a:xfrm>
            <a:off x="7857988" y="4795500"/>
            <a:ext cx="701700" cy="705900"/>
            <a:chOff x="6684000" y="3862500"/>
            <a:chExt cx="701700" cy="705900"/>
          </a:xfrm>
        </p:grpSpPr>
        <p:sp>
          <p:nvSpPr>
            <p:cNvPr id="254" name="Google Shape;254;p5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5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" name="Google Shape;256;p5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257" name="Google Shape;257;p5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258" name="Google Shape;258;p5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5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5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5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5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5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5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5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5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5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5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5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5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5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5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5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5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5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5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5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0" name="Google Shape;280;p5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281" name="Google Shape;281;p5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282" name="Google Shape;282;p5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5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284;p5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285;p5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286;p5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287;p5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288;p5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289;p5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290;p5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291;p5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292;p5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293;p5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294;p5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295;p5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296;p5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297;p5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298;p5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5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5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5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302;p5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303;p5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4" name="Google Shape;304;p5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305" name="Google Shape;305;p5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306;p5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307;p5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308;p5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309;p5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310;p5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311;p5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312;p5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313;p5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314;p5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315;p5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316;p5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317;p5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318;p5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319;p5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320;p5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321;p5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322" name="Google Shape;322;p5"/>
          <p:cNvSpPr txBox="1">
            <a:spLocks noGrp="1"/>
          </p:cNvSpPr>
          <p:nvPr>
            <p:ph type="subTitle" idx="1"/>
          </p:nvPr>
        </p:nvSpPr>
        <p:spPr>
          <a:xfrm>
            <a:off x="1309800" y="3047076"/>
            <a:ext cx="2907600" cy="4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400" b="1">
                <a:solidFill>
                  <a:schemeClr val="accent1"/>
                </a:solidFill>
                <a:latin typeface="Alatsi"/>
                <a:ea typeface="Alatsi"/>
                <a:cs typeface="Alatsi"/>
                <a:sym typeface="Alats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23" name="Google Shape;323;p5"/>
          <p:cNvSpPr txBox="1">
            <a:spLocks noGrp="1"/>
          </p:cNvSpPr>
          <p:nvPr>
            <p:ph type="subTitle" idx="2"/>
          </p:nvPr>
        </p:nvSpPr>
        <p:spPr>
          <a:xfrm>
            <a:off x="4964675" y="3047076"/>
            <a:ext cx="2907600" cy="4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400" b="1">
                <a:solidFill>
                  <a:schemeClr val="accent1"/>
                </a:solidFill>
                <a:latin typeface="Alatsi"/>
                <a:ea typeface="Alatsi"/>
                <a:cs typeface="Alatsi"/>
                <a:sym typeface="Alats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24" name="Google Shape;324;p5"/>
          <p:cNvSpPr txBox="1">
            <a:spLocks noGrp="1"/>
          </p:cNvSpPr>
          <p:nvPr>
            <p:ph type="subTitle" idx="3"/>
          </p:nvPr>
        </p:nvSpPr>
        <p:spPr>
          <a:xfrm>
            <a:off x="1309800" y="3448502"/>
            <a:ext cx="2907600" cy="76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" name="Google Shape;325;p5"/>
          <p:cNvSpPr txBox="1">
            <a:spLocks noGrp="1"/>
          </p:cNvSpPr>
          <p:nvPr>
            <p:ph type="subTitle" idx="4"/>
          </p:nvPr>
        </p:nvSpPr>
        <p:spPr>
          <a:xfrm>
            <a:off x="4964675" y="3448502"/>
            <a:ext cx="2907600" cy="76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" name="Google Shape;328;p6"/>
          <p:cNvGrpSpPr/>
          <p:nvPr/>
        </p:nvGrpSpPr>
        <p:grpSpPr>
          <a:xfrm>
            <a:off x="-350850" y="815725"/>
            <a:ext cx="701700" cy="705900"/>
            <a:chOff x="6684000" y="3862500"/>
            <a:chExt cx="701700" cy="705900"/>
          </a:xfrm>
        </p:grpSpPr>
        <p:sp>
          <p:nvSpPr>
            <p:cNvPr id="329" name="Google Shape;329;p6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" name="Google Shape;331;p6"/>
          <p:cNvGrpSpPr/>
          <p:nvPr/>
        </p:nvGrpSpPr>
        <p:grpSpPr>
          <a:xfrm>
            <a:off x="8793150" y="815725"/>
            <a:ext cx="701700" cy="705900"/>
            <a:chOff x="6684000" y="3862500"/>
            <a:chExt cx="701700" cy="705900"/>
          </a:xfrm>
        </p:grpSpPr>
        <p:sp>
          <p:nvSpPr>
            <p:cNvPr id="332" name="Google Shape;332;p6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" name="Google Shape;334;p6"/>
          <p:cNvGrpSpPr/>
          <p:nvPr/>
        </p:nvGrpSpPr>
        <p:grpSpPr>
          <a:xfrm>
            <a:off x="2225125" y="4795500"/>
            <a:ext cx="701700" cy="705900"/>
            <a:chOff x="6684000" y="3862500"/>
            <a:chExt cx="701700" cy="705900"/>
          </a:xfrm>
        </p:grpSpPr>
        <p:sp>
          <p:nvSpPr>
            <p:cNvPr id="335" name="Google Shape;335;p6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" name="Google Shape;337;p6"/>
          <p:cNvGrpSpPr/>
          <p:nvPr/>
        </p:nvGrpSpPr>
        <p:grpSpPr>
          <a:xfrm>
            <a:off x="7159075" y="-356425"/>
            <a:ext cx="701700" cy="705900"/>
            <a:chOff x="6684000" y="3862500"/>
            <a:chExt cx="701700" cy="705900"/>
          </a:xfrm>
        </p:grpSpPr>
        <p:sp>
          <p:nvSpPr>
            <p:cNvPr id="338" name="Google Shape;338;p6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" name="Google Shape;340;p6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341" name="Google Shape;341;p6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342" name="Google Shape;342;p6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6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6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6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6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6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6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6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6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6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6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6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6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6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6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6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6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6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6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6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6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6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4" name="Google Shape;364;p6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365" name="Google Shape;365;p6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366" name="Google Shape;366;p6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" name="Google Shape;367;p6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" name="Google Shape;368;p6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369;p6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" name="Google Shape;370;p6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" name="Google Shape;371;p6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372;p6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" name="Google Shape;373;p6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" name="Google Shape;374;p6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" name="Google Shape;375;p6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" name="Google Shape;376;p6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" name="Google Shape;377;p6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" name="Google Shape;378;p6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" name="Google Shape;379;p6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" name="Google Shape;380;p6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" name="Google Shape;381;p6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" name="Google Shape;382;p6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" name="Google Shape;383;p6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" name="Google Shape;384;p6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" name="Google Shape;385;p6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" name="Google Shape;386;p6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" name="Google Shape;387;p6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8" name="Google Shape;388;p6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389" name="Google Shape;389;p6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" name="Google Shape;390;p6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" name="Google Shape;391;p6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" name="Google Shape;392;p6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" name="Google Shape;393;p6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" name="Google Shape;394;p6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" name="Google Shape;395;p6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" name="Google Shape;396;p6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" name="Google Shape;397;p6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" name="Google Shape;398;p6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" name="Google Shape;399;p6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" name="Google Shape;400;p6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" name="Google Shape;401;p6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" name="Google Shape;402;p6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" name="Google Shape;403;p6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" name="Google Shape;404;p6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" name="Google Shape;405;p6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7"/>
          <p:cNvGrpSpPr/>
          <p:nvPr/>
        </p:nvGrpSpPr>
        <p:grpSpPr>
          <a:xfrm>
            <a:off x="-818400" y="336425"/>
            <a:ext cx="1408200" cy="1418400"/>
            <a:chOff x="120225" y="808300"/>
            <a:chExt cx="1408200" cy="1418400"/>
          </a:xfrm>
        </p:grpSpPr>
        <p:sp>
          <p:nvSpPr>
            <p:cNvPr id="409" name="Google Shape;409;p7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" name="Google Shape;411;p7"/>
          <p:cNvGrpSpPr/>
          <p:nvPr/>
        </p:nvGrpSpPr>
        <p:grpSpPr>
          <a:xfrm>
            <a:off x="8079925" y="120400"/>
            <a:ext cx="701700" cy="705900"/>
            <a:chOff x="6684000" y="3862500"/>
            <a:chExt cx="701700" cy="705900"/>
          </a:xfrm>
        </p:grpSpPr>
        <p:sp>
          <p:nvSpPr>
            <p:cNvPr id="412" name="Google Shape;412;p7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" name="Google Shape;414;p7"/>
          <p:cNvGrpSpPr/>
          <p:nvPr/>
        </p:nvGrpSpPr>
        <p:grpSpPr>
          <a:xfrm>
            <a:off x="8563725" y="3856100"/>
            <a:ext cx="1408200" cy="1418400"/>
            <a:chOff x="120225" y="808300"/>
            <a:chExt cx="1408200" cy="1418400"/>
          </a:xfrm>
        </p:grpSpPr>
        <p:sp>
          <p:nvSpPr>
            <p:cNvPr id="415" name="Google Shape;415;p7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" name="Google Shape;417;p7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418" name="Google Shape;418;p7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419" name="Google Shape;419;p7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7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7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7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7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7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7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7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7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7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7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7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7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7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7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7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7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" name="Google Shape;441;p7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442" name="Google Shape;442;p7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443" name="Google Shape;443;p7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" name="Google Shape;444;p7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" name="Google Shape;445;p7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" name="Google Shape;446;p7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" name="Google Shape;447;p7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" name="Google Shape;448;p7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449;p7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" name="Google Shape;450;p7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" name="Google Shape;451;p7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" name="Google Shape;452;p7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" name="Google Shape;453;p7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" name="Google Shape;454;p7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" name="Google Shape;455;p7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" name="Google Shape;456;p7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" name="Google Shape;457;p7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" name="Google Shape;458;p7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" name="Google Shape;459;p7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" name="Google Shape;460;p7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" name="Google Shape;461;p7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" name="Google Shape;462;p7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" name="Google Shape;463;p7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" name="Google Shape;464;p7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5" name="Google Shape;465;p7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466" name="Google Shape;466;p7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" name="Google Shape;467;p7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" name="Google Shape;468;p7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469;p7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" name="Google Shape;470;p7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471;p7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472;p7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473;p7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474;p7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475;p7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476;p7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477;p7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" name="Google Shape;478;p7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479;p7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480;p7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481;p7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" name="Google Shape;482;p7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83" name="Google Shape;483;p7"/>
          <p:cNvSpPr txBox="1">
            <a:spLocks noGrp="1"/>
          </p:cNvSpPr>
          <p:nvPr>
            <p:ph type="title"/>
          </p:nvPr>
        </p:nvSpPr>
        <p:spPr>
          <a:xfrm>
            <a:off x="713225" y="611688"/>
            <a:ext cx="3848700" cy="1179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7"/>
          <p:cNvSpPr txBox="1">
            <a:spLocks noGrp="1"/>
          </p:cNvSpPr>
          <p:nvPr>
            <p:ph type="body" idx="1"/>
          </p:nvPr>
        </p:nvSpPr>
        <p:spPr>
          <a:xfrm>
            <a:off x="723250" y="1750675"/>
            <a:ext cx="3848700" cy="27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" name="Google Shape;486;p8"/>
          <p:cNvGrpSpPr/>
          <p:nvPr/>
        </p:nvGrpSpPr>
        <p:grpSpPr>
          <a:xfrm>
            <a:off x="-350850" y="815725"/>
            <a:ext cx="701700" cy="705900"/>
            <a:chOff x="6684000" y="3862500"/>
            <a:chExt cx="701700" cy="705900"/>
          </a:xfrm>
        </p:grpSpPr>
        <p:sp>
          <p:nvSpPr>
            <p:cNvPr id="487" name="Google Shape;487;p8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" name="Google Shape;489;p8"/>
          <p:cNvGrpSpPr/>
          <p:nvPr/>
        </p:nvGrpSpPr>
        <p:grpSpPr>
          <a:xfrm>
            <a:off x="8793150" y="815725"/>
            <a:ext cx="701700" cy="705900"/>
            <a:chOff x="6684000" y="3862500"/>
            <a:chExt cx="701700" cy="705900"/>
          </a:xfrm>
        </p:grpSpPr>
        <p:sp>
          <p:nvSpPr>
            <p:cNvPr id="490" name="Google Shape;490;p8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" name="Google Shape;492;p8"/>
          <p:cNvGrpSpPr/>
          <p:nvPr/>
        </p:nvGrpSpPr>
        <p:grpSpPr>
          <a:xfrm>
            <a:off x="-346625" y="3389750"/>
            <a:ext cx="701700" cy="705900"/>
            <a:chOff x="6684000" y="3862500"/>
            <a:chExt cx="701700" cy="705900"/>
          </a:xfrm>
        </p:grpSpPr>
        <p:sp>
          <p:nvSpPr>
            <p:cNvPr id="493" name="Google Shape;493;p8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" name="Google Shape;495;p8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496" name="Google Shape;496;p8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497" name="Google Shape;497;p8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8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8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8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8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8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8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8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8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8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8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8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8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8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8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8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8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8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8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8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8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8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9" name="Google Shape;519;p8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520" name="Google Shape;520;p8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521" name="Google Shape;521;p8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8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8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8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8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8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8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8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8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8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8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8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8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8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8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8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8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8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8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8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8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8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" name="Google Shape;543;p8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544" name="Google Shape;544;p8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" name="Google Shape;545;p8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" name="Google Shape;546;p8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" name="Google Shape;547;p8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" name="Google Shape;548;p8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" name="Google Shape;549;p8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" name="Google Shape;550;p8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" name="Google Shape;551;p8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" name="Google Shape;552;p8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" name="Google Shape;553;p8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" name="Google Shape;554;p8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" name="Google Shape;555;p8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" name="Google Shape;556;p8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" name="Google Shape;557;p8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" name="Google Shape;558;p8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" name="Google Shape;559;p8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" name="Google Shape;560;p8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61" name="Google Shape;561;p8"/>
          <p:cNvSpPr txBox="1">
            <a:spLocks noGrp="1"/>
          </p:cNvSpPr>
          <p:nvPr>
            <p:ph type="title"/>
          </p:nvPr>
        </p:nvSpPr>
        <p:spPr>
          <a:xfrm>
            <a:off x="1388100" y="1307100"/>
            <a:ext cx="6367800" cy="2529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200">
                <a:solidFill>
                  <a:schemeClr val="accent4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9"/>
          <p:cNvGrpSpPr/>
          <p:nvPr/>
        </p:nvGrpSpPr>
        <p:grpSpPr>
          <a:xfrm>
            <a:off x="-589800" y="3381825"/>
            <a:ext cx="1408200" cy="1418400"/>
            <a:chOff x="120225" y="808300"/>
            <a:chExt cx="1408200" cy="1418400"/>
          </a:xfrm>
        </p:grpSpPr>
        <p:sp>
          <p:nvSpPr>
            <p:cNvPr id="564" name="Google Shape;564;p9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" name="Google Shape;566;p9"/>
          <p:cNvGrpSpPr/>
          <p:nvPr/>
        </p:nvGrpSpPr>
        <p:grpSpPr>
          <a:xfrm>
            <a:off x="7397175" y="4568575"/>
            <a:ext cx="701700" cy="705900"/>
            <a:chOff x="6684000" y="3862500"/>
            <a:chExt cx="701700" cy="705900"/>
          </a:xfrm>
        </p:grpSpPr>
        <p:sp>
          <p:nvSpPr>
            <p:cNvPr id="567" name="Google Shape;567;p9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" name="Google Shape;569;p9"/>
          <p:cNvGrpSpPr/>
          <p:nvPr/>
        </p:nvGrpSpPr>
        <p:grpSpPr>
          <a:xfrm>
            <a:off x="8325600" y="336425"/>
            <a:ext cx="1408200" cy="1418400"/>
            <a:chOff x="120225" y="808300"/>
            <a:chExt cx="1408200" cy="1418400"/>
          </a:xfrm>
        </p:grpSpPr>
        <p:sp>
          <p:nvSpPr>
            <p:cNvPr id="570" name="Google Shape;570;p9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9"/>
          <p:cNvGrpSpPr/>
          <p:nvPr/>
        </p:nvGrpSpPr>
        <p:grpSpPr>
          <a:xfrm>
            <a:off x="-92602" y="-87425"/>
            <a:ext cx="9236363" cy="5230400"/>
            <a:chOff x="-92602" y="-87425"/>
            <a:chExt cx="9236363" cy="5230400"/>
          </a:xfrm>
        </p:grpSpPr>
        <p:grpSp>
          <p:nvGrpSpPr>
            <p:cNvPr id="573" name="Google Shape;573;p9"/>
            <p:cNvGrpSpPr/>
            <p:nvPr/>
          </p:nvGrpSpPr>
          <p:grpSpPr>
            <a:xfrm>
              <a:off x="-92602" y="102654"/>
              <a:ext cx="9236363" cy="4942725"/>
              <a:chOff x="3913600" y="56400"/>
              <a:chExt cx="5230400" cy="4942725"/>
            </a:xfrm>
          </p:grpSpPr>
          <p:sp>
            <p:nvSpPr>
              <p:cNvPr id="574" name="Google Shape;574;p9"/>
              <p:cNvSpPr/>
              <p:nvPr/>
            </p:nvSpPr>
            <p:spPr>
              <a:xfrm>
                <a:off x="3913600" y="380592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9"/>
              <p:cNvSpPr/>
              <p:nvPr/>
            </p:nvSpPr>
            <p:spPr>
              <a:xfrm>
                <a:off x="3913600" y="35710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9"/>
              <p:cNvSpPr/>
              <p:nvPr/>
            </p:nvSpPr>
            <p:spPr>
              <a:xfrm>
                <a:off x="3913600" y="33367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9"/>
              <p:cNvSpPr/>
              <p:nvPr/>
            </p:nvSpPr>
            <p:spPr>
              <a:xfrm>
                <a:off x="3913600" y="31018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9"/>
              <p:cNvSpPr/>
              <p:nvPr/>
            </p:nvSpPr>
            <p:spPr>
              <a:xfrm>
                <a:off x="3913600" y="28675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9"/>
              <p:cNvSpPr/>
              <p:nvPr/>
            </p:nvSpPr>
            <p:spPr>
              <a:xfrm>
                <a:off x="3913600" y="26331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9"/>
              <p:cNvSpPr/>
              <p:nvPr/>
            </p:nvSpPr>
            <p:spPr>
              <a:xfrm>
                <a:off x="3913600" y="23988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9"/>
              <p:cNvSpPr/>
              <p:nvPr/>
            </p:nvSpPr>
            <p:spPr>
              <a:xfrm>
                <a:off x="3913600" y="21639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9"/>
              <p:cNvSpPr/>
              <p:nvPr/>
            </p:nvSpPr>
            <p:spPr>
              <a:xfrm>
                <a:off x="3913600" y="192960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9"/>
              <p:cNvSpPr/>
              <p:nvPr/>
            </p:nvSpPr>
            <p:spPr>
              <a:xfrm>
                <a:off x="3913600" y="1695250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9"/>
              <p:cNvSpPr/>
              <p:nvPr/>
            </p:nvSpPr>
            <p:spPr>
              <a:xfrm>
                <a:off x="3913600" y="1460375"/>
                <a:ext cx="52304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3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43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9"/>
              <p:cNvSpPr/>
              <p:nvPr/>
            </p:nvSpPr>
            <p:spPr>
              <a:xfrm>
                <a:off x="3913600" y="1226050"/>
                <a:ext cx="52304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42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42"/>
                    </a:lnTo>
                    <a:lnTo>
                      <a:pt x="0" y="9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9"/>
              <p:cNvSpPr/>
              <p:nvPr/>
            </p:nvSpPr>
            <p:spPr>
              <a:xfrm>
                <a:off x="3913600" y="49760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9"/>
              <p:cNvSpPr/>
              <p:nvPr/>
            </p:nvSpPr>
            <p:spPr>
              <a:xfrm>
                <a:off x="3913600" y="47417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9"/>
              <p:cNvSpPr/>
              <p:nvPr/>
            </p:nvSpPr>
            <p:spPr>
              <a:xfrm>
                <a:off x="3913600" y="45079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9"/>
              <p:cNvSpPr/>
              <p:nvPr/>
            </p:nvSpPr>
            <p:spPr>
              <a:xfrm>
                <a:off x="3913600" y="4274625"/>
                <a:ext cx="52304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00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0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9"/>
              <p:cNvSpPr/>
              <p:nvPr/>
            </p:nvSpPr>
            <p:spPr>
              <a:xfrm>
                <a:off x="3913600" y="404027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9"/>
              <p:cNvSpPr/>
              <p:nvPr/>
            </p:nvSpPr>
            <p:spPr>
              <a:xfrm>
                <a:off x="3913600" y="992225"/>
                <a:ext cx="5230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1" extrusionOk="0">
                    <a:moveTo>
                      <a:pt x="0" y="0"/>
                    </a:moveTo>
                    <a:lnTo>
                      <a:pt x="209215" y="0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9"/>
              <p:cNvSpPr/>
              <p:nvPr/>
            </p:nvSpPr>
            <p:spPr>
              <a:xfrm>
                <a:off x="3913600" y="75787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9"/>
              <p:cNvSpPr/>
              <p:nvPr/>
            </p:nvSpPr>
            <p:spPr>
              <a:xfrm>
                <a:off x="3913600" y="52405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9"/>
              <p:cNvSpPr/>
              <p:nvPr/>
            </p:nvSpPr>
            <p:spPr>
              <a:xfrm>
                <a:off x="3913600" y="290225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1"/>
                    </a:lnTo>
                    <a:lnTo>
                      <a:pt x="0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9"/>
              <p:cNvSpPr/>
              <p:nvPr/>
            </p:nvSpPr>
            <p:spPr>
              <a:xfrm>
                <a:off x="3913600" y="56400"/>
                <a:ext cx="5230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9216" h="922" extrusionOk="0">
                    <a:moveTo>
                      <a:pt x="0" y="1"/>
                    </a:moveTo>
                    <a:lnTo>
                      <a:pt x="209215" y="1"/>
                    </a:lnTo>
                    <a:lnTo>
                      <a:pt x="209215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6" name="Google Shape;596;p9"/>
            <p:cNvGrpSpPr/>
            <p:nvPr/>
          </p:nvGrpSpPr>
          <p:grpSpPr>
            <a:xfrm>
              <a:off x="108223" y="-87425"/>
              <a:ext cx="8931123" cy="5230400"/>
              <a:chOff x="32023" y="-87425"/>
              <a:chExt cx="8931123" cy="5230400"/>
            </a:xfrm>
          </p:grpSpPr>
          <p:grpSp>
            <p:nvGrpSpPr>
              <p:cNvPr id="597" name="Google Shape;597;p9"/>
              <p:cNvGrpSpPr/>
              <p:nvPr/>
            </p:nvGrpSpPr>
            <p:grpSpPr>
              <a:xfrm>
                <a:off x="4020421" y="-87425"/>
                <a:ext cx="4942725" cy="5230400"/>
                <a:chOff x="4057425" y="-87425"/>
                <a:chExt cx="4942725" cy="5230400"/>
              </a:xfrm>
            </p:grpSpPr>
            <p:sp>
              <p:nvSpPr>
                <p:cNvPr id="598" name="Google Shape;598;p9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" name="Google Shape;599;p9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" name="Google Shape;600;p9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" name="Google Shape;601;p9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" name="Google Shape;602;p9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" name="Google Shape;603;p9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" name="Google Shape;604;p9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" name="Google Shape;605;p9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" name="Google Shape;606;p9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" name="Google Shape;607;p9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" name="Google Shape;608;p9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" name="Google Shape;609;p9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" name="Google Shape;610;p9"/>
                <p:cNvSpPr/>
                <p:nvPr/>
              </p:nvSpPr>
              <p:spPr>
                <a:xfrm>
                  <a:off x="89771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" name="Google Shape;611;p9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" name="Google Shape;612;p9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" name="Google Shape;613;p9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" name="Google Shape;614;p9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" name="Google Shape;615;p9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" name="Google Shape;616;p9"/>
                <p:cNvSpPr/>
                <p:nvPr/>
              </p:nvSpPr>
              <p:spPr>
                <a:xfrm>
                  <a:off x="475890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" name="Google Shape;617;p9"/>
                <p:cNvSpPr/>
                <p:nvPr/>
              </p:nvSpPr>
              <p:spPr>
                <a:xfrm>
                  <a:off x="452507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" name="Google Shape;618;p9"/>
                <p:cNvSpPr/>
                <p:nvPr/>
              </p:nvSpPr>
              <p:spPr>
                <a:xfrm>
                  <a:off x="42912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" name="Google Shape;619;p9"/>
                <p:cNvSpPr/>
                <p:nvPr/>
              </p:nvSpPr>
              <p:spPr>
                <a:xfrm>
                  <a:off x="40574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" name="Google Shape;620;p9"/>
              <p:cNvGrpSpPr/>
              <p:nvPr/>
            </p:nvGrpSpPr>
            <p:grpSpPr>
              <a:xfrm>
                <a:off x="32023" y="-87425"/>
                <a:ext cx="3772550" cy="5230400"/>
                <a:chOff x="4993250" y="-87425"/>
                <a:chExt cx="3772550" cy="5230400"/>
              </a:xfrm>
            </p:grpSpPr>
            <p:sp>
              <p:nvSpPr>
                <p:cNvPr id="621" name="Google Shape;621;p9"/>
                <p:cNvSpPr/>
                <p:nvPr/>
              </p:nvSpPr>
              <p:spPr>
                <a:xfrm>
                  <a:off x="780695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" name="Google Shape;622;p9"/>
                <p:cNvSpPr/>
                <p:nvPr/>
              </p:nvSpPr>
              <p:spPr>
                <a:xfrm>
                  <a:off x="75720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" name="Google Shape;623;p9"/>
                <p:cNvSpPr/>
                <p:nvPr/>
              </p:nvSpPr>
              <p:spPr>
                <a:xfrm>
                  <a:off x="73377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" name="Google Shape;624;p9"/>
                <p:cNvSpPr/>
                <p:nvPr/>
              </p:nvSpPr>
              <p:spPr>
                <a:xfrm>
                  <a:off x="71028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" name="Google Shape;625;p9"/>
                <p:cNvSpPr/>
                <p:nvPr/>
              </p:nvSpPr>
              <p:spPr>
                <a:xfrm>
                  <a:off x="68685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" name="Google Shape;626;p9"/>
                <p:cNvSpPr/>
                <p:nvPr/>
              </p:nvSpPr>
              <p:spPr>
                <a:xfrm>
                  <a:off x="66341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" name="Google Shape;627;p9"/>
                <p:cNvSpPr/>
                <p:nvPr/>
              </p:nvSpPr>
              <p:spPr>
                <a:xfrm>
                  <a:off x="63998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" name="Google Shape;628;p9"/>
                <p:cNvSpPr/>
                <p:nvPr/>
              </p:nvSpPr>
              <p:spPr>
                <a:xfrm>
                  <a:off x="61649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" name="Google Shape;629;p9"/>
                <p:cNvSpPr/>
                <p:nvPr/>
              </p:nvSpPr>
              <p:spPr>
                <a:xfrm>
                  <a:off x="593062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" name="Google Shape;630;p9"/>
                <p:cNvSpPr/>
                <p:nvPr/>
              </p:nvSpPr>
              <p:spPr>
                <a:xfrm>
                  <a:off x="5696275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" name="Google Shape;631;p9"/>
                <p:cNvSpPr/>
                <p:nvPr/>
              </p:nvSpPr>
              <p:spPr>
                <a:xfrm>
                  <a:off x="5461400" y="-87425"/>
                  <a:ext cx="2357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209216" extrusionOk="0">
                      <a:moveTo>
                        <a:pt x="1" y="0"/>
                      </a:moveTo>
                      <a:lnTo>
                        <a:pt x="943" y="0"/>
                      </a:lnTo>
                      <a:lnTo>
                        <a:pt x="943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" name="Google Shape;632;p9"/>
                <p:cNvSpPr/>
                <p:nvPr/>
              </p:nvSpPr>
              <p:spPr>
                <a:xfrm>
                  <a:off x="5227075" y="-87425"/>
                  <a:ext cx="235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9216" extrusionOk="0">
                      <a:moveTo>
                        <a:pt x="0" y="0"/>
                      </a:moveTo>
                      <a:lnTo>
                        <a:pt x="942" y="0"/>
                      </a:lnTo>
                      <a:lnTo>
                        <a:pt x="942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" name="Google Shape;633;p9"/>
                <p:cNvSpPr/>
                <p:nvPr/>
              </p:nvSpPr>
              <p:spPr>
                <a:xfrm>
                  <a:off x="8742750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" name="Google Shape;634;p9"/>
                <p:cNvSpPr/>
                <p:nvPr/>
              </p:nvSpPr>
              <p:spPr>
                <a:xfrm>
                  <a:off x="8508925" y="-87425"/>
                  <a:ext cx="2305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09216" extrusionOk="0">
                      <a:moveTo>
                        <a:pt x="1" y="0"/>
                      </a:moveTo>
                      <a:lnTo>
                        <a:pt x="922" y="0"/>
                      </a:lnTo>
                      <a:lnTo>
                        <a:pt x="922" y="209215"/>
                      </a:lnTo>
                      <a:lnTo>
                        <a:pt x="1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" name="Google Shape;635;p9"/>
                <p:cNvSpPr/>
                <p:nvPr/>
              </p:nvSpPr>
              <p:spPr>
                <a:xfrm>
                  <a:off x="8275650" y="-87425"/>
                  <a:ext cx="22500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209216" extrusionOk="0">
                      <a:moveTo>
                        <a:pt x="0" y="0"/>
                      </a:moveTo>
                      <a:lnTo>
                        <a:pt x="900" y="0"/>
                      </a:lnTo>
                      <a:lnTo>
                        <a:pt x="900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" name="Google Shape;636;p9"/>
                <p:cNvSpPr/>
                <p:nvPr/>
              </p:nvSpPr>
              <p:spPr>
                <a:xfrm>
                  <a:off x="804130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" name="Google Shape;637;p9"/>
                <p:cNvSpPr/>
                <p:nvPr/>
              </p:nvSpPr>
              <p:spPr>
                <a:xfrm>
                  <a:off x="4993250" y="-87425"/>
                  <a:ext cx="23025" cy="523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09216" extrusionOk="0">
                      <a:moveTo>
                        <a:pt x="0" y="0"/>
                      </a:moveTo>
                      <a:lnTo>
                        <a:pt x="921" y="0"/>
                      </a:lnTo>
                      <a:lnTo>
                        <a:pt x="921" y="209215"/>
                      </a:lnTo>
                      <a:lnTo>
                        <a:pt x="0" y="20921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38" name="Google Shape;638;p9"/>
          <p:cNvSpPr txBox="1">
            <a:spLocks noGrp="1"/>
          </p:cNvSpPr>
          <p:nvPr>
            <p:ph type="title"/>
          </p:nvPr>
        </p:nvSpPr>
        <p:spPr>
          <a:xfrm>
            <a:off x="4419600" y="1345475"/>
            <a:ext cx="3726900" cy="695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39" name="Google Shape;639;p9"/>
          <p:cNvSpPr txBox="1">
            <a:spLocks noGrp="1"/>
          </p:cNvSpPr>
          <p:nvPr>
            <p:ph type="subTitle" idx="1"/>
          </p:nvPr>
        </p:nvSpPr>
        <p:spPr>
          <a:xfrm>
            <a:off x="4419600" y="1964425"/>
            <a:ext cx="3462300" cy="18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p10"/>
          <p:cNvSpPr txBox="1">
            <a:spLocks noGrp="1"/>
          </p:cNvSpPr>
          <p:nvPr>
            <p:ph type="title"/>
          </p:nvPr>
        </p:nvSpPr>
        <p:spPr>
          <a:xfrm>
            <a:off x="4940875" y="1672650"/>
            <a:ext cx="3410700" cy="2160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642" name="Google Shape;642;p10"/>
          <p:cNvGrpSpPr/>
          <p:nvPr/>
        </p:nvGrpSpPr>
        <p:grpSpPr>
          <a:xfrm>
            <a:off x="8325600" y="336425"/>
            <a:ext cx="1408200" cy="1418400"/>
            <a:chOff x="120225" y="808300"/>
            <a:chExt cx="1408200" cy="1418400"/>
          </a:xfrm>
        </p:grpSpPr>
        <p:sp>
          <p:nvSpPr>
            <p:cNvPr id="643" name="Google Shape;643;p10"/>
            <p:cNvSpPr/>
            <p:nvPr/>
          </p:nvSpPr>
          <p:spPr>
            <a:xfrm>
              <a:off x="120225" y="1285400"/>
              <a:ext cx="1408200" cy="4692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0"/>
            <p:cNvSpPr/>
            <p:nvPr/>
          </p:nvSpPr>
          <p:spPr>
            <a:xfrm>
              <a:off x="589050" y="808300"/>
              <a:ext cx="470100" cy="14184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" name="Google Shape;645;p10"/>
          <p:cNvGrpSpPr/>
          <p:nvPr/>
        </p:nvGrpSpPr>
        <p:grpSpPr>
          <a:xfrm>
            <a:off x="-350850" y="3862675"/>
            <a:ext cx="701700" cy="705900"/>
            <a:chOff x="6684000" y="3862500"/>
            <a:chExt cx="701700" cy="705900"/>
          </a:xfrm>
        </p:grpSpPr>
        <p:sp>
          <p:nvSpPr>
            <p:cNvPr id="646" name="Google Shape;646;p10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0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" name="Google Shape;648;p10"/>
          <p:cNvGrpSpPr/>
          <p:nvPr/>
        </p:nvGrpSpPr>
        <p:grpSpPr>
          <a:xfrm>
            <a:off x="-360555" y="116450"/>
            <a:ext cx="701700" cy="705900"/>
            <a:chOff x="6684000" y="3862500"/>
            <a:chExt cx="701700" cy="705900"/>
          </a:xfrm>
        </p:grpSpPr>
        <p:sp>
          <p:nvSpPr>
            <p:cNvPr id="649" name="Google Shape;649;p10"/>
            <p:cNvSpPr/>
            <p:nvPr/>
          </p:nvSpPr>
          <p:spPr>
            <a:xfrm>
              <a:off x="6684000" y="4098575"/>
              <a:ext cx="701700" cy="233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0"/>
            <p:cNvSpPr/>
            <p:nvPr/>
          </p:nvSpPr>
          <p:spPr>
            <a:xfrm>
              <a:off x="6918600" y="3862500"/>
              <a:ext cx="234600" cy="705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latsi"/>
              <a:buNone/>
              <a:defRPr sz="3000" b="1">
                <a:solidFill>
                  <a:schemeClr val="dk1"/>
                </a:solidFill>
                <a:latin typeface="Alatsi"/>
                <a:ea typeface="Alatsi"/>
                <a:cs typeface="Alatsi"/>
                <a:sym typeface="Alats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edarville Cursive"/>
              <a:buNone/>
              <a:defRPr sz="3000">
                <a:solidFill>
                  <a:schemeClr val="dk1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edarville Cursive"/>
              <a:buNone/>
              <a:defRPr sz="3000">
                <a:solidFill>
                  <a:schemeClr val="dk1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edarville Cursive"/>
              <a:buNone/>
              <a:defRPr sz="3000">
                <a:solidFill>
                  <a:schemeClr val="dk1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edarville Cursive"/>
              <a:buNone/>
              <a:defRPr sz="3000">
                <a:solidFill>
                  <a:schemeClr val="dk1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edarville Cursive"/>
              <a:buNone/>
              <a:defRPr sz="3000">
                <a:solidFill>
                  <a:schemeClr val="dk1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edarville Cursive"/>
              <a:buNone/>
              <a:defRPr sz="3000">
                <a:solidFill>
                  <a:schemeClr val="dk1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edarville Cursive"/>
              <a:buNone/>
              <a:defRPr sz="3000">
                <a:solidFill>
                  <a:schemeClr val="dk1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edarville Cursive"/>
              <a:buNone/>
              <a:defRPr sz="3000">
                <a:solidFill>
                  <a:schemeClr val="dk1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d Hat Text"/>
              <a:buChar char="●"/>
              <a:defRPr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d Hat Text"/>
              <a:buChar char="○"/>
              <a:defRPr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d Hat Text"/>
              <a:buChar char="■"/>
              <a:defRPr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d Hat Text"/>
              <a:buChar char="●"/>
              <a:defRPr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d Hat Text"/>
              <a:buChar char="○"/>
              <a:defRPr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d Hat Text"/>
              <a:buChar char="■"/>
              <a:defRPr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d Hat Text"/>
              <a:buChar char="●"/>
              <a:defRPr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d Hat Text"/>
              <a:buChar char="○"/>
              <a:defRPr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ed Hat Text"/>
              <a:buChar char="■"/>
              <a:defRPr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5" r:id="rId34"/>
    <p:sldLayoutId id="2147483686" r:id="rId3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owt9__5cqdeeOcdEsnCJ0qHnOucNgR2DGgcB8-mqFM0/copy#gid=0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7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vector/flat-circulatory-system-infographic_10981004.htm#page=1&amp;position=33&amp;from_view=user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photo/bleeding-finger_1093208.htm#page=1&amp;position=9&amp;from_view=user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flat-blood-infographic-template_11189378.htm#page=1&amp;position=15&amp;from_view=user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vector/world-diabetes-day-instagram-story-collection_18775813.htm#page=1&amp;position=31&amp;from_view=user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photo/elder-covid-recovery-center-female-doctor-holding-blood-pressure-monitor_12367953.htm#page=1&amp;position=7&amp;from_view=user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36.xml"/><Relationship Id="rId16" Type="http://schemas.openxmlformats.org/officeDocument/2006/relationships/hyperlink" Target="https://www.freepik.com/free-photo/female-doctor-hospital-with-stethoscope_12164487.htm#page=1&amp;position=25&amp;from_view=user/?utm_source=slidesgo_template&amp;utm_medium=referral-link&amp;utm_campaign=sg_resources&amp;utm_content=freepik" TargetMode="Externa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www.freepik.com/free-vector/flat-design-circulatory-system-infographic_11237948.htm#page=1&amp;position=29&amp;from_view=user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photo/copy-space-blue-background-with-line-abstract-blood_5053710.htm#page=1&amp;position=5&amp;from_view=user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circulatory-system-infographic-template-flat-design_10781699.htm#page=1&amp;position=27&amp;from_view=user/?utm_source=slidesgo_template&amp;utm_medium=referral-link&amp;utm_campaign=sg_resources&amp;utm_content=freepik" TargetMode="External"/><Relationship Id="rId15" Type="http://schemas.openxmlformats.org/officeDocument/2006/relationships/hyperlink" Target="https://www.freepik.com/free-photo/back-view-doctor-holding-blood-sample_12336548.htm#page=1&amp;position=13&amp;from_view=user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close-up-health-worker_18776080.htm#page=1&amp;position=3&amp;from_view=user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blood-drop_724204.htm#page=1&amp;position=23&amp;from_view=user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medium-shot-doctor-with-stethoscope_13185719.htm#page=1&amp;position=1&amp;from_view=user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photo/coronavirus-blood-samples-arrangement-lab_18684532.htm#page=1&amp;position=11&amp;from_view=user/?utm_source=slidesgo_template&amp;utm_medium=referral-link&amp;utm_campaign=sg_resources&amp;utm_content=freepik" TargetMode="Externa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0" name="Google Shape;2620;p39"/>
          <p:cNvSpPr/>
          <p:nvPr/>
        </p:nvSpPr>
        <p:spPr>
          <a:xfrm>
            <a:off x="4324282" y="264000"/>
            <a:ext cx="4689068" cy="4615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21" name="Google Shape;2621;p39"/>
          <p:cNvSpPr txBox="1">
            <a:spLocks noGrp="1"/>
          </p:cNvSpPr>
          <p:nvPr>
            <p:ph type="ctrTitle"/>
          </p:nvPr>
        </p:nvSpPr>
        <p:spPr>
          <a:xfrm>
            <a:off x="615077" y="222327"/>
            <a:ext cx="4604320" cy="89865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خون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22" name="Google Shape;2622;p39"/>
          <p:cNvSpPr txBox="1">
            <a:spLocks noGrp="1"/>
          </p:cNvSpPr>
          <p:nvPr>
            <p:ph type="subTitle" idx="1"/>
          </p:nvPr>
        </p:nvSpPr>
        <p:spPr>
          <a:xfrm>
            <a:off x="329" y="3012061"/>
            <a:ext cx="4382457" cy="35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623" name="Google Shape;2623;p39"/>
          <p:cNvGrpSpPr/>
          <p:nvPr/>
        </p:nvGrpSpPr>
        <p:grpSpPr>
          <a:xfrm>
            <a:off x="5697879" y="-252851"/>
            <a:ext cx="3933943" cy="5889830"/>
            <a:chOff x="5607200" y="-252851"/>
            <a:chExt cx="3872222" cy="5889830"/>
          </a:xfrm>
        </p:grpSpPr>
        <p:sp>
          <p:nvSpPr>
            <p:cNvPr id="2624" name="Google Shape;2624;p39"/>
            <p:cNvSpPr/>
            <p:nvPr/>
          </p:nvSpPr>
          <p:spPr>
            <a:xfrm rot="-5400000">
              <a:off x="5116108" y="455537"/>
              <a:ext cx="4654708" cy="3448679"/>
            </a:xfrm>
            <a:custGeom>
              <a:avLst/>
              <a:gdLst/>
              <a:ahLst/>
              <a:cxnLst/>
              <a:rect l="l" t="t" r="r" b="b"/>
              <a:pathLst>
                <a:path w="142903" h="105877" extrusionOk="0">
                  <a:moveTo>
                    <a:pt x="142902" y="1"/>
                  </a:moveTo>
                  <a:lnTo>
                    <a:pt x="142902" y="1"/>
                  </a:lnTo>
                  <a:cubicBezTo>
                    <a:pt x="142901" y="1"/>
                    <a:pt x="87762" y="7473"/>
                    <a:pt x="64646" y="22917"/>
                  </a:cubicBezTo>
                  <a:cubicBezTo>
                    <a:pt x="41496" y="38328"/>
                    <a:pt x="0" y="102541"/>
                    <a:pt x="0" y="102541"/>
                  </a:cubicBezTo>
                  <a:lnTo>
                    <a:pt x="200" y="105876"/>
                  </a:lnTo>
                  <a:lnTo>
                    <a:pt x="73319" y="105876"/>
                  </a:lnTo>
                  <a:cubicBezTo>
                    <a:pt x="73319" y="105876"/>
                    <a:pt x="94701" y="66949"/>
                    <a:pt x="108344" y="54306"/>
                  </a:cubicBezTo>
                  <a:cubicBezTo>
                    <a:pt x="121954" y="41664"/>
                    <a:pt x="141768" y="33358"/>
                    <a:pt x="141768" y="33358"/>
                  </a:cubicBezTo>
                  <a:lnTo>
                    <a:pt x="1429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5" name="Google Shape;2625;p39"/>
            <p:cNvSpPr/>
            <p:nvPr/>
          </p:nvSpPr>
          <p:spPr>
            <a:xfrm rot="-5400000">
              <a:off x="5116124" y="455553"/>
              <a:ext cx="4653601" cy="3449753"/>
            </a:xfrm>
            <a:custGeom>
              <a:avLst/>
              <a:gdLst/>
              <a:ahLst/>
              <a:cxnLst/>
              <a:rect l="l" t="t" r="r" b="b"/>
              <a:pathLst>
                <a:path w="142869" h="105910" extrusionOk="0">
                  <a:moveTo>
                    <a:pt x="142869" y="0"/>
                  </a:moveTo>
                  <a:cubicBezTo>
                    <a:pt x="142868" y="0"/>
                    <a:pt x="120719" y="3003"/>
                    <a:pt x="98570" y="9140"/>
                  </a:cubicBezTo>
                  <a:cubicBezTo>
                    <a:pt x="83526" y="16545"/>
                    <a:pt x="61644" y="30122"/>
                    <a:pt x="44332" y="42364"/>
                  </a:cubicBezTo>
                  <a:cubicBezTo>
                    <a:pt x="23017" y="66915"/>
                    <a:pt x="0" y="102540"/>
                    <a:pt x="0" y="102540"/>
                  </a:cubicBezTo>
                  <a:lnTo>
                    <a:pt x="200" y="105909"/>
                  </a:lnTo>
                  <a:lnTo>
                    <a:pt x="47567" y="105909"/>
                  </a:lnTo>
                  <a:cubicBezTo>
                    <a:pt x="48468" y="102707"/>
                    <a:pt x="49902" y="98204"/>
                    <a:pt x="51804" y="94735"/>
                  </a:cubicBezTo>
                  <a:cubicBezTo>
                    <a:pt x="55039" y="88831"/>
                    <a:pt x="56073" y="87029"/>
                    <a:pt x="62745" y="79190"/>
                  </a:cubicBezTo>
                  <a:cubicBezTo>
                    <a:pt x="69416" y="71351"/>
                    <a:pt x="70917" y="69684"/>
                    <a:pt x="78022" y="61244"/>
                  </a:cubicBezTo>
                  <a:cubicBezTo>
                    <a:pt x="85161" y="52805"/>
                    <a:pt x="100405" y="42864"/>
                    <a:pt x="108711" y="37527"/>
                  </a:cubicBezTo>
                  <a:cubicBezTo>
                    <a:pt x="117017" y="32190"/>
                    <a:pt x="116884" y="32490"/>
                    <a:pt x="123855" y="30389"/>
                  </a:cubicBezTo>
                  <a:cubicBezTo>
                    <a:pt x="130794" y="28321"/>
                    <a:pt x="133762" y="27553"/>
                    <a:pt x="137031" y="26986"/>
                  </a:cubicBezTo>
                  <a:cubicBezTo>
                    <a:pt x="138699" y="26686"/>
                    <a:pt x="140567" y="26553"/>
                    <a:pt x="141968" y="26519"/>
                  </a:cubicBezTo>
                  <a:lnTo>
                    <a:pt x="1428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6" name="Google Shape;2626;p39"/>
            <p:cNvSpPr/>
            <p:nvPr/>
          </p:nvSpPr>
          <p:spPr>
            <a:xfrm rot="-5400000">
              <a:off x="5198125" y="382213"/>
              <a:ext cx="4561290" cy="3514931"/>
            </a:xfrm>
            <a:custGeom>
              <a:avLst/>
              <a:gdLst/>
              <a:ahLst/>
              <a:cxnLst/>
              <a:rect l="l" t="t" r="r" b="b"/>
              <a:pathLst>
                <a:path w="140035" h="107911" extrusionOk="0">
                  <a:moveTo>
                    <a:pt x="139734" y="0"/>
                  </a:moveTo>
                  <a:cubicBezTo>
                    <a:pt x="132629" y="334"/>
                    <a:pt x="48836" y="6839"/>
                    <a:pt x="1468" y="97337"/>
                  </a:cubicBezTo>
                  <a:cubicBezTo>
                    <a:pt x="368" y="103441"/>
                    <a:pt x="1" y="107677"/>
                    <a:pt x="1" y="107677"/>
                  </a:cubicBezTo>
                  <a:lnTo>
                    <a:pt x="2769" y="107911"/>
                  </a:lnTo>
                  <a:lnTo>
                    <a:pt x="2769" y="107611"/>
                  </a:lnTo>
                  <a:cubicBezTo>
                    <a:pt x="2769" y="107611"/>
                    <a:pt x="13610" y="79591"/>
                    <a:pt x="39029" y="53439"/>
                  </a:cubicBezTo>
                  <a:cubicBezTo>
                    <a:pt x="64980" y="26786"/>
                    <a:pt x="104042" y="4037"/>
                    <a:pt x="140034" y="2069"/>
                  </a:cubicBezTo>
                  <a:lnTo>
                    <a:pt x="1397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7" name="Google Shape;2627;p39"/>
            <p:cNvSpPr/>
            <p:nvPr/>
          </p:nvSpPr>
          <p:spPr>
            <a:xfrm rot="-5400000">
              <a:off x="5091661" y="339855"/>
              <a:ext cx="4749233" cy="3563822"/>
            </a:xfrm>
            <a:custGeom>
              <a:avLst/>
              <a:gdLst/>
              <a:ahLst/>
              <a:cxnLst/>
              <a:rect l="l" t="t" r="r" b="b"/>
              <a:pathLst>
                <a:path w="145805" h="109412" extrusionOk="0">
                  <a:moveTo>
                    <a:pt x="145805" y="300"/>
                  </a:moveTo>
                  <a:lnTo>
                    <a:pt x="145801" y="303"/>
                  </a:lnTo>
                  <a:lnTo>
                    <a:pt x="145801" y="303"/>
                  </a:lnTo>
                  <a:cubicBezTo>
                    <a:pt x="145804" y="302"/>
                    <a:pt x="145805" y="302"/>
                    <a:pt x="145805" y="300"/>
                  </a:cubicBezTo>
                  <a:close/>
                  <a:moveTo>
                    <a:pt x="142569" y="0"/>
                  </a:moveTo>
                  <a:lnTo>
                    <a:pt x="142569" y="1068"/>
                  </a:lnTo>
                  <a:cubicBezTo>
                    <a:pt x="142569" y="1068"/>
                    <a:pt x="49169" y="4070"/>
                    <a:pt x="501" y="105109"/>
                  </a:cubicBezTo>
                  <a:cubicBezTo>
                    <a:pt x="101" y="107777"/>
                    <a:pt x="1" y="109312"/>
                    <a:pt x="1" y="109312"/>
                  </a:cubicBezTo>
                  <a:lnTo>
                    <a:pt x="3537" y="109412"/>
                  </a:lnTo>
                  <a:cubicBezTo>
                    <a:pt x="3537" y="109412"/>
                    <a:pt x="18481" y="71752"/>
                    <a:pt x="52972" y="42097"/>
                  </a:cubicBezTo>
                  <a:cubicBezTo>
                    <a:pt x="78490" y="20181"/>
                    <a:pt x="117284" y="3369"/>
                    <a:pt x="142269" y="2569"/>
                  </a:cubicBezTo>
                  <a:lnTo>
                    <a:pt x="145801" y="303"/>
                  </a:lnTo>
                  <a:lnTo>
                    <a:pt x="145801" y="303"/>
                  </a:lnTo>
                  <a:cubicBezTo>
                    <a:pt x="145799" y="303"/>
                    <a:pt x="145797" y="303"/>
                    <a:pt x="145795" y="303"/>
                  </a:cubicBezTo>
                  <a:cubicBezTo>
                    <a:pt x="145684" y="303"/>
                    <a:pt x="144674" y="63"/>
                    <a:pt x="142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8" name="Google Shape;2628;p39"/>
            <p:cNvSpPr/>
            <p:nvPr/>
          </p:nvSpPr>
          <p:spPr>
            <a:xfrm rot="-5400000">
              <a:off x="5069380" y="376240"/>
              <a:ext cx="4736204" cy="3571444"/>
            </a:xfrm>
            <a:custGeom>
              <a:avLst/>
              <a:gdLst/>
              <a:ahLst/>
              <a:cxnLst/>
              <a:rect l="l" t="t" r="r" b="b"/>
              <a:pathLst>
                <a:path w="145405" h="109646" extrusionOk="0">
                  <a:moveTo>
                    <a:pt x="145404" y="1"/>
                  </a:moveTo>
                  <a:lnTo>
                    <a:pt x="145403" y="4"/>
                  </a:lnTo>
                  <a:lnTo>
                    <a:pt x="145403" y="4"/>
                  </a:lnTo>
                  <a:cubicBezTo>
                    <a:pt x="145404" y="3"/>
                    <a:pt x="145404" y="2"/>
                    <a:pt x="145404" y="1"/>
                  </a:cubicBezTo>
                  <a:close/>
                  <a:moveTo>
                    <a:pt x="145403" y="4"/>
                  </a:moveTo>
                  <a:lnTo>
                    <a:pt x="145403" y="4"/>
                  </a:lnTo>
                  <a:cubicBezTo>
                    <a:pt x="145364" y="40"/>
                    <a:pt x="144703" y="139"/>
                    <a:pt x="143603" y="301"/>
                  </a:cubicBezTo>
                  <a:lnTo>
                    <a:pt x="143603" y="2035"/>
                  </a:lnTo>
                  <a:cubicBezTo>
                    <a:pt x="143603" y="2035"/>
                    <a:pt x="48235" y="5071"/>
                    <a:pt x="1" y="109245"/>
                  </a:cubicBezTo>
                  <a:lnTo>
                    <a:pt x="3703" y="109646"/>
                  </a:lnTo>
                  <a:cubicBezTo>
                    <a:pt x="3703" y="109646"/>
                    <a:pt x="16246" y="78223"/>
                    <a:pt x="44599" y="50403"/>
                  </a:cubicBezTo>
                  <a:cubicBezTo>
                    <a:pt x="69017" y="26419"/>
                    <a:pt x="106877" y="5304"/>
                    <a:pt x="143603" y="3169"/>
                  </a:cubicBezTo>
                  <a:lnTo>
                    <a:pt x="145403" y="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9" name="Google Shape;2629;p39"/>
            <p:cNvSpPr/>
            <p:nvPr/>
          </p:nvSpPr>
          <p:spPr>
            <a:xfrm rot="-5400000">
              <a:off x="4659210" y="800542"/>
              <a:ext cx="5478304" cy="3582324"/>
            </a:xfrm>
            <a:custGeom>
              <a:avLst/>
              <a:gdLst/>
              <a:ahLst/>
              <a:cxnLst/>
              <a:rect l="l" t="t" r="r" b="b"/>
              <a:pathLst>
                <a:path w="168188" h="109980" extrusionOk="0">
                  <a:moveTo>
                    <a:pt x="168187" y="1"/>
                  </a:moveTo>
                  <a:cubicBezTo>
                    <a:pt x="145037" y="1"/>
                    <a:pt x="124623" y="3904"/>
                    <a:pt x="106643" y="9608"/>
                  </a:cubicBezTo>
                  <a:cubicBezTo>
                    <a:pt x="99238" y="12210"/>
                    <a:pt x="92333" y="15245"/>
                    <a:pt x="85795" y="18581"/>
                  </a:cubicBezTo>
                  <a:cubicBezTo>
                    <a:pt x="25118" y="49536"/>
                    <a:pt x="0" y="106911"/>
                    <a:pt x="0" y="106911"/>
                  </a:cubicBezTo>
                  <a:lnTo>
                    <a:pt x="4103" y="107411"/>
                  </a:lnTo>
                  <a:lnTo>
                    <a:pt x="9841" y="108112"/>
                  </a:lnTo>
                  <a:lnTo>
                    <a:pt x="14344" y="108679"/>
                  </a:lnTo>
                  <a:lnTo>
                    <a:pt x="16612" y="108979"/>
                  </a:lnTo>
                  <a:lnTo>
                    <a:pt x="24518" y="109980"/>
                  </a:lnTo>
                  <a:cubicBezTo>
                    <a:pt x="24685" y="109646"/>
                    <a:pt x="24818" y="109346"/>
                    <a:pt x="24985" y="109012"/>
                  </a:cubicBezTo>
                  <a:cubicBezTo>
                    <a:pt x="25152" y="108745"/>
                    <a:pt x="25285" y="108412"/>
                    <a:pt x="25452" y="108112"/>
                  </a:cubicBezTo>
                  <a:cubicBezTo>
                    <a:pt x="25652" y="107678"/>
                    <a:pt x="25852" y="107244"/>
                    <a:pt x="26086" y="106811"/>
                  </a:cubicBezTo>
                  <a:cubicBezTo>
                    <a:pt x="26286" y="106444"/>
                    <a:pt x="26453" y="106010"/>
                    <a:pt x="26653" y="105643"/>
                  </a:cubicBezTo>
                  <a:cubicBezTo>
                    <a:pt x="26853" y="105276"/>
                    <a:pt x="27020" y="104843"/>
                    <a:pt x="27253" y="104476"/>
                  </a:cubicBezTo>
                  <a:cubicBezTo>
                    <a:pt x="27453" y="104075"/>
                    <a:pt x="27620" y="103675"/>
                    <a:pt x="27820" y="103308"/>
                  </a:cubicBezTo>
                  <a:cubicBezTo>
                    <a:pt x="28020" y="102908"/>
                    <a:pt x="28187" y="102508"/>
                    <a:pt x="28421" y="102141"/>
                  </a:cubicBezTo>
                  <a:cubicBezTo>
                    <a:pt x="28621" y="101774"/>
                    <a:pt x="28788" y="101407"/>
                    <a:pt x="28988" y="101006"/>
                  </a:cubicBezTo>
                  <a:cubicBezTo>
                    <a:pt x="29121" y="100773"/>
                    <a:pt x="29288" y="100473"/>
                    <a:pt x="29421" y="100239"/>
                  </a:cubicBezTo>
                  <a:cubicBezTo>
                    <a:pt x="29455" y="100239"/>
                    <a:pt x="29455" y="100173"/>
                    <a:pt x="29455" y="100173"/>
                  </a:cubicBezTo>
                  <a:cubicBezTo>
                    <a:pt x="29488" y="100106"/>
                    <a:pt x="29588" y="99972"/>
                    <a:pt x="29622" y="99906"/>
                  </a:cubicBezTo>
                  <a:cubicBezTo>
                    <a:pt x="29922" y="99405"/>
                    <a:pt x="30155" y="98838"/>
                    <a:pt x="30455" y="98338"/>
                  </a:cubicBezTo>
                  <a:cubicBezTo>
                    <a:pt x="30489" y="98271"/>
                    <a:pt x="30522" y="98238"/>
                    <a:pt x="30589" y="98138"/>
                  </a:cubicBezTo>
                  <a:cubicBezTo>
                    <a:pt x="30656" y="97971"/>
                    <a:pt x="30789" y="97771"/>
                    <a:pt x="30856" y="97604"/>
                  </a:cubicBezTo>
                  <a:cubicBezTo>
                    <a:pt x="30989" y="97437"/>
                    <a:pt x="31089" y="97270"/>
                    <a:pt x="31156" y="97104"/>
                  </a:cubicBezTo>
                  <a:cubicBezTo>
                    <a:pt x="31256" y="96937"/>
                    <a:pt x="31356" y="96737"/>
                    <a:pt x="31456" y="96570"/>
                  </a:cubicBezTo>
                  <a:lnTo>
                    <a:pt x="31690" y="96070"/>
                  </a:lnTo>
                  <a:cubicBezTo>
                    <a:pt x="31790" y="95970"/>
                    <a:pt x="31823" y="95836"/>
                    <a:pt x="31923" y="95736"/>
                  </a:cubicBezTo>
                  <a:cubicBezTo>
                    <a:pt x="32123" y="95336"/>
                    <a:pt x="32357" y="94935"/>
                    <a:pt x="32590" y="94569"/>
                  </a:cubicBezTo>
                  <a:cubicBezTo>
                    <a:pt x="32657" y="94435"/>
                    <a:pt x="32757" y="94268"/>
                    <a:pt x="32824" y="94102"/>
                  </a:cubicBezTo>
                  <a:cubicBezTo>
                    <a:pt x="32924" y="93968"/>
                    <a:pt x="32991" y="93801"/>
                    <a:pt x="33091" y="93668"/>
                  </a:cubicBezTo>
                  <a:cubicBezTo>
                    <a:pt x="33124" y="93601"/>
                    <a:pt x="33191" y="93468"/>
                    <a:pt x="33257" y="93401"/>
                  </a:cubicBezTo>
                  <a:cubicBezTo>
                    <a:pt x="33324" y="93268"/>
                    <a:pt x="33424" y="93101"/>
                    <a:pt x="33491" y="92967"/>
                  </a:cubicBezTo>
                  <a:cubicBezTo>
                    <a:pt x="33624" y="92767"/>
                    <a:pt x="33758" y="92500"/>
                    <a:pt x="33858" y="92300"/>
                  </a:cubicBezTo>
                  <a:cubicBezTo>
                    <a:pt x="33925" y="92234"/>
                    <a:pt x="33958" y="92167"/>
                    <a:pt x="33991" y="92100"/>
                  </a:cubicBezTo>
                  <a:lnTo>
                    <a:pt x="34492" y="91233"/>
                  </a:lnTo>
                  <a:cubicBezTo>
                    <a:pt x="34525" y="91166"/>
                    <a:pt x="34525" y="91133"/>
                    <a:pt x="34592" y="91099"/>
                  </a:cubicBezTo>
                  <a:cubicBezTo>
                    <a:pt x="34692" y="90833"/>
                    <a:pt x="34859" y="90632"/>
                    <a:pt x="34992" y="90399"/>
                  </a:cubicBezTo>
                  <a:cubicBezTo>
                    <a:pt x="35025" y="90299"/>
                    <a:pt x="35125" y="90165"/>
                    <a:pt x="35159" y="90099"/>
                  </a:cubicBezTo>
                  <a:cubicBezTo>
                    <a:pt x="35326" y="89798"/>
                    <a:pt x="35492" y="89498"/>
                    <a:pt x="35659" y="89265"/>
                  </a:cubicBezTo>
                  <a:lnTo>
                    <a:pt x="35659" y="89231"/>
                  </a:lnTo>
                  <a:cubicBezTo>
                    <a:pt x="35793" y="88965"/>
                    <a:pt x="35959" y="88764"/>
                    <a:pt x="36093" y="88498"/>
                  </a:cubicBezTo>
                  <a:cubicBezTo>
                    <a:pt x="36160" y="88331"/>
                    <a:pt x="36293" y="88164"/>
                    <a:pt x="36360" y="87997"/>
                  </a:cubicBezTo>
                  <a:cubicBezTo>
                    <a:pt x="36460" y="87830"/>
                    <a:pt x="36593" y="87630"/>
                    <a:pt x="36693" y="87463"/>
                  </a:cubicBezTo>
                  <a:cubicBezTo>
                    <a:pt x="36793" y="87330"/>
                    <a:pt x="36927" y="87163"/>
                    <a:pt x="36993" y="86996"/>
                  </a:cubicBezTo>
                  <a:cubicBezTo>
                    <a:pt x="37094" y="86830"/>
                    <a:pt x="37194" y="86663"/>
                    <a:pt x="37327" y="86463"/>
                  </a:cubicBezTo>
                  <a:cubicBezTo>
                    <a:pt x="37427" y="86296"/>
                    <a:pt x="37527" y="86096"/>
                    <a:pt x="37661" y="85929"/>
                  </a:cubicBezTo>
                  <a:cubicBezTo>
                    <a:pt x="37794" y="85662"/>
                    <a:pt x="37961" y="85462"/>
                    <a:pt x="38094" y="85262"/>
                  </a:cubicBezTo>
                  <a:cubicBezTo>
                    <a:pt x="38128" y="85162"/>
                    <a:pt x="38194" y="85095"/>
                    <a:pt x="38261" y="84995"/>
                  </a:cubicBezTo>
                  <a:cubicBezTo>
                    <a:pt x="38361" y="84795"/>
                    <a:pt x="38495" y="84628"/>
                    <a:pt x="38628" y="84428"/>
                  </a:cubicBezTo>
                  <a:cubicBezTo>
                    <a:pt x="38661" y="84428"/>
                    <a:pt x="38661" y="84395"/>
                    <a:pt x="38695" y="84328"/>
                  </a:cubicBezTo>
                  <a:cubicBezTo>
                    <a:pt x="38795" y="84228"/>
                    <a:pt x="38828" y="84128"/>
                    <a:pt x="38928" y="83994"/>
                  </a:cubicBezTo>
                  <a:cubicBezTo>
                    <a:pt x="39162" y="83661"/>
                    <a:pt x="39362" y="83327"/>
                    <a:pt x="39595" y="82994"/>
                  </a:cubicBezTo>
                  <a:cubicBezTo>
                    <a:pt x="39629" y="82927"/>
                    <a:pt x="39695" y="82827"/>
                    <a:pt x="39762" y="82760"/>
                  </a:cubicBezTo>
                  <a:cubicBezTo>
                    <a:pt x="39829" y="82627"/>
                    <a:pt x="39862" y="82560"/>
                    <a:pt x="39962" y="82427"/>
                  </a:cubicBezTo>
                  <a:cubicBezTo>
                    <a:pt x="40162" y="82126"/>
                    <a:pt x="40329" y="81826"/>
                    <a:pt x="40529" y="81559"/>
                  </a:cubicBezTo>
                  <a:cubicBezTo>
                    <a:pt x="40629" y="81392"/>
                    <a:pt x="40763" y="81259"/>
                    <a:pt x="40830" y="81092"/>
                  </a:cubicBezTo>
                  <a:cubicBezTo>
                    <a:pt x="40863" y="81092"/>
                    <a:pt x="40863" y="81059"/>
                    <a:pt x="40863" y="81059"/>
                  </a:cubicBezTo>
                  <a:cubicBezTo>
                    <a:pt x="40863" y="80992"/>
                    <a:pt x="40930" y="80959"/>
                    <a:pt x="40963" y="80925"/>
                  </a:cubicBezTo>
                  <a:cubicBezTo>
                    <a:pt x="40996" y="80825"/>
                    <a:pt x="41096" y="80759"/>
                    <a:pt x="41130" y="80659"/>
                  </a:cubicBezTo>
                  <a:cubicBezTo>
                    <a:pt x="41163" y="80592"/>
                    <a:pt x="41196" y="80559"/>
                    <a:pt x="41263" y="80458"/>
                  </a:cubicBezTo>
                  <a:lnTo>
                    <a:pt x="41497" y="80092"/>
                  </a:lnTo>
                  <a:cubicBezTo>
                    <a:pt x="41697" y="79758"/>
                    <a:pt x="41964" y="79458"/>
                    <a:pt x="42164" y="79124"/>
                  </a:cubicBezTo>
                  <a:cubicBezTo>
                    <a:pt x="42197" y="78991"/>
                    <a:pt x="42264" y="78924"/>
                    <a:pt x="42331" y="78824"/>
                  </a:cubicBezTo>
                  <a:cubicBezTo>
                    <a:pt x="42464" y="78657"/>
                    <a:pt x="42631" y="78457"/>
                    <a:pt x="42764" y="78257"/>
                  </a:cubicBezTo>
                  <a:cubicBezTo>
                    <a:pt x="42764" y="78224"/>
                    <a:pt x="42764" y="78224"/>
                    <a:pt x="42798" y="78157"/>
                  </a:cubicBezTo>
                  <a:cubicBezTo>
                    <a:pt x="42798" y="78123"/>
                    <a:pt x="42831" y="78123"/>
                    <a:pt x="42831" y="78090"/>
                  </a:cubicBezTo>
                  <a:cubicBezTo>
                    <a:pt x="42964" y="77890"/>
                    <a:pt x="43098" y="77723"/>
                    <a:pt x="43198" y="77556"/>
                  </a:cubicBezTo>
                  <a:cubicBezTo>
                    <a:pt x="43331" y="77323"/>
                    <a:pt x="43498" y="77123"/>
                    <a:pt x="43632" y="76923"/>
                  </a:cubicBezTo>
                  <a:cubicBezTo>
                    <a:pt x="43765" y="76722"/>
                    <a:pt x="43932" y="76556"/>
                    <a:pt x="44032" y="76322"/>
                  </a:cubicBezTo>
                  <a:cubicBezTo>
                    <a:pt x="44099" y="76322"/>
                    <a:pt x="44099" y="76289"/>
                    <a:pt x="44132" y="76255"/>
                  </a:cubicBezTo>
                  <a:cubicBezTo>
                    <a:pt x="44132" y="76222"/>
                    <a:pt x="44165" y="76222"/>
                    <a:pt x="44165" y="76155"/>
                  </a:cubicBezTo>
                  <a:cubicBezTo>
                    <a:pt x="44432" y="75788"/>
                    <a:pt x="44666" y="75455"/>
                    <a:pt x="44932" y="75088"/>
                  </a:cubicBezTo>
                  <a:cubicBezTo>
                    <a:pt x="45099" y="74888"/>
                    <a:pt x="45266" y="74621"/>
                    <a:pt x="45433" y="74421"/>
                  </a:cubicBezTo>
                  <a:cubicBezTo>
                    <a:pt x="45666" y="74087"/>
                    <a:pt x="45866" y="73787"/>
                    <a:pt x="46133" y="73453"/>
                  </a:cubicBezTo>
                  <a:cubicBezTo>
                    <a:pt x="46267" y="73253"/>
                    <a:pt x="46434" y="73053"/>
                    <a:pt x="46600" y="72820"/>
                  </a:cubicBezTo>
                  <a:cubicBezTo>
                    <a:pt x="46700" y="72653"/>
                    <a:pt x="46867" y="72453"/>
                    <a:pt x="47001" y="72286"/>
                  </a:cubicBezTo>
                  <a:cubicBezTo>
                    <a:pt x="47134" y="72153"/>
                    <a:pt x="47201" y="71986"/>
                    <a:pt x="47334" y="71886"/>
                  </a:cubicBezTo>
                  <a:cubicBezTo>
                    <a:pt x="47468" y="71752"/>
                    <a:pt x="47601" y="71585"/>
                    <a:pt x="47701" y="71419"/>
                  </a:cubicBezTo>
                  <a:lnTo>
                    <a:pt x="48201" y="70785"/>
                  </a:lnTo>
                  <a:cubicBezTo>
                    <a:pt x="48268" y="70785"/>
                    <a:pt x="48268" y="70752"/>
                    <a:pt x="48302" y="70718"/>
                  </a:cubicBezTo>
                  <a:cubicBezTo>
                    <a:pt x="48435" y="70585"/>
                    <a:pt x="48535" y="70418"/>
                    <a:pt x="48668" y="70251"/>
                  </a:cubicBezTo>
                  <a:cubicBezTo>
                    <a:pt x="48769" y="70118"/>
                    <a:pt x="48835" y="69984"/>
                    <a:pt x="48935" y="69918"/>
                  </a:cubicBezTo>
                  <a:cubicBezTo>
                    <a:pt x="49035" y="69717"/>
                    <a:pt x="49202" y="69484"/>
                    <a:pt x="49369" y="69284"/>
                  </a:cubicBezTo>
                  <a:cubicBezTo>
                    <a:pt x="49602" y="68984"/>
                    <a:pt x="49836" y="68750"/>
                    <a:pt x="50036" y="68450"/>
                  </a:cubicBezTo>
                  <a:cubicBezTo>
                    <a:pt x="50136" y="68383"/>
                    <a:pt x="50170" y="68283"/>
                    <a:pt x="50270" y="68216"/>
                  </a:cubicBezTo>
                  <a:lnTo>
                    <a:pt x="50303" y="68150"/>
                  </a:lnTo>
                  <a:cubicBezTo>
                    <a:pt x="50470" y="67916"/>
                    <a:pt x="50637" y="67716"/>
                    <a:pt x="50803" y="67482"/>
                  </a:cubicBezTo>
                  <a:cubicBezTo>
                    <a:pt x="50937" y="67316"/>
                    <a:pt x="51037" y="67216"/>
                    <a:pt x="51170" y="67049"/>
                  </a:cubicBezTo>
                  <a:cubicBezTo>
                    <a:pt x="51304" y="66915"/>
                    <a:pt x="51370" y="66749"/>
                    <a:pt x="51504" y="66615"/>
                  </a:cubicBezTo>
                  <a:cubicBezTo>
                    <a:pt x="51637" y="66448"/>
                    <a:pt x="51771" y="66282"/>
                    <a:pt x="51871" y="66148"/>
                  </a:cubicBezTo>
                  <a:cubicBezTo>
                    <a:pt x="51971" y="66048"/>
                    <a:pt x="52104" y="65881"/>
                    <a:pt x="52204" y="65748"/>
                  </a:cubicBezTo>
                  <a:cubicBezTo>
                    <a:pt x="52304" y="65715"/>
                    <a:pt x="52338" y="65614"/>
                    <a:pt x="52371" y="65581"/>
                  </a:cubicBezTo>
                  <a:cubicBezTo>
                    <a:pt x="52538" y="65381"/>
                    <a:pt x="52771" y="65114"/>
                    <a:pt x="52938" y="64914"/>
                  </a:cubicBezTo>
                  <a:cubicBezTo>
                    <a:pt x="53005" y="64881"/>
                    <a:pt x="53038" y="64781"/>
                    <a:pt x="53105" y="64747"/>
                  </a:cubicBezTo>
                  <a:cubicBezTo>
                    <a:pt x="53205" y="64580"/>
                    <a:pt x="53372" y="64414"/>
                    <a:pt x="53505" y="64247"/>
                  </a:cubicBezTo>
                  <a:cubicBezTo>
                    <a:pt x="53539" y="64147"/>
                    <a:pt x="53605" y="64113"/>
                    <a:pt x="53639" y="64080"/>
                  </a:cubicBezTo>
                  <a:cubicBezTo>
                    <a:pt x="53672" y="64047"/>
                    <a:pt x="53705" y="63947"/>
                    <a:pt x="53772" y="63913"/>
                  </a:cubicBezTo>
                  <a:cubicBezTo>
                    <a:pt x="54172" y="63413"/>
                    <a:pt x="54639" y="62913"/>
                    <a:pt x="55040" y="62412"/>
                  </a:cubicBezTo>
                  <a:cubicBezTo>
                    <a:pt x="55140" y="62379"/>
                    <a:pt x="55173" y="62279"/>
                    <a:pt x="55206" y="62245"/>
                  </a:cubicBezTo>
                  <a:cubicBezTo>
                    <a:pt x="55607" y="61878"/>
                    <a:pt x="55940" y="61445"/>
                    <a:pt x="56274" y="61078"/>
                  </a:cubicBezTo>
                  <a:cubicBezTo>
                    <a:pt x="56374" y="60978"/>
                    <a:pt x="56474" y="60878"/>
                    <a:pt x="56541" y="60778"/>
                  </a:cubicBezTo>
                  <a:cubicBezTo>
                    <a:pt x="56607" y="60778"/>
                    <a:pt x="56607" y="60744"/>
                    <a:pt x="56641" y="60711"/>
                  </a:cubicBezTo>
                  <a:cubicBezTo>
                    <a:pt x="56841" y="60444"/>
                    <a:pt x="57008" y="60244"/>
                    <a:pt x="57208" y="60044"/>
                  </a:cubicBezTo>
                  <a:cubicBezTo>
                    <a:pt x="57475" y="59744"/>
                    <a:pt x="57708" y="59477"/>
                    <a:pt x="57975" y="59210"/>
                  </a:cubicBezTo>
                  <a:cubicBezTo>
                    <a:pt x="57975" y="59143"/>
                    <a:pt x="58008" y="59110"/>
                    <a:pt x="58042" y="59076"/>
                  </a:cubicBezTo>
                  <a:cubicBezTo>
                    <a:pt x="58375" y="58743"/>
                    <a:pt x="58676" y="58409"/>
                    <a:pt x="58976" y="58076"/>
                  </a:cubicBezTo>
                  <a:cubicBezTo>
                    <a:pt x="59309" y="57709"/>
                    <a:pt x="59676" y="57275"/>
                    <a:pt x="60043" y="56908"/>
                  </a:cubicBezTo>
                  <a:lnTo>
                    <a:pt x="60143" y="56808"/>
                  </a:lnTo>
                  <a:lnTo>
                    <a:pt x="60277" y="56708"/>
                  </a:lnTo>
                  <a:lnTo>
                    <a:pt x="60544" y="56408"/>
                  </a:lnTo>
                  <a:lnTo>
                    <a:pt x="60944" y="56041"/>
                  </a:lnTo>
                  <a:cubicBezTo>
                    <a:pt x="61144" y="55774"/>
                    <a:pt x="61378" y="55541"/>
                    <a:pt x="61644" y="55274"/>
                  </a:cubicBezTo>
                  <a:cubicBezTo>
                    <a:pt x="61711" y="55140"/>
                    <a:pt x="61811" y="55074"/>
                    <a:pt x="61878" y="54974"/>
                  </a:cubicBezTo>
                  <a:lnTo>
                    <a:pt x="62045" y="54807"/>
                  </a:lnTo>
                  <a:lnTo>
                    <a:pt x="62312" y="54573"/>
                  </a:lnTo>
                  <a:lnTo>
                    <a:pt x="62345" y="54540"/>
                  </a:lnTo>
                  <a:cubicBezTo>
                    <a:pt x="62545" y="54273"/>
                    <a:pt x="62812" y="54073"/>
                    <a:pt x="63012" y="53806"/>
                  </a:cubicBezTo>
                  <a:lnTo>
                    <a:pt x="63212" y="53606"/>
                  </a:lnTo>
                  <a:lnTo>
                    <a:pt x="63879" y="52939"/>
                  </a:lnTo>
                  <a:cubicBezTo>
                    <a:pt x="64113" y="52739"/>
                    <a:pt x="64313" y="52572"/>
                    <a:pt x="64480" y="52372"/>
                  </a:cubicBezTo>
                  <a:cubicBezTo>
                    <a:pt x="64480" y="52305"/>
                    <a:pt x="64513" y="52305"/>
                    <a:pt x="64513" y="52305"/>
                  </a:cubicBezTo>
                  <a:lnTo>
                    <a:pt x="64613" y="52238"/>
                  </a:lnTo>
                  <a:lnTo>
                    <a:pt x="65214" y="51604"/>
                  </a:lnTo>
                  <a:lnTo>
                    <a:pt x="65280" y="51571"/>
                  </a:lnTo>
                  <a:lnTo>
                    <a:pt x="65280" y="51538"/>
                  </a:lnTo>
                  <a:cubicBezTo>
                    <a:pt x="65714" y="51071"/>
                    <a:pt x="66214" y="50604"/>
                    <a:pt x="66681" y="50137"/>
                  </a:cubicBezTo>
                  <a:cubicBezTo>
                    <a:pt x="66815" y="50037"/>
                    <a:pt x="66881" y="49903"/>
                    <a:pt x="67015" y="49803"/>
                  </a:cubicBezTo>
                  <a:cubicBezTo>
                    <a:pt x="67115" y="49736"/>
                    <a:pt x="67215" y="49636"/>
                    <a:pt x="67315" y="49570"/>
                  </a:cubicBezTo>
                  <a:lnTo>
                    <a:pt x="67449" y="49436"/>
                  </a:lnTo>
                  <a:lnTo>
                    <a:pt x="67515" y="49370"/>
                  </a:lnTo>
                  <a:cubicBezTo>
                    <a:pt x="67682" y="49203"/>
                    <a:pt x="67849" y="49069"/>
                    <a:pt x="68016" y="48903"/>
                  </a:cubicBezTo>
                  <a:cubicBezTo>
                    <a:pt x="68116" y="48769"/>
                    <a:pt x="68216" y="48702"/>
                    <a:pt x="68316" y="48602"/>
                  </a:cubicBezTo>
                  <a:lnTo>
                    <a:pt x="68683" y="48235"/>
                  </a:lnTo>
                  <a:cubicBezTo>
                    <a:pt x="68950" y="48035"/>
                    <a:pt x="69150" y="47802"/>
                    <a:pt x="69350" y="47602"/>
                  </a:cubicBezTo>
                  <a:cubicBezTo>
                    <a:pt x="69617" y="47368"/>
                    <a:pt x="69817" y="47135"/>
                    <a:pt x="70050" y="46934"/>
                  </a:cubicBezTo>
                  <a:cubicBezTo>
                    <a:pt x="70150" y="46801"/>
                    <a:pt x="70284" y="46734"/>
                    <a:pt x="70351" y="46634"/>
                  </a:cubicBezTo>
                  <a:cubicBezTo>
                    <a:pt x="70617" y="46401"/>
                    <a:pt x="70818" y="46201"/>
                    <a:pt x="71051" y="45967"/>
                  </a:cubicBezTo>
                  <a:cubicBezTo>
                    <a:pt x="71185" y="45867"/>
                    <a:pt x="71351" y="45734"/>
                    <a:pt x="71485" y="45600"/>
                  </a:cubicBezTo>
                  <a:cubicBezTo>
                    <a:pt x="71518" y="45567"/>
                    <a:pt x="71518" y="45533"/>
                    <a:pt x="71551" y="45533"/>
                  </a:cubicBezTo>
                  <a:cubicBezTo>
                    <a:pt x="71652" y="45400"/>
                    <a:pt x="71785" y="45300"/>
                    <a:pt x="71852" y="45233"/>
                  </a:cubicBezTo>
                  <a:cubicBezTo>
                    <a:pt x="72152" y="44933"/>
                    <a:pt x="72485" y="44633"/>
                    <a:pt x="72786" y="44399"/>
                  </a:cubicBezTo>
                  <a:cubicBezTo>
                    <a:pt x="72886" y="44266"/>
                    <a:pt x="73053" y="44132"/>
                    <a:pt x="73186" y="44032"/>
                  </a:cubicBezTo>
                  <a:cubicBezTo>
                    <a:pt x="73286" y="43966"/>
                    <a:pt x="73319" y="43932"/>
                    <a:pt x="73353" y="43899"/>
                  </a:cubicBezTo>
                  <a:cubicBezTo>
                    <a:pt x="73453" y="43799"/>
                    <a:pt x="73553" y="43732"/>
                    <a:pt x="73653" y="43632"/>
                  </a:cubicBezTo>
                  <a:cubicBezTo>
                    <a:pt x="73786" y="43565"/>
                    <a:pt x="73953" y="43432"/>
                    <a:pt x="74053" y="43299"/>
                  </a:cubicBezTo>
                  <a:cubicBezTo>
                    <a:pt x="74120" y="43299"/>
                    <a:pt x="74120" y="43265"/>
                    <a:pt x="74153" y="43265"/>
                  </a:cubicBezTo>
                  <a:cubicBezTo>
                    <a:pt x="74287" y="43198"/>
                    <a:pt x="74454" y="43065"/>
                    <a:pt x="74554" y="42932"/>
                  </a:cubicBezTo>
                  <a:cubicBezTo>
                    <a:pt x="74620" y="42932"/>
                    <a:pt x="74620" y="42898"/>
                    <a:pt x="74654" y="42898"/>
                  </a:cubicBezTo>
                  <a:cubicBezTo>
                    <a:pt x="74687" y="42898"/>
                    <a:pt x="74720" y="42865"/>
                    <a:pt x="74787" y="42798"/>
                  </a:cubicBezTo>
                  <a:cubicBezTo>
                    <a:pt x="74854" y="42765"/>
                    <a:pt x="74887" y="42731"/>
                    <a:pt x="74954" y="42698"/>
                  </a:cubicBezTo>
                  <a:cubicBezTo>
                    <a:pt x="75121" y="42565"/>
                    <a:pt x="75221" y="42465"/>
                    <a:pt x="75354" y="42365"/>
                  </a:cubicBezTo>
                  <a:cubicBezTo>
                    <a:pt x="75454" y="42264"/>
                    <a:pt x="75521" y="42231"/>
                    <a:pt x="75621" y="42131"/>
                  </a:cubicBezTo>
                  <a:cubicBezTo>
                    <a:pt x="75654" y="42098"/>
                    <a:pt x="75688" y="42098"/>
                    <a:pt x="75721" y="42064"/>
                  </a:cubicBezTo>
                  <a:cubicBezTo>
                    <a:pt x="75788" y="42031"/>
                    <a:pt x="75788" y="41964"/>
                    <a:pt x="75821" y="41964"/>
                  </a:cubicBezTo>
                  <a:cubicBezTo>
                    <a:pt x="75988" y="41864"/>
                    <a:pt x="76155" y="41697"/>
                    <a:pt x="76322" y="41564"/>
                  </a:cubicBezTo>
                  <a:cubicBezTo>
                    <a:pt x="76388" y="41464"/>
                    <a:pt x="76522" y="41364"/>
                    <a:pt x="76655" y="41264"/>
                  </a:cubicBezTo>
                  <a:cubicBezTo>
                    <a:pt x="76722" y="41197"/>
                    <a:pt x="76855" y="41064"/>
                    <a:pt x="76989" y="40964"/>
                  </a:cubicBezTo>
                  <a:cubicBezTo>
                    <a:pt x="77055" y="40930"/>
                    <a:pt x="77122" y="40863"/>
                    <a:pt x="77189" y="40797"/>
                  </a:cubicBezTo>
                  <a:cubicBezTo>
                    <a:pt x="77222" y="40763"/>
                    <a:pt x="77222" y="40730"/>
                    <a:pt x="77289" y="40730"/>
                  </a:cubicBezTo>
                  <a:lnTo>
                    <a:pt x="77389" y="40597"/>
                  </a:lnTo>
                  <a:cubicBezTo>
                    <a:pt x="77522" y="40463"/>
                    <a:pt x="77656" y="40396"/>
                    <a:pt x="77789" y="40263"/>
                  </a:cubicBezTo>
                  <a:cubicBezTo>
                    <a:pt x="77889" y="40130"/>
                    <a:pt x="78023" y="40030"/>
                    <a:pt x="78156" y="39929"/>
                  </a:cubicBezTo>
                  <a:cubicBezTo>
                    <a:pt x="78456" y="39696"/>
                    <a:pt x="78790" y="39429"/>
                    <a:pt x="79057" y="39196"/>
                  </a:cubicBezTo>
                  <a:cubicBezTo>
                    <a:pt x="79124" y="39129"/>
                    <a:pt x="79157" y="39129"/>
                    <a:pt x="79190" y="39096"/>
                  </a:cubicBezTo>
                  <a:cubicBezTo>
                    <a:pt x="79224" y="39096"/>
                    <a:pt x="79290" y="39062"/>
                    <a:pt x="79324" y="39029"/>
                  </a:cubicBezTo>
                  <a:cubicBezTo>
                    <a:pt x="79457" y="38929"/>
                    <a:pt x="79557" y="38795"/>
                    <a:pt x="79691" y="38729"/>
                  </a:cubicBezTo>
                  <a:cubicBezTo>
                    <a:pt x="79957" y="38562"/>
                    <a:pt x="80158" y="38362"/>
                    <a:pt x="80391" y="38195"/>
                  </a:cubicBezTo>
                  <a:cubicBezTo>
                    <a:pt x="80491" y="38095"/>
                    <a:pt x="80625" y="38061"/>
                    <a:pt x="80691" y="37961"/>
                  </a:cubicBezTo>
                  <a:cubicBezTo>
                    <a:pt x="80725" y="37928"/>
                    <a:pt x="80791" y="37928"/>
                    <a:pt x="80825" y="37895"/>
                  </a:cubicBezTo>
                  <a:cubicBezTo>
                    <a:pt x="80891" y="37861"/>
                    <a:pt x="80958" y="37795"/>
                    <a:pt x="80992" y="37761"/>
                  </a:cubicBezTo>
                  <a:cubicBezTo>
                    <a:pt x="81058" y="37695"/>
                    <a:pt x="81158" y="37628"/>
                    <a:pt x="81225" y="37561"/>
                  </a:cubicBezTo>
                  <a:cubicBezTo>
                    <a:pt x="81225" y="37528"/>
                    <a:pt x="81292" y="37528"/>
                    <a:pt x="81292" y="37528"/>
                  </a:cubicBezTo>
                  <a:cubicBezTo>
                    <a:pt x="81325" y="37461"/>
                    <a:pt x="81358" y="37461"/>
                    <a:pt x="81392" y="37428"/>
                  </a:cubicBezTo>
                  <a:cubicBezTo>
                    <a:pt x="81459" y="37428"/>
                    <a:pt x="81459" y="37394"/>
                    <a:pt x="81492" y="37394"/>
                  </a:cubicBezTo>
                  <a:cubicBezTo>
                    <a:pt x="81625" y="37294"/>
                    <a:pt x="81692" y="37228"/>
                    <a:pt x="81825" y="37127"/>
                  </a:cubicBezTo>
                  <a:lnTo>
                    <a:pt x="82326" y="36761"/>
                  </a:lnTo>
                  <a:cubicBezTo>
                    <a:pt x="82526" y="36594"/>
                    <a:pt x="82793" y="36427"/>
                    <a:pt x="82993" y="36260"/>
                  </a:cubicBezTo>
                  <a:cubicBezTo>
                    <a:pt x="83193" y="36093"/>
                    <a:pt x="83460" y="35927"/>
                    <a:pt x="83660" y="35760"/>
                  </a:cubicBezTo>
                  <a:cubicBezTo>
                    <a:pt x="83660" y="35726"/>
                    <a:pt x="83693" y="35726"/>
                    <a:pt x="83693" y="35726"/>
                  </a:cubicBezTo>
                  <a:cubicBezTo>
                    <a:pt x="83727" y="35726"/>
                    <a:pt x="83727" y="35693"/>
                    <a:pt x="83794" y="35693"/>
                  </a:cubicBezTo>
                  <a:cubicBezTo>
                    <a:pt x="83827" y="35626"/>
                    <a:pt x="83860" y="35626"/>
                    <a:pt x="83894" y="35593"/>
                  </a:cubicBezTo>
                  <a:cubicBezTo>
                    <a:pt x="84027" y="35526"/>
                    <a:pt x="84160" y="35393"/>
                    <a:pt x="84294" y="35293"/>
                  </a:cubicBezTo>
                  <a:lnTo>
                    <a:pt x="84327" y="35293"/>
                  </a:lnTo>
                  <a:cubicBezTo>
                    <a:pt x="84494" y="35226"/>
                    <a:pt x="84627" y="35093"/>
                    <a:pt x="84728" y="35026"/>
                  </a:cubicBezTo>
                  <a:cubicBezTo>
                    <a:pt x="84961" y="34893"/>
                    <a:pt x="85161" y="34726"/>
                    <a:pt x="85328" y="34592"/>
                  </a:cubicBezTo>
                  <a:cubicBezTo>
                    <a:pt x="85395" y="34526"/>
                    <a:pt x="85495" y="34426"/>
                    <a:pt x="85561" y="34392"/>
                  </a:cubicBezTo>
                  <a:cubicBezTo>
                    <a:pt x="85862" y="34192"/>
                    <a:pt x="86129" y="33959"/>
                    <a:pt x="86395" y="33758"/>
                  </a:cubicBezTo>
                  <a:cubicBezTo>
                    <a:pt x="86495" y="33692"/>
                    <a:pt x="86629" y="33625"/>
                    <a:pt x="86696" y="33558"/>
                  </a:cubicBezTo>
                  <a:cubicBezTo>
                    <a:pt x="86896" y="33425"/>
                    <a:pt x="87129" y="33258"/>
                    <a:pt x="87329" y="33125"/>
                  </a:cubicBezTo>
                  <a:cubicBezTo>
                    <a:pt x="87396" y="33091"/>
                    <a:pt x="87496" y="33025"/>
                    <a:pt x="87563" y="32958"/>
                  </a:cubicBezTo>
                  <a:cubicBezTo>
                    <a:pt x="87730" y="32891"/>
                    <a:pt x="87896" y="32758"/>
                    <a:pt x="88063" y="32624"/>
                  </a:cubicBezTo>
                  <a:cubicBezTo>
                    <a:pt x="88063" y="32591"/>
                    <a:pt x="88130" y="32591"/>
                    <a:pt x="88130" y="32591"/>
                  </a:cubicBezTo>
                  <a:cubicBezTo>
                    <a:pt x="88163" y="32557"/>
                    <a:pt x="88230" y="32524"/>
                    <a:pt x="88297" y="32457"/>
                  </a:cubicBezTo>
                  <a:cubicBezTo>
                    <a:pt x="88297" y="32424"/>
                    <a:pt x="88330" y="32424"/>
                    <a:pt x="88330" y="32424"/>
                  </a:cubicBezTo>
                  <a:cubicBezTo>
                    <a:pt x="88330" y="32391"/>
                    <a:pt x="88363" y="32391"/>
                    <a:pt x="88363" y="32391"/>
                  </a:cubicBezTo>
                  <a:cubicBezTo>
                    <a:pt x="88664" y="32191"/>
                    <a:pt x="88997" y="31957"/>
                    <a:pt x="89297" y="31757"/>
                  </a:cubicBezTo>
                  <a:cubicBezTo>
                    <a:pt x="89364" y="31690"/>
                    <a:pt x="89498" y="31623"/>
                    <a:pt x="89564" y="31557"/>
                  </a:cubicBezTo>
                  <a:cubicBezTo>
                    <a:pt x="89564" y="31523"/>
                    <a:pt x="89631" y="31523"/>
                    <a:pt x="89631" y="31523"/>
                  </a:cubicBezTo>
                  <a:cubicBezTo>
                    <a:pt x="89831" y="31357"/>
                    <a:pt x="89998" y="31223"/>
                    <a:pt x="90198" y="31090"/>
                  </a:cubicBezTo>
                  <a:cubicBezTo>
                    <a:pt x="90298" y="31090"/>
                    <a:pt x="90332" y="31056"/>
                    <a:pt x="90365" y="31023"/>
                  </a:cubicBezTo>
                  <a:cubicBezTo>
                    <a:pt x="90532" y="30923"/>
                    <a:pt x="90698" y="30790"/>
                    <a:pt x="90832" y="30723"/>
                  </a:cubicBezTo>
                  <a:cubicBezTo>
                    <a:pt x="90899" y="30723"/>
                    <a:pt x="90965" y="30689"/>
                    <a:pt x="90999" y="30623"/>
                  </a:cubicBezTo>
                  <a:cubicBezTo>
                    <a:pt x="90999" y="30623"/>
                    <a:pt x="91032" y="30589"/>
                    <a:pt x="91065" y="30589"/>
                  </a:cubicBezTo>
                  <a:lnTo>
                    <a:pt x="91132" y="30589"/>
                  </a:lnTo>
                  <a:lnTo>
                    <a:pt x="91866" y="30089"/>
                  </a:lnTo>
                  <a:cubicBezTo>
                    <a:pt x="91999" y="30022"/>
                    <a:pt x="92066" y="29956"/>
                    <a:pt x="92200" y="29889"/>
                  </a:cubicBezTo>
                  <a:cubicBezTo>
                    <a:pt x="92333" y="29789"/>
                    <a:pt x="92400" y="29755"/>
                    <a:pt x="92533" y="29689"/>
                  </a:cubicBezTo>
                  <a:cubicBezTo>
                    <a:pt x="92633" y="29689"/>
                    <a:pt x="92667" y="29622"/>
                    <a:pt x="92700" y="29589"/>
                  </a:cubicBezTo>
                  <a:cubicBezTo>
                    <a:pt x="92700" y="29555"/>
                    <a:pt x="92733" y="29555"/>
                    <a:pt x="92733" y="29555"/>
                  </a:cubicBezTo>
                  <a:cubicBezTo>
                    <a:pt x="92800" y="29555"/>
                    <a:pt x="92800" y="29522"/>
                    <a:pt x="92833" y="29522"/>
                  </a:cubicBezTo>
                  <a:cubicBezTo>
                    <a:pt x="92967" y="29455"/>
                    <a:pt x="93033" y="29389"/>
                    <a:pt x="93134" y="29355"/>
                  </a:cubicBezTo>
                  <a:cubicBezTo>
                    <a:pt x="93200" y="29255"/>
                    <a:pt x="93300" y="29222"/>
                    <a:pt x="93367" y="29188"/>
                  </a:cubicBezTo>
                  <a:cubicBezTo>
                    <a:pt x="93500" y="29088"/>
                    <a:pt x="93667" y="28955"/>
                    <a:pt x="93834" y="28888"/>
                  </a:cubicBezTo>
                  <a:cubicBezTo>
                    <a:pt x="93901" y="28855"/>
                    <a:pt x="93967" y="28788"/>
                    <a:pt x="94034" y="28755"/>
                  </a:cubicBezTo>
                  <a:cubicBezTo>
                    <a:pt x="94301" y="28588"/>
                    <a:pt x="94501" y="28455"/>
                    <a:pt x="94735" y="28288"/>
                  </a:cubicBezTo>
                  <a:cubicBezTo>
                    <a:pt x="94968" y="28188"/>
                    <a:pt x="95135" y="28054"/>
                    <a:pt x="95335" y="27921"/>
                  </a:cubicBezTo>
                  <a:cubicBezTo>
                    <a:pt x="95469" y="27854"/>
                    <a:pt x="95635" y="27721"/>
                    <a:pt x="95802" y="27621"/>
                  </a:cubicBezTo>
                  <a:lnTo>
                    <a:pt x="96036" y="27521"/>
                  </a:lnTo>
                  <a:cubicBezTo>
                    <a:pt x="96236" y="27387"/>
                    <a:pt x="96503" y="27220"/>
                    <a:pt x="96703" y="27087"/>
                  </a:cubicBezTo>
                  <a:cubicBezTo>
                    <a:pt x="96903" y="27020"/>
                    <a:pt x="97136" y="26887"/>
                    <a:pt x="97303" y="26753"/>
                  </a:cubicBezTo>
                  <a:cubicBezTo>
                    <a:pt x="97537" y="26587"/>
                    <a:pt x="97837" y="26453"/>
                    <a:pt x="98070" y="26286"/>
                  </a:cubicBezTo>
                  <a:cubicBezTo>
                    <a:pt x="98170" y="26220"/>
                    <a:pt x="98237" y="26186"/>
                    <a:pt x="98337" y="26120"/>
                  </a:cubicBezTo>
                  <a:cubicBezTo>
                    <a:pt x="98371" y="26086"/>
                    <a:pt x="98471" y="26053"/>
                    <a:pt x="98537" y="26019"/>
                  </a:cubicBezTo>
                  <a:cubicBezTo>
                    <a:pt x="98637" y="25953"/>
                    <a:pt x="98671" y="25919"/>
                    <a:pt x="98738" y="25886"/>
                  </a:cubicBezTo>
                  <a:cubicBezTo>
                    <a:pt x="98838" y="25786"/>
                    <a:pt x="98971" y="25753"/>
                    <a:pt x="99071" y="25686"/>
                  </a:cubicBezTo>
                  <a:lnTo>
                    <a:pt x="99138" y="25686"/>
                  </a:lnTo>
                  <a:cubicBezTo>
                    <a:pt x="99305" y="25586"/>
                    <a:pt x="99405" y="25519"/>
                    <a:pt x="99538" y="25419"/>
                  </a:cubicBezTo>
                  <a:cubicBezTo>
                    <a:pt x="99638" y="25352"/>
                    <a:pt x="99705" y="25286"/>
                    <a:pt x="99805" y="25252"/>
                  </a:cubicBezTo>
                  <a:cubicBezTo>
                    <a:pt x="99805" y="25252"/>
                    <a:pt x="99838" y="25219"/>
                    <a:pt x="99872" y="25219"/>
                  </a:cubicBezTo>
                  <a:cubicBezTo>
                    <a:pt x="99905" y="25186"/>
                    <a:pt x="99972" y="25186"/>
                    <a:pt x="100005" y="25119"/>
                  </a:cubicBezTo>
                  <a:cubicBezTo>
                    <a:pt x="100038" y="25085"/>
                    <a:pt x="100139" y="25085"/>
                    <a:pt x="100172" y="25052"/>
                  </a:cubicBezTo>
                  <a:cubicBezTo>
                    <a:pt x="100305" y="24952"/>
                    <a:pt x="100372" y="24885"/>
                    <a:pt x="100505" y="24852"/>
                  </a:cubicBezTo>
                  <a:cubicBezTo>
                    <a:pt x="100572" y="24785"/>
                    <a:pt x="100706" y="24719"/>
                    <a:pt x="100806" y="24685"/>
                  </a:cubicBezTo>
                  <a:cubicBezTo>
                    <a:pt x="100972" y="24585"/>
                    <a:pt x="101139" y="24452"/>
                    <a:pt x="101306" y="24385"/>
                  </a:cubicBezTo>
                  <a:cubicBezTo>
                    <a:pt x="101473" y="24285"/>
                    <a:pt x="101573" y="24218"/>
                    <a:pt x="101740" y="24118"/>
                  </a:cubicBezTo>
                  <a:cubicBezTo>
                    <a:pt x="101906" y="24051"/>
                    <a:pt x="102040" y="24018"/>
                    <a:pt x="102173" y="23918"/>
                  </a:cubicBezTo>
                  <a:cubicBezTo>
                    <a:pt x="102207" y="23885"/>
                    <a:pt x="102307" y="23885"/>
                    <a:pt x="102340" y="23851"/>
                  </a:cubicBezTo>
                  <a:cubicBezTo>
                    <a:pt x="102540" y="23751"/>
                    <a:pt x="102707" y="23618"/>
                    <a:pt x="102874" y="23551"/>
                  </a:cubicBezTo>
                  <a:lnTo>
                    <a:pt x="102907" y="23518"/>
                  </a:lnTo>
                  <a:lnTo>
                    <a:pt x="102974" y="23518"/>
                  </a:lnTo>
                  <a:cubicBezTo>
                    <a:pt x="103007" y="23451"/>
                    <a:pt x="103041" y="23451"/>
                    <a:pt x="103074" y="23418"/>
                  </a:cubicBezTo>
                  <a:lnTo>
                    <a:pt x="103141" y="23418"/>
                  </a:lnTo>
                  <a:cubicBezTo>
                    <a:pt x="103141" y="23384"/>
                    <a:pt x="103174" y="23384"/>
                    <a:pt x="103174" y="23384"/>
                  </a:cubicBezTo>
                  <a:cubicBezTo>
                    <a:pt x="103508" y="23217"/>
                    <a:pt x="103841" y="23017"/>
                    <a:pt x="104175" y="22851"/>
                  </a:cubicBezTo>
                  <a:cubicBezTo>
                    <a:pt x="104308" y="22750"/>
                    <a:pt x="104375" y="22717"/>
                    <a:pt x="104475" y="22684"/>
                  </a:cubicBezTo>
                  <a:cubicBezTo>
                    <a:pt x="104542" y="22617"/>
                    <a:pt x="104675" y="22550"/>
                    <a:pt x="104742" y="22517"/>
                  </a:cubicBezTo>
                  <a:cubicBezTo>
                    <a:pt x="104909" y="22384"/>
                    <a:pt x="105075" y="22283"/>
                    <a:pt x="105242" y="22217"/>
                  </a:cubicBezTo>
                  <a:cubicBezTo>
                    <a:pt x="105309" y="22183"/>
                    <a:pt x="105309" y="22183"/>
                    <a:pt x="105342" y="22183"/>
                  </a:cubicBezTo>
                  <a:cubicBezTo>
                    <a:pt x="105376" y="22117"/>
                    <a:pt x="105476" y="22117"/>
                    <a:pt x="105509" y="22083"/>
                  </a:cubicBezTo>
                  <a:cubicBezTo>
                    <a:pt x="105576" y="22017"/>
                    <a:pt x="105709" y="21950"/>
                    <a:pt x="105809" y="21917"/>
                  </a:cubicBezTo>
                  <a:cubicBezTo>
                    <a:pt x="105876" y="21883"/>
                    <a:pt x="105909" y="21850"/>
                    <a:pt x="106009" y="21783"/>
                  </a:cubicBezTo>
                  <a:cubicBezTo>
                    <a:pt x="106343" y="21616"/>
                    <a:pt x="106710" y="21416"/>
                    <a:pt x="107043" y="21249"/>
                  </a:cubicBezTo>
                  <a:cubicBezTo>
                    <a:pt x="107077" y="21249"/>
                    <a:pt x="107077" y="21216"/>
                    <a:pt x="107144" y="21216"/>
                  </a:cubicBezTo>
                  <a:cubicBezTo>
                    <a:pt x="107210" y="21183"/>
                    <a:pt x="107344" y="21083"/>
                    <a:pt x="107410" y="21049"/>
                  </a:cubicBezTo>
                  <a:cubicBezTo>
                    <a:pt x="107644" y="20916"/>
                    <a:pt x="107844" y="20849"/>
                    <a:pt x="108044" y="20716"/>
                  </a:cubicBezTo>
                  <a:lnTo>
                    <a:pt x="108545" y="20449"/>
                  </a:lnTo>
                  <a:cubicBezTo>
                    <a:pt x="108578" y="20449"/>
                    <a:pt x="108645" y="20415"/>
                    <a:pt x="108678" y="20415"/>
                  </a:cubicBezTo>
                  <a:cubicBezTo>
                    <a:pt x="109012" y="20215"/>
                    <a:pt x="109378" y="20049"/>
                    <a:pt x="109712" y="19882"/>
                  </a:cubicBezTo>
                  <a:cubicBezTo>
                    <a:pt x="109745" y="19882"/>
                    <a:pt x="109745" y="19848"/>
                    <a:pt x="109812" y="19848"/>
                  </a:cubicBezTo>
                  <a:cubicBezTo>
                    <a:pt x="110012" y="19715"/>
                    <a:pt x="110246" y="19615"/>
                    <a:pt x="110479" y="19515"/>
                  </a:cubicBezTo>
                  <a:cubicBezTo>
                    <a:pt x="110513" y="19515"/>
                    <a:pt x="110513" y="19448"/>
                    <a:pt x="110546" y="19448"/>
                  </a:cubicBezTo>
                  <a:lnTo>
                    <a:pt x="110813" y="19348"/>
                  </a:lnTo>
                  <a:cubicBezTo>
                    <a:pt x="110846" y="19348"/>
                    <a:pt x="110880" y="19281"/>
                    <a:pt x="110913" y="19281"/>
                  </a:cubicBezTo>
                  <a:cubicBezTo>
                    <a:pt x="110913" y="19281"/>
                    <a:pt x="110980" y="19248"/>
                    <a:pt x="111013" y="19248"/>
                  </a:cubicBezTo>
                  <a:cubicBezTo>
                    <a:pt x="111080" y="19248"/>
                    <a:pt x="111146" y="19215"/>
                    <a:pt x="111213" y="19181"/>
                  </a:cubicBezTo>
                  <a:cubicBezTo>
                    <a:pt x="111347" y="19081"/>
                    <a:pt x="111413" y="19048"/>
                    <a:pt x="111547" y="19014"/>
                  </a:cubicBezTo>
                  <a:cubicBezTo>
                    <a:pt x="111980" y="18781"/>
                    <a:pt x="112347" y="18614"/>
                    <a:pt x="112748" y="18414"/>
                  </a:cubicBezTo>
                  <a:lnTo>
                    <a:pt x="113248" y="18181"/>
                  </a:lnTo>
                  <a:cubicBezTo>
                    <a:pt x="113381" y="18114"/>
                    <a:pt x="113515" y="18047"/>
                    <a:pt x="113648" y="18014"/>
                  </a:cubicBezTo>
                  <a:cubicBezTo>
                    <a:pt x="113715" y="17947"/>
                    <a:pt x="113748" y="17947"/>
                    <a:pt x="113848" y="17914"/>
                  </a:cubicBezTo>
                  <a:cubicBezTo>
                    <a:pt x="114015" y="17847"/>
                    <a:pt x="114149" y="17747"/>
                    <a:pt x="114249" y="17714"/>
                  </a:cubicBezTo>
                  <a:cubicBezTo>
                    <a:pt x="114382" y="17680"/>
                    <a:pt x="114515" y="17580"/>
                    <a:pt x="114649" y="17547"/>
                  </a:cubicBezTo>
                  <a:cubicBezTo>
                    <a:pt x="114749" y="17447"/>
                    <a:pt x="114849" y="17413"/>
                    <a:pt x="114982" y="17380"/>
                  </a:cubicBezTo>
                  <a:cubicBezTo>
                    <a:pt x="115049" y="17280"/>
                    <a:pt x="115183" y="17247"/>
                    <a:pt x="115316" y="17213"/>
                  </a:cubicBezTo>
                  <a:cubicBezTo>
                    <a:pt x="115316" y="17213"/>
                    <a:pt x="115349" y="17180"/>
                    <a:pt x="115383" y="17180"/>
                  </a:cubicBezTo>
                  <a:cubicBezTo>
                    <a:pt x="115383" y="17113"/>
                    <a:pt x="115416" y="17113"/>
                    <a:pt x="115416" y="17113"/>
                  </a:cubicBezTo>
                  <a:cubicBezTo>
                    <a:pt x="115516" y="17080"/>
                    <a:pt x="115650" y="17046"/>
                    <a:pt x="115716" y="17013"/>
                  </a:cubicBezTo>
                  <a:cubicBezTo>
                    <a:pt x="115883" y="16946"/>
                    <a:pt x="116050" y="16880"/>
                    <a:pt x="116217" y="16780"/>
                  </a:cubicBezTo>
                  <a:cubicBezTo>
                    <a:pt x="116383" y="16713"/>
                    <a:pt x="116584" y="16613"/>
                    <a:pt x="116750" y="16546"/>
                  </a:cubicBezTo>
                  <a:cubicBezTo>
                    <a:pt x="116817" y="16546"/>
                    <a:pt x="116850" y="16513"/>
                    <a:pt x="116884" y="16513"/>
                  </a:cubicBezTo>
                  <a:cubicBezTo>
                    <a:pt x="117084" y="16379"/>
                    <a:pt x="117317" y="16279"/>
                    <a:pt x="117518" y="16212"/>
                  </a:cubicBezTo>
                  <a:cubicBezTo>
                    <a:pt x="117684" y="16112"/>
                    <a:pt x="117818" y="16079"/>
                    <a:pt x="117985" y="16012"/>
                  </a:cubicBezTo>
                  <a:cubicBezTo>
                    <a:pt x="118218" y="15879"/>
                    <a:pt x="118418" y="15779"/>
                    <a:pt x="118652" y="15712"/>
                  </a:cubicBezTo>
                  <a:lnTo>
                    <a:pt x="118819" y="15612"/>
                  </a:lnTo>
                  <a:cubicBezTo>
                    <a:pt x="119152" y="15512"/>
                    <a:pt x="119486" y="15345"/>
                    <a:pt x="119819" y="15212"/>
                  </a:cubicBezTo>
                  <a:cubicBezTo>
                    <a:pt x="119853" y="15212"/>
                    <a:pt x="119886" y="15178"/>
                    <a:pt x="119919" y="15178"/>
                  </a:cubicBezTo>
                  <a:cubicBezTo>
                    <a:pt x="119986" y="15178"/>
                    <a:pt x="120019" y="15112"/>
                    <a:pt x="120053" y="15112"/>
                  </a:cubicBezTo>
                  <a:cubicBezTo>
                    <a:pt x="120353" y="15012"/>
                    <a:pt x="120586" y="14878"/>
                    <a:pt x="120853" y="14778"/>
                  </a:cubicBezTo>
                  <a:cubicBezTo>
                    <a:pt x="121154" y="14678"/>
                    <a:pt x="121487" y="14545"/>
                    <a:pt x="121754" y="14411"/>
                  </a:cubicBezTo>
                  <a:cubicBezTo>
                    <a:pt x="121887" y="14378"/>
                    <a:pt x="122054" y="14278"/>
                    <a:pt x="122188" y="14244"/>
                  </a:cubicBezTo>
                  <a:cubicBezTo>
                    <a:pt x="122221" y="14244"/>
                    <a:pt x="122254" y="14211"/>
                    <a:pt x="122321" y="14211"/>
                  </a:cubicBezTo>
                  <a:cubicBezTo>
                    <a:pt x="122421" y="14178"/>
                    <a:pt x="122521" y="14111"/>
                    <a:pt x="122588" y="14078"/>
                  </a:cubicBezTo>
                  <a:cubicBezTo>
                    <a:pt x="122721" y="14044"/>
                    <a:pt x="122888" y="13944"/>
                    <a:pt x="123055" y="13911"/>
                  </a:cubicBezTo>
                  <a:cubicBezTo>
                    <a:pt x="123222" y="13877"/>
                    <a:pt x="123355" y="13777"/>
                    <a:pt x="123522" y="13744"/>
                  </a:cubicBezTo>
                  <a:cubicBezTo>
                    <a:pt x="123889" y="13577"/>
                    <a:pt x="124322" y="13410"/>
                    <a:pt x="124689" y="13277"/>
                  </a:cubicBezTo>
                  <a:cubicBezTo>
                    <a:pt x="124756" y="13277"/>
                    <a:pt x="124823" y="13244"/>
                    <a:pt x="124856" y="13244"/>
                  </a:cubicBezTo>
                  <a:cubicBezTo>
                    <a:pt x="125023" y="13177"/>
                    <a:pt x="125190" y="13077"/>
                    <a:pt x="125357" y="13044"/>
                  </a:cubicBezTo>
                  <a:cubicBezTo>
                    <a:pt x="125557" y="12943"/>
                    <a:pt x="125723" y="12910"/>
                    <a:pt x="125924" y="12843"/>
                  </a:cubicBezTo>
                  <a:lnTo>
                    <a:pt x="126324" y="12710"/>
                  </a:lnTo>
                  <a:cubicBezTo>
                    <a:pt x="126524" y="12610"/>
                    <a:pt x="126691" y="12577"/>
                    <a:pt x="126891" y="12510"/>
                  </a:cubicBezTo>
                  <a:cubicBezTo>
                    <a:pt x="127091" y="12410"/>
                    <a:pt x="127258" y="12376"/>
                    <a:pt x="127491" y="12276"/>
                  </a:cubicBezTo>
                  <a:lnTo>
                    <a:pt x="127525" y="12276"/>
                  </a:lnTo>
                  <a:cubicBezTo>
                    <a:pt x="127825" y="12210"/>
                    <a:pt x="128058" y="12076"/>
                    <a:pt x="128359" y="12009"/>
                  </a:cubicBezTo>
                  <a:cubicBezTo>
                    <a:pt x="128559" y="11909"/>
                    <a:pt x="128826" y="11843"/>
                    <a:pt x="129059" y="11743"/>
                  </a:cubicBezTo>
                  <a:cubicBezTo>
                    <a:pt x="129093" y="11709"/>
                    <a:pt x="129193" y="11676"/>
                    <a:pt x="129226" y="11676"/>
                  </a:cubicBezTo>
                  <a:cubicBezTo>
                    <a:pt x="129259" y="11609"/>
                    <a:pt x="129259" y="11609"/>
                    <a:pt x="129326" y="11609"/>
                  </a:cubicBezTo>
                  <a:cubicBezTo>
                    <a:pt x="129560" y="11542"/>
                    <a:pt x="129760" y="11442"/>
                    <a:pt x="130027" y="11376"/>
                  </a:cubicBezTo>
                  <a:cubicBezTo>
                    <a:pt x="130160" y="11276"/>
                    <a:pt x="130327" y="11242"/>
                    <a:pt x="130427" y="11209"/>
                  </a:cubicBezTo>
                  <a:cubicBezTo>
                    <a:pt x="130560" y="11176"/>
                    <a:pt x="130727" y="11109"/>
                    <a:pt x="130860" y="11075"/>
                  </a:cubicBezTo>
                  <a:cubicBezTo>
                    <a:pt x="130927" y="11042"/>
                    <a:pt x="130994" y="11042"/>
                    <a:pt x="131061" y="11009"/>
                  </a:cubicBezTo>
                  <a:cubicBezTo>
                    <a:pt x="131161" y="10942"/>
                    <a:pt x="131194" y="10942"/>
                    <a:pt x="131261" y="10909"/>
                  </a:cubicBezTo>
                  <a:cubicBezTo>
                    <a:pt x="131428" y="10875"/>
                    <a:pt x="131661" y="10775"/>
                    <a:pt x="131761" y="10742"/>
                  </a:cubicBezTo>
                  <a:cubicBezTo>
                    <a:pt x="131895" y="10709"/>
                    <a:pt x="132061" y="10608"/>
                    <a:pt x="132228" y="10575"/>
                  </a:cubicBezTo>
                  <a:cubicBezTo>
                    <a:pt x="132362" y="10542"/>
                    <a:pt x="132428" y="10542"/>
                    <a:pt x="132528" y="10508"/>
                  </a:cubicBezTo>
                  <a:cubicBezTo>
                    <a:pt x="132829" y="10375"/>
                    <a:pt x="133095" y="10275"/>
                    <a:pt x="133396" y="10208"/>
                  </a:cubicBezTo>
                  <a:cubicBezTo>
                    <a:pt x="133496" y="10208"/>
                    <a:pt x="133562" y="10175"/>
                    <a:pt x="133596" y="10175"/>
                  </a:cubicBezTo>
                  <a:cubicBezTo>
                    <a:pt x="133662" y="10175"/>
                    <a:pt x="133729" y="10108"/>
                    <a:pt x="133763" y="10108"/>
                  </a:cubicBezTo>
                  <a:cubicBezTo>
                    <a:pt x="133996" y="10041"/>
                    <a:pt x="134163" y="9941"/>
                    <a:pt x="134363" y="9908"/>
                  </a:cubicBezTo>
                  <a:cubicBezTo>
                    <a:pt x="134430" y="9908"/>
                    <a:pt x="134496" y="9875"/>
                    <a:pt x="134563" y="9875"/>
                  </a:cubicBezTo>
                  <a:cubicBezTo>
                    <a:pt x="134697" y="9841"/>
                    <a:pt x="134863" y="9775"/>
                    <a:pt x="134997" y="9741"/>
                  </a:cubicBezTo>
                  <a:cubicBezTo>
                    <a:pt x="135030" y="9741"/>
                    <a:pt x="135097" y="9708"/>
                    <a:pt x="135164" y="9708"/>
                  </a:cubicBezTo>
                  <a:cubicBezTo>
                    <a:pt x="135264" y="9674"/>
                    <a:pt x="135430" y="9608"/>
                    <a:pt x="135564" y="9574"/>
                  </a:cubicBezTo>
                  <a:cubicBezTo>
                    <a:pt x="135564" y="9574"/>
                    <a:pt x="135597" y="9541"/>
                    <a:pt x="135664" y="9541"/>
                  </a:cubicBezTo>
                  <a:cubicBezTo>
                    <a:pt x="135731" y="9508"/>
                    <a:pt x="135864" y="9508"/>
                    <a:pt x="135931" y="9441"/>
                  </a:cubicBezTo>
                  <a:cubicBezTo>
                    <a:pt x="136031" y="9441"/>
                    <a:pt x="136064" y="9408"/>
                    <a:pt x="136164" y="9408"/>
                  </a:cubicBezTo>
                  <a:cubicBezTo>
                    <a:pt x="136331" y="9341"/>
                    <a:pt x="136531" y="9241"/>
                    <a:pt x="136731" y="9207"/>
                  </a:cubicBezTo>
                  <a:cubicBezTo>
                    <a:pt x="136831" y="9207"/>
                    <a:pt x="136865" y="9174"/>
                    <a:pt x="136931" y="9174"/>
                  </a:cubicBezTo>
                  <a:lnTo>
                    <a:pt x="137332" y="9041"/>
                  </a:lnTo>
                  <a:cubicBezTo>
                    <a:pt x="137665" y="8907"/>
                    <a:pt x="137932" y="8841"/>
                    <a:pt x="138266" y="8740"/>
                  </a:cubicBezTo>
                  <a:cubicBezTo>
                    <a:pt x="138332" y="8707"/>
                    <a:pt x="138332" y="8707"/>
                    <a:pt x="138366" y="8707"/>
                  </a:cubicBezTo>
                  <a:lnTo>
                    <a:pt x="138499" y="8707"/>
                  </a:lnTo>
                  <a:cubicBezTo>
                    <a:pt x="138599" y="8674"/>
                    <a:pt x="138733" y="8674"/>
                    <a:pt x="138833" y="8607"/>
                  </a:cubicBezTo>
                  <a:cubicBezTo>
                    <a:pt x="138933" y="8574"/>
                    <a:pt x="139033" y="8574"/>
                    <a:pt x="139100" y="8540"/>
                  </a:cubicBezTo>
                  <a:cubicBezTo>
                    <a:pt x="139266" y="8507"/>
                    <a:pt x="139400" y="8440"/>
                    <a:pt x="139567" y="8407"/>
                  </a:cubicBezTo>
                  <a:lnTo>
                    <a:pt x="139600" y="8407"/>
                  </a:lnTo>
                  <a:lnTo>
                    <a:pt x="140000" y="8273"/>
                  </a:lnTo>
                  <a:cubicBezTo>
                    <a:pt x="140067" y="8240"/>
                    <a:pt x="140167" y="8240"/>
                    <a:pt x="140234" y="8207"/>
                  </a:cubicBezTo>
                  <a:cubicBezTo>
                    <a:pt x="140267" y="8207"/>
                    <a:pt x="140334" y="8173"/>
                    <a:pt x="140367" y="8173"/>
                  </a:cubicBezTo>
                  <a:cubicBezTo>
                    <a:pt x="140434" y="8107"/>
                    <a:pt x="140534" y="8073"/>
                    <a:pt x="140601" y="8073"/>
                  </a:cubicBezTo>
                  <a:cubicBezTo>
                    <a:pt x="140768" y="8040"/>
                    <a:pt x="140901" y="8007"/>
                    <a:pt x="141068" y="7940"/>
                  </a:cubicBezTo>
                  <a:cubicBezTo>
                    <a:pt x="141101" y="7940"/>
                    <a:pt x="141168" y="7907"/>
                    <a:pt x="141201" y="7907"/>
                  </a:cubicBezTo>
                  <a:lnTo>
                    <a:pt x="142702" y="7540"/>
                  </a:lnTo>
                  <a:cubicBezTo>
                    <a:pt x="142769" y="7506"/>
                    <a:pt x="142869" y="7506"/>
                    <a:pt x="142936" y="7440"/>
                  </a:cubicBezTo>
                  <a:lnTo>
                    <a:pt x="143003" y="7440"/>
                  </a:lnTo>
                  <a:cubicBezTo>
                    <a:pt x="143036" y="7440"/>
                    <a:pt x="143069" y="7406"/>
                    <a:pt x="143103" y="7406"/>
                  </a:cubicBezTo>
                  <a:cubicBezTo>
                    <a:pt x="143236" y="7373"/>
                    <a:pt x="143403" y="7339"/>
                    <a:pt x="143570" y="7273"/>
                  </a:cubicBezTo>
                  <a:cubicBezTo>
                    <a:pt x="143670" y="7273"/>
                    <a:pt x="143736" y="7239"/>
                    <a:pt x="143836" y="7239"/>
                  </a:cubicBezTo>
                  <a:cubicBezTo>
                    <a:pt x="143903" y="7206"/>
                    <a:pt x="144037" y="7206"/>
                    <a:pt x="144103" y="7173"/>
                  </a:cubicBezTo>
                  <a:cubicBezTo>
                    <a:pt x="144337" y="7106"/>
                    <a:pt x="144504" y="7073"/>
                    <a:pt x="144670" y="7039"/>
                  </a:cubicBezTo>
                  <a:cubicBezTo>
                    <a:pt x="144737" y="7006"/>
                    <a:pt x="144871" y="7006"/>
                    <a:pt x="145004" y="6939"/>
                  </a:cubicBezTo>
                  <a:cubicBezTo>
                    <a:pt x="145037" y="6939"/>
                    <a:pt x="145104" y="6906"/>
                    <a:pt x="145171" y="6906"/>
                  </a:cubicBezTo>
                  <a:cubicBezTo>
                    <a:pt x="145338" y="6872"/>
                    <a:pt x="145504" y="6839"/>
                    <a:pt x="145604" y="6772"/>
                  </a:cubicBezTo>
                  <a:cubicBezTo>
                    <a:pt x="145738" y="6739"/>
                    <a:pt x="145905" y="6706"/>
                    <a:pt x="146071" y="6672"/>
                  </a:cubicBezTo>
                  <a:cubicBezTo>
                    <a:pt x="146405" y="6572"/>
                    <a:pt x="146705" y="6506"/>
                    <a:pt x="147039" y="6405"/>
                  </a:cubicBezTo>
                  <a:cubicBezTo>
                    <a:pt x="147372" y="6339"/>
                    <a:pt x="147706" y="6272"/>
                    <a:pt x="148006" y="6205"/>
                  </a:cubicBezTo>
                  <a:cubicBezTo>
                    <a:pt x="148173" y="6172"/>
                    <a:pt x="148373" y="6105"/>
                    <a:pt x="148540" y="6072"/>
                  </a:cubicBezTo>
                  <a:cubicBezTo>
                    <a:pt x="148673" y="6039"/>
                    <a:pt x="148773" y="6039"/>
                    <a:pt x="148907" y="6005"/>
                  </a:cubicBezTo>
                  <a:cubicBezTo>
                    <a:pt x="149007" y="6005"/>
                    <a:pt x="149074" y="5938"/>
                    <a:pt x="149174" y="5938"/>
                  </a:cubicBezTo>
                  <a:cubicBezTo>
                    <a:pt x="149440" y="5905"/>
                    <a:pt x="149707" y="5838"/>
                    <a:pt x="150008" y="5772"/>
                  </a:cubicBezTo>
                  <a:cubicBezTo>
                    <a:pt x="150041" y="5738"/>
                    <a:pt x="150074" y="5738"/>
                    <a:pt x="150108" y="5738"/>
                  </a:cubicBezTo>
                  <a:cubicBezTo>
                    <a:pt x="150341" y="5705"/>
                    <a:pt x="150508" y="5672"/>
                    <a:pt x="150708" y="5605"/>
                  </a:cubicBezTo>
                  <a:cubicBezTo>
                    <a:pt x="150741" y="5572"/>
                    <a:pt x="150775" y="5572"/>
                    <a:pt x="150841" y="5572"/>
                  </a:cubicBezTo>
                  <a:cubicBezTo>
                    <a:pt x="151075" y="5505"/>
                    <a:pt x="151342" y="5438"/>
                    <a:pt x="151575" y="5405"/>
                  </a:cubicBezTo>
                  <a:cubicBezTo>
                    <a:pt x="151675" y="5405"/>
                    <a:pt x="151775" y="5371"/>
                    <a:pt x="151876" y="5371"/>
                  </a:cubicBezTo>
                  <a:cubicBezTo>
                    <a:pt x="152042" y="5371"/>
                    <a:pt x="152209" y="5338"/>
                    <a:pt x="152376" y="5271"/>
                  </a:cubicBezTo>
                  <a:cubicBezTo>
                    <a:pt x="152509" y="5238"/>
                    <a:pt x="152609" y="5238"/>
                    <a:pt x="152743" y="5205"/>
                  </a:cubicBezTo>
                  <a:cubicBezTo>
                    <a:pt x="152776" y="5171"/>
                    <a:pt x="152843" y="5171"/>
                    <a:pt x="152876" y="5171"/>
                  </a:cubicBezTo>
                  <a:cubicBezTo>
                    <a:pt x="153176" y="5105"/>
                    <a:pt x="153443" y="5038"/>
                    <a:pt x="153744" y="5004"/>
                  </a:cubicBezTo>
                  <a:cubicBezTo>
                    <a:pt x="153777" y="4938"/>
                    <a:pt x="153877" y="4938"/>
                    <a:pt x="153910" y="4938"/>
                  </a:cubicBezTo>
                  <a:cubicBezTo>
                    <a:pt x="154044" y="4938"/>
                    <a:pt x="154110" y="4904"/>
                    <a:pt x="154211" y="4904"/>
                  </a:cubicBezTo>
                  <a:cubicBezTo>
                    <a:pt x="154344" y="4904"/>
                    <a:pt x="154444" y="4871"/>
                    <a:pt x="154544" y="4871"/>
                  </a:cubicBezTo>
                  <a:cubicBezTo>
                    <a:pt x="154678" y="4871"/>
                    <a:pt x="154744" y="4838"/>
                    <a:pt x="154844" y="4838"/>
                  </a:cubicBezTo>
                  <a:cubicBezTo>
                    <a:pt x="154911" y="4838"/>
                    <a:pt x="155044" y="4771"/>
                    <a:pt x="155178" y="4771"/>
                  </a:cubicBezTo>
                  <a:cubicBezTo>
                    <a:pt x="155211" y="4738"/>
                    <a:pt x="155245" y="4738"/>
                    <a:pt x="155278" y="4738"/>
                  </a:cubicBezTo>
                  <a:lnTo>
                    <a:pt x="155378" y="4738"/>
                  </a:lnTo>
                  <a:cubicBezTo>
                    <a:pt x="155445" y="4738"/>
                    <a:pt x="155545" y="4704"/>
                    <a:pt x="155612" y="4704"/>
                  </a:cubicBezTo>
                  <a:lnTo>
                    <a:pt x="155678" y="4704"/>
                  </a:lnTo>
                  <a:cubicBezTo>
                    <a:pt x="155745" y="4704"/>
                    <a:pt x="155778" y="4671"/>
                    <a:pt x="155878" y="4671"/>
                  </a:cubicBezTo>
                  <a:cubicBezTo>
                    <a:pt x="155912" y="4604"/>
                    <a:pt x="156012" y="4604"/>
                    <a:pt x="156045" y="4604"/>
                  </a:cubicBezTo>
                  <a:lnTo>
                    <a:pt x="156079" y="4604"/>
                  </a:lnTo>
                  <a:cubicBezTo>
                    <a:pt x="156112" y="4604"/>
                    <a:pt x="156212" y="4571"/>
                    <a:pt x="156245" y="4571"/>
                  </a:cubicBezTo>
                  <a:cubicBezTo>
                    <a:pt x="156279" y="4537"/>
                    <a:pt x="156379" y="4537"/>
                    <a:pt x="156412" y="4537"/>
                  </a:cubicBezTo>
                  <a:cubicBezTo>
                    <a:pt x="156512" y="4537"/>
                    <a:pt x="156579" y="4504"/>
                    <a:pt x="156679" y="4504"/>
                  </a:cubicBezTo>
                  <a:cubicBezTo>
                    <a:pt x="156779" y="4437"/>
                    <a:pt x="156912" y="4404"/>
                    <a:pt x="157046" y="4404"/>
                  </a:cubicBezTo>
                  <a:cubicBezTo>
                    <a:pt x="157113" y="4404"/>
                    <a:pt x="157213" y="4371"/>
                    <a:pt x="157279" y="4371"/>
                  </a:cubicBezTo>
                  <a:lnTo>
                    <a:pt x="157546" y="4371"/>
                  </a:lnTo>
                  <a:cubicBezTo>
                    <a:pt x="157713" y="4337"/>
                    <a:pt x="157846" y="4337"/>
                    <a:pt x="158013" y="4271"/>
                  </a:cubicBezTo>
                  <a:cubicBezTo>
                    <a:pt x="158113" y="4271"/>
                    <a:pt x="158247" y="4237"/>
                    <a:pt x="158380" y="4237"/>
                  </a:cubicBezTo>
                  <a:cubicBezTo>
                    <a:pt x="158547" y="4204"/>
                    <a:pt x="158680" y="4204"/>
                    <a:pt x="158847" y="4171"/>
                  </a:cubicBezTo>
                  <a:cubicBezTo>
                    <a:pt x="158914" y="4171"/>
                    <a:pt x="159047" y="4104"/>
                    <a:pt x="159114" y="4104"/>
                  </a:cubicBezTo>
                  <a:lnTo>
                    <a:pt x="159281" y="4104"/>
                  </a:lnTo>
                  <a:cubicBezTo>
                    <a:pt x="159381" y="4104"/>
                    <a:pt x="159514" y="4070"/>
                    <a:pt x="159614" y="4070"/>
                  </a:cubicBezTo>
                  <a:cubicBezTo>
                    <a:pt x="159681" y="4037"/>
                    <a:pt x="159748" y="4037"/>
                    <a:pt x="159781" y="4037"/>
                  </a:cubicBezTo>
                  <a:cubicBezTo>
                    <a:pt x="159848" y="4004"/>
                    <a:pt x="159915" y="4004"/>
                    <a:pt x="159948" y="4004"/>
                  </a:cubicBezTo>
                  <a:cubicBezTo>
                    <a:pt x="160048" y="4004"/>
                    <a:pt x="160181" y="3937"/>
                    <a:pt x="160248" y="3937"/>
                  </a:cubicBezTo>
                  <a:cubicBezTo>
                    <a:pt x="160348" y="3904"/>
                    <a:pt x="160382" y="3904"/>
                    <a:pt x="160448" y="3904"/>
                  </a:cubicBezTo>
                  <a:cubicBezTo>
                    <a:pt x="160715" y="3870"/>
                    <a:pt x="161015" y="3837"/>
                    <a:pt x="161249" y="3770"/>
                  </a:cubicBezTo>
                  <a:cubicBezTo>
                    <a:pt x="161282" y="3737"/>
                    <a:pt x="161382" y="3737"/>
                    <a:pt x="161416" y="3737"/>
                  </a:cubicBezTo>
                  <a:cubicBezTo>
                    <a:pt x="161582" y="3737"/>
                    <a:pt x="161749" y="3704"/>
                    <a:pt x="161883" y="3704"/>
                  </a:cubicBezTo>
                  <a:cubicBezTo>
                    <a:pt x="161949" y="3704"/>
                    <a:pt x="162083" y="3670"/>
                    <a:pt x="162183" y="3670"/>
                  </a:cubicBezTo>
                  <a:lnTo>
                    <a:pt x="162516" y="3670"/>
                  </a:lnTo>
                  <a:cubicBezTo>
                    <a:pt x="162583" y="3670"/>
                    <a:pt x="162717" y="3603"/>
                    <a:pt x="162783" y="3603"/>
                  </a:cubicBezTo>
                  <a:lnTo>
                    <a:pt x="162950" y="3603"/>
                  </a:lnTo>
                  <a:cubicBezTo>
                    <a:pt x="163084" y="3603"/>
                    <a:pt x="163217" y="3570"/>
                    <a:pt x="163350" y="3570"/>
                  </a:cubicBezTo>
                  <a:lnTo>
                    <a:pt x="163617" y="3570"/>
                  </a:lnTo>
                  <a:cubicBezTo>
                    <a:pt x="163717" y="3537"/>
                    <a:pt x="163751" y="3537"/>
                    <a:pt x="163851" y="3537"/>
                  </a:cubicBezTo>
                  <a:lnTo>
                    <a:pt x="164251" y="3537"/>
                  </a:lnTo>
                  <a:cubicBezTo>
                    <a:pt x="164351" y="3503"/>
                    <a:pt x="164418" y="3503"/>
                    <a:pt x="164518" y="3503"/>
                  </a:cubicBezTo>
                  <a:lnTo>
                    <a:pt x="165952" y="3503"/>
                  </a:lnTo>
                  <a:cubicBezTo>
                    <a:pt x="166086" y="3437"/>
                    <a:pt x="166219" y="3437"/>
                    <a:pt x="166286" y="3437"/>
                  </a:cubicBezTo>
                  <a:lnTo>
                    <a:pt x="168187" y="3437"/>
                  </a:lnTo>
                  <a:lnTo>
                    <a:pt x="1681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0" name="Google Shape;2630;p39"/>
            <p:cNvSpPr/>
            <p:nvPr/>
          </p:nvSpPr>
          <p:spPr>
            <a:xfrm rot="-5400000">
              <a:off x="6283603" y="2484654"/>
              <a:ext cx="2794558" cy="2893480"/>
            </a:xfrm>
            <a:custGeom>
              <a:avLst/>
              <a:gdLst/>
              <a:ahLst/>
              <a:cxnLst/>
              <a:rect l="l" t="t" r="r" b="b"/>
              <a:pathLst>
                <a:path w="85795" h="88832" extrusionOk="0">
                  <a:moveTo>
                    <a:pt x="85795" y="1"/>
                  </a:moveTo>
                  <a:lnTo>
                    <a:pt x="85795" y="1"/>
                  </a:lnTo>
                  <a:cubicBezTo>
                    <a:pt x="25151" y="30956"/>
                    <a:pt x="33" y="88331"/>
                    <a:pt x="0" y="88331"/>
                  </a:cubicBezTo>
                  <a:lnTo>
                    <a:pt x="4070" y="88831"/>
                  </a:lnTo>
                  <a:cubicBezTo>
                    <a:pt x="10641" y="76022"/>
                    <a:pt x="37660" y="27687"/>
                    <a:pt x="85795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1" name="Google Shape;2631;p39"/>
            <p:cNvSpPr/>
            <p:nvPr/>
          </p:nvSpPr>
          <p:spPr>
            <a:xfrm rot="-5400000">
              <a:off x="4984628" y="562042"/>
              <a:ext cx="4936134" cy="3517113"/>
            </a:xfrm>
            <a:custGeom>
              <a:avLst/>
              <a:gdLst/>
              <a:ahLst/>
              <a:cxnLst/>
              <a:rect l="l" t="t" r="r" b="b"/>
              <a:pathLst>
                <a:path w="151543" h="107978" extrusionOk="0">
                  <a:moveTo>
                    <a:pt x="151542" y="0"/>
                  </a:moveTo>
                  <a:cubicBezTo>
                    <a:pt x="50837" y="6839"/>
                    <a:pt x="5838" y="94668"/>
                    <a:pt x="1" y="106977"/>
                  </a:cubicBezTo>
                  <a:lnTo>
                    <a:pt x="7940" y="107978"/>
                  </a:lnTo>
                  <a:cubicBezTo>
                    <a:pt x="56174" y="3837"/>
                    <a:pt x="151542" y="768"/>
                    <a:pt x="151542" y="768"/>
                  </a:cubicBezTo>
                  <a:lnTo>
                    <a:pt x="1515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2" name="Google Shape;2632;p39"/>
            <p:cNvSpPr/>
            <p:nvPr/>
          </p:nvSpPr>
          <p:spPr>
            <a:xfrm rot="-5400000">
              <a:off x="6782875" y="-84532"/>
              <a:ext cx="2321931" cy="2298022"/>
            </a:xfrm>
            <a:custGeom>
              <a:avLst/>
              <a:gdLst/>
              <a:ahLst/>
              <a:cxnLst/>
              <a:rect l="l" t="t" r="r" b="b"/>
              <a:pathLst>
                <a:path w="71285" h="70551" extrusionOk="0">
                  <a:moveTo>
                    <a:pt x="70984" y="0"/>
                  </a:moveTo>
                  <a:cubicBezTo>
                    <a:pt x="60577" y="1902"/>
                    <a:pt x="45066" y="10675"/>
                    <a:pt x="29354" y="28087"/>
                  </a:cubicBezTo>
                  <a:cubicBezTo>
                    <a:pt x="10774" y="48702"/>
                    <a:pt x="0" y="70551"/>
                    <a:pt x="0" y="70551"/>
                  </a:cubicBezTo>
                  <a:lnTo>
                    <a:pt x="5371" y="70551"/>
                  </a:lnTo>
                  <a:cubicBezTo>
                    <a:pt x="5371" y="70551"/>
                    <a:pt x="20982" y="42097"/>
                    <a:pt x="29988" y="32323"/>
                  </a:cubicBezTo>
                  <a:cubicBezTo>
                    <a:pt x="38995" y="22516"/>
                    <a:pt x="55773" y="6438"/>
                    <a:pt x="62812" y="4170"/>
                  </a:cubicBezTo>
                  <a:cubicBezTo>
                    <a:pt x="69817" y="1902"/>
                    <a:pt x="71284" y="1235"/>
                    <a:pt x="71284" y="1235"/>
                  </a:cubicBezTo>
                  <a:lnTo>
                    <a:pt x="709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3" name="Google Shape;2633;p39"/>
            <p:cNvSpPr/>
            <p:nvPr/>
          </p:nvSpPr>
          <p:spPr>
            <a:xfrm rot="-5400000">
              <a:off x="6816018" y="-164385"/>
              <a:ext cx="2324080" cy="2370822"/>
            </a:xfrm>
            <a:custGeom>
              <a:avLst/>
              <a:gdLst/>
              <a:ahLst/>
              <a:cxnLst/>
              <a:rect l="l" t="t" r="r" b="b"/>
              <a:pathLst>
                <a:path w="71351" h="72786" extrusionOk="0">
                  <a:moveTo>
                    <a:pt x="71251" y="1"/>
                  </a:moveTo>
                  <a:cubicBezTo>
                    <a:pt x="61577" y="2302"/>
                    <a:pt x="52271" y="6405"/>
                    <a:pt x="35759" y="21850"/>
                  </a:cubicBezTo>
                  <a:cubicBezTo>
                    <a:pt x="18013" y="38395"/>
                    <a:pt x="0" y="71619"/>
                    <a:pt x="0" y="71619"/>
                  </a:cubicBezTo>
                  <a:lnTo>
                    <a:pt x="4170" y="72786"/>
                  </a:lnTo>
                  <a:cubicBezTo>
                    <a:pt x="4170" y="72786"/>
                    <a:pt x="13043" y="56341"/>
                    <a:pt x="15144" y="52171"/>
                  </a:cubicBezTo>
                  <a:cubicBezTo>
                    <a:pt x="17212" y="48035"/>
                    <a:pt x="32823" y="25686"/>
                    <a:pt x="46934" y="13911"/>
                  </a:cubicBezTo>
                  <a:cubicBezTo>
                    <a:pt x="61077" y="2169"/>
                    <a:pt x="71351" y="1068"/>
                    <a:pt x="71351" y="1068"/>
                  </a:cubicBezTo>
                  <a:lnTo>
                    <a:pt x="712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4" name="Google Shape;2634;p39"/>
            <p:cNvSpPr/>
            <p:nvPr/>
          </p:nvSpPr>
          <p:spPr>
            <a:xfrm rot="-5400000">
              <a:off x="6851343" y="-157336"/>
              <a:ext cx="2229555" cy="2323038"/>
            </a:xfrm>
            <a:custGeom>
              <a:avLst/>
              <a:gdLst/>
              <a:ahLst/>
              <a:cxnLst/>
              <a:rect l="l" t="t" r="r" b="b"/>
              <a:pathLst>
                <a:path w="68449" h="71319" extrusionOk="0">
                  <a:moveTo>
                    <a:pt x="68449" y="1"/>
                  </a:moveTo>
                  <a:cubicBezTo>
                    <a:pt x="29054" y="10975"/>
                    <a:pt x="0" y="70718"/>
                    <a:pt x="0" y="70718"/>
                  </a:cubicBezTo>
                  <a:lnTo>
                    <a:pt x="3836" y="71318"/>
                  </a:lnTo>
                  <a:cubicBezTo>
                    <a:pt x="33624" y="8874"/>
                    <a:pt x="68449" y="1335"/>
                    <a:pt x="68449" y="1335"/>
                  </a:cubicBezTo>
                  <a:lnTo>
                    <a:pt x="684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5" name="Google Shape;2635;p39"/>
            <p:cNvSpPr/>
            <p:nvPr/>
          </p:nvSpPr>
          <p:spPr>
            <a:xfrm rot="-5400000">
              <a:off x="7761295" y="3599436"/>
              <a:ext cx="1221306" cy="1593968"/>
            </a:xfrm>
            <a:custGeom>
              <a:avLst/>
              <a:gdLst/>
              <a:ahLst/>
              <a:cxnLst/>
              <a:rect l="l" t="t" r="r" b="b"/>
              <a:pathLst>
                <a:path w="37495" h="48936" extrusionOk="0">
                  <a:moveTo>
                    <a:pt x="37494" y="1"/>
                  </a:moveTo>
                  <a:lnTo>
                    <a:pt x="37494" y="1"/>
                  </a:lnTo>
                  <a:cubicBezTo>
                    <a:pt x="36827" y="501"/>
                    <a:pt x="15312" y="16846"/>
                    <a:pt x="1" y="48369"/>
                  </a:cubicBezTo>
                  <a:lnTo>
                    <a:pt x="4504" y="48936"/>
                  </a:lnTo>
                  <a:cubicBezTo>
                    <a:pt x="7640" y="42531"/>
                    <a:pt x="21316" y="15745"/>
                    <a:pt x="37494" y="1"/>
                  </a:cubicBezTo>
                  <a:close/>
                </a:path>
              </a:pathLst>
            </a:custGeom>
            <a:solidFill>
              <a:srgbClr val="FFFFFF">
                <a:alpha val="42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6" name="Google Shape;2636;p39"/>
            <p:cNvSpPr/>
            <p:nvPr/>
          </p:nvSpPr>
          <p:spPr>
            <a:xfrm rot="-5400000">
              <a:off x="4773279" y="686348"/>
              <a:ext cx="2002525" cy="334682"/>
            </a:xfrm>
            <a:custGeom>
              <a:avLst/>
              <a:gdLst/>
              <a:ahLst/>
              <a:cxnLst/>
              <a:rect l="l" t="t" r="r" b="b"/>
              <a:pathLst>
                <a:path w="61479" h="10275" extrusionOk="0">
                  <a:moveTo>
                    <a:pt x="61478" y="1"/>
                  </a:moveTo>
                  <a:cubicBezTo>
                    <a:pt x="38328" y="1"/>
                    <a:pt x="17914" y="3904"/>
                    <a:pt x="1" y="10275"/>
                  </a:cubicBezTo>
                  <a:lnTo>
                    <a:pt x="1" y="10275"/>
                  </a:lnTo>
                  <a:cubicBezTo>
                    <a:pt x="12680" y="6572"/>
                    <a:pt x="36431" y="595"/>
                    <a:pt x="57531" y="595"/>
                  </a:cubicBezTo>
                  <a:cubicBezTo>
                    <a:pt x="58858" y="595"/>
                    <a:pt x="60175" y="619"/>
                    <a:pt x="61478" y="668"/>
                  </a:cubicBezTo>
                  <a:lnTo>
                    <a:pt x="61478" y="1"/>
                  </a:ln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7" name="Google Shape;2637;p39"/>
            <p:cNvSpPr/>
            <p:nvPr/>
          </p:nvSpPr>
          <p:spPr>
            <a:xfrm rot="-5400000">
              <a:off x="8051975" y="2480773"/>
              <a:ext cx="616076" cy="309699"/>
            </a:xfrm>
            <a:custGeom>
              <a:avLst/>
              <a:gdLst/>
              <a:ahLst/>
              <a:cxnLst/>
              <a:rect l="l" t="t" r="r" b="b"/>
              <a:pathLst>
                <a:path w="18914" h="9508" extrusionOk="0">
                  <a:moveTo>
                    <a:pt x="9473" y="1"/>
                  </a:moveTo>
                  <a:cubicBezTo>
                    <a:pt x="6171" y="1"/>
                    <a:pt x="3202" y="868"/>
                    <a:pt x="1534" y="2169"/>
                  </a:cubicBezTo>
                  <a:cubicBezTo>
                    <a:pt x="1067" y="2503"/>
                    <a:pt x="701" y="2870"/>
                    <a:pt x="467" y="3303"/>
                  </a:cubicBezTo>
                  <a:cubicBezTo>
                    <a:pt x="167" y="3737"/>
                    <a:pt x="0" y="4237"/>
                    <a:pt x="0" y="4738"/>
                  </a:cubicBezTo>
                  <a:cubicBezTo>
                    <a:pt x="0" y="7373"/>
                    <a:pt x="4236" y="9508"/>
                    <a:pt x="9473" y="9508"/>
                  </a:cubicBezTo>
                  <a:cubicBezTo>
                    <a:pt x="14677" y="9508"/>
                    <a:pt x="18914" y="7373"/>
                    <a:pt x="18914" y="4738"/>
                  </a:cubicBezTo>
                  <a:cubicBezTo>
                    <a:pt x="18914" y="4538"/>
                    <a:pt x="18880" y="4337"/>
                    <a:pt x="18847" y="4137"/>
                  </a:cubicBezTo>
                  <a:cubicBezTo>
                    <a:pt x="18647" y="3303"/>
                    <a:pt x="17913" y="2503"/>
                    <a:pt x="16912" y="1836"/>
                  </a:cubicBezTo>
                  <a:cubicBezTo>
                    <a:pt x="15211" y="701"/>
                    <a:pt x="12509" y="1"/>
                    <a:pt x="9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8" name="Google Shape;2638;p39"/>
            <p:cNvSpPr/>
            <p:nvPr/>
          </p:nvSpPr>
          <p:spPr>
            <a:xfrm rot="-5400000">
              <a:off x="8117724" y="2561729"/>
              <a:ext cx="420511" cy="147781"/>
            </a:xfrm>
            <a:custGeom>
              <a:avLst/>
              <a:gdLst/>
              <a:ahLst/>
              <a:cxnLst/>
              <a:rect l="l" t="t" r="r" b="b"/>
              <a:pathLst>
                <a:path w="12910" h="4537" extrusionOk="0">
                  <a:moveTo>
                    <a:pt x="6471" y="0"/>
                  </a:moveTo>
                  <a:cubicBezTo>
                    <a:pt x="2869" y="0"/>
                    <a:pt x="0" y="1001"/>
                    <a:pt x="0" y="2235"/>
                  </a:cubicBezTo>
                  <a:cubicBezTo>
                    <a:pt x="0" y="2368"/>
                    <a:pt x="34" y="2502"/>
                    <a:pt x="67" y="2635"/>
                  </a:cubicBezTo>
                  <a:cubicBezTo>
                    <a:pt x="567" y="3703"/>
                    <a:pt x="3236" y="4537"/>
                    <a:pt x="6471" y="4537"/>
                  </a:cubicBezTo>
                  <a:cubicBezTo>
                    <a:pt x="9674" y="4537"/>
                    <a:pt x="12342" y="3703"/>
                    <a:pt x="12843" y="2635"/>
                  </a:cubicBezTo>
                  <a:cubicBezTo>
                    <a:pt x="12876" y="2502"/>
                    <a:pt x="12909" y="2368"/>
                    <a:pt x="12909" y="2235"/>
                  </a:cubicBezTo>
                  <a:cubicBezTo>
                    <a:pt x="12909" y="1001"/>
                    <a:pt x="10041" y="0"/>
                    <a:pt x="647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9" name="Google Shape;2639;p39"/>
            <p:cNvSpPr/>
            <p:nvPr/>
          </p:nvSpPr>
          <p:spPr>
            <a:xfrm rot="-5400000">
              <a:off x="8131292" y="2573145"/>
              <a:ext cx="416179" cy="124981"/>
            </a:xfrm>
            <a:custGeom>
              <a:avLst/>
              <a:gdLst/>
              <a:ahLst/>
              <a:cxnLst/>
              <a:rect l="l" t="t" r="r" b="b"/>
              <a:pathLst>
                <a:path w="12777" h="3837" extrusionOk="0">
                  <a:moveTo>
                    <a:pt x="6405" y="1"/>
                  </a:moveTo>
                  <a:cubicBezTo>
                    <a:pt x="3170" y="1"/>
                    <a:pt x="501" y="834"/>
                    <a:pt x="1" y="1935"/>
                  </a:cubicBezTo>
                  <a:cubicBezTo>
                    <a:pt x="501" y="3003"/>
                    <a:pt x="3170" y="3837"/>
                    <a:pt x="6405" y="3837"/>
                  </a:cubicBezTo>
                  <a:cubicBezTo>
                    <a:pt x="9608" y="3837"/>
                    <a:pt x="12276" y="3003"/>
                    <a:pt x="12777" y="1935"/>
                  </a:cubicBezTo>
                  <a:cubicBezTo>
                    <a:pt x="12243" y="868"/>
                    <a:pt x="9608" y="34"/>
                    <a:pt x="6405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0" name="Google Shape;2640;p39"/>
            <p:cNvSpPr/>
            <p:nvPr/>
          </p:nvSpPr>
          <p:spPr>
            <a:xfrm rot="-5400000">
              <a:off x="8105772" y="2534567"/>
              <a:ext cx="616076" cy="202112"/>
            </a:xfrm>
            <a:custGeom>
              <a:avLst/>
              <a:gdLst/>
              <a:ahLst/>
              <a:cxnLst/>
              <a:rect l="l" t="t" r="r" b="b"/>
              <a:pathLst>
                <a:path w="18914" h="6205" extrusionOk="0">
                  <a:moveTo>
                    <a:pt x="467" y="0"/>
                  </a:moveTo>
                  <a:lnTo>
                    <a:pt x="467" y="0"/>
                  </a:lnTo>
                  <a:cubicBezTo>
                    <a:pt x="167" y="434"/>
                    <a:pt x="0" y="934"/>
                    <a:pt x="0" y="1435"/>
                  </a:cubicBezTo>
                  <a:cubicBezTo>
                    <a:pt x="0" y="4070"/>
                    <a:pt x="4236" y="6205"/>
                    <a:pt x="9473" y="6205"/>
                  </a:cubicBezTo>
                  <a:cubicBezTo>
                    <a:pt x="14677" y="6205"/>
                    <a:pt x="18914" y="4070"/>
                    <a:pt x="18914" y="1435"/>
                  </a:cubicBezTo>
                  <a:cubicBezTo>
                    <a:pt x="18914" y="1235"/>
                    <a:pt x="18880" y="1034"/>
                    <a:pt x="18880" y="834"/>
                  </a:cubicBezTo>
                  <a:cubicBezTo>
                    <a:pt x="18580" y="2102"/>
                    <a:pt x="17513" y="3736"/>
                    <a:pt x="13910" y="4570"/>
                  </a:cubicBezTo>
                  <a:cubicBezTo>
                    <a:pt x="12412" y="4926"/>
                    <a:pt x="10809" y="5089"/>
                    <a:pt x="9254" y="5089"/>
                  </a:cubicBezTo>
                  <a:cubicBezTo>
                    <a:pt x="5858" y="5089"/>
                    <a:pt x="2695" y="4315"/>
                    <a:pt x="1368" y="3103"/>
                  </a:cubicBezTo>
                  <a:cubicBezTo>
                    <a:pt x="167" y="2035"/>
                    <a:pt x="200" y="768"/>
                    <a:pt x="467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1" name="Google Shape;2641;p39"/>
            <p:cNvSpPr/>
            <p:nvPr/>
          </p:nvSpPr>
          <p:spPr>
            <a:xfrm rot="-5400000">
              <a:off x="8974173" y="2259160"/>
              <a:ext cx="436830" cy="573667"/>
            </a:xfrm>
            <a:custGeom>
              <a:avLst/>
              <a:gdLst/>
              <a:ahLst/>
              <a:cxnLst/>
              <a:rect l="l" t="t" r="r" b="b"/>
              <a:pathLst>
                <a:path w="13411" h="17612" extrusionOk="0">
                  <a:moveTo>
                    <a:pt x="3612" y="0"/>
                  </a:moveTo>
                  <a:cubicBezTo>
                    <a:pt x="3149" y="0"/>
                    <a:pt x="2731" y="83"/>
                    <a:pt x="2336" y="309"/>
                  </a:cubicBezTo>
                  <a:cubicBezTo>
                    <a:pt x="1" y="1576"/>
                    <a:pt x="168" y="6413"/>
                    <a:pt x="2703" y="11150"/>
                  </a:cubicBezTo>
                  <a:cubicBezTo>
                    <a:pt x="4867" y="15061"/>
                    <a:pt x="7953" y="17611"/>
                    <a:pt x="10312" y="17611"/>
                  </a:cubicBezTo>
                  <a:cubicBezTo>
                    <a:pt x="10790" y="17611"/>
                    <a:pt x="11238" y="17506"/>
                    <a:pt x="11643" y="17287"/>
                  </a:cubicBezTo>
                  <a:cubicBezTo>
                    <a:pt x="11809" y="17221"/>
                    <a:pt x="11976" y="17087"/>
                    <a:pt x="12143" y="16920"/>
                  </a:cubicBezTo>
                  <a:cubicBezTo>
                    <a:pt x="12810" y="16353"/>
                    <a:pt x="13177" y="15353"/>
                    <a:pt x="13244" y="14085"/>
                  </a:cubicBezTo>
                  <a:cubicBezTo>
                    <a:pt x="13411" y="11984"/>
                    <a:pt x="12743" y="9182"/>
                    <a:pt x="11242" y="6480"/>
                  </a:cubicBezTo>
                  <a:cubicBezTo>
                    <a:pt x="9641" y="3511"/>
                    <a:pt x="7406" y="1309"/>
                    <a:pt x="5405" y="409"/>
                  </a:cubicBezTo>
                  <a:cubicBezTo>
                    <a:pt x="4871" y="175"/>
                    <a:pt x="4371" y="42"/>
                    <a:pt x="3870" y="8"/>
                  </a:cubicBezTo>
                  <a:cubicBezTo>
                    <a:pt x="3783" y="3"/>
                    <a:pt x="3697" y="0"/>
                    <a:pt x="3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2" name="Google Shape;2642;p39"/>
            <p:cNvSpPr/>
            <p:nvPr/>
          </p:nvSpPr>
          <p:spPr>
            <a:xfrm rot="-5400000">
              <a:off x="9039516" y="2313193"/>
              <a:ext cx="276019" cy="385170"/>
            </a:xfrm>
            <a:custGeom>
              <a:avLst/>
              <a:gdLst/>
              <a:ahLst/>
              <a:cxnLst/>
              <a:rect l="l" t="t" r="r" b="b"/>
              <a:pathLst>
                <a:path w="8474" h="11825" extrusionOk="0">
                  <a:moveTo>
                    <a:pt x="1454" y="1"/>
                  </a:moveTo>
                  <a:cubicBezTo>
                    <a:pt x="1288" y="1"/>
                    <a:pt x="1136" y="37"/>
                    <a:pt x="1001" y="113"/>
                  </a:cubicBezTo>
                  <a:cubicBezTo>
                    <a:pt x="868" y="146"/>
                    <a:pt x="801" y="246"/>
                    <a:pt x="701" y="379"/>
                  </a:cubicBezTo>
                  <a:cubicBezTo>
                    <a:pt x="1" y="1380"/>
                    <a:pt x="534" y="4149"/>
                    <a:pt x="2135" y="7051"/>
                  </a:cubicBezTo>
                  <a:cubicBezTo>
                    <a:pt x="3666" y="9851"/>
                    <a:pt x="5673" y="11824"/>
                    <a:pt x="6884" y="11824"/>
                  </a:cubicBezTo>
                  <a:cubicBezTo>
                    <a:pt x="6914" y="11824"/>
                    <a:pt x="6943" y="11823"/>
                    <a:pt x="6972" y="11821"/>
                  </a:cubicBezTo>
                  <a:cubicBezTo>
                    <a:pt x="7106" y="11788"/>
                    <a:pt x="7206" y="11788"/>
                    <a:pt x="7339" y="11721"/>
                  </a:cubicBezTo>
                  <a:cubicBezTo>
                    <a:pt x="8473" y="11087"/>
                    <a:pt x="7973" y="7985"/>
                    <a:pt x="6205" y="4783"/>
                  </a:cubicBezTo>
                  <a:cubicBezTo>
                    <a:pt x="4677" y="1990"/>
                    <a:pt x="2682" y="1"/>
                    <a:pt x="1454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3" name="Google Shape;2643;p39"/>
            <p:cNvSpPr/>
            <p:nvPr/>
          </p:nvSpPr>
          <p:spPr>
            <a:xfrm rot="-5400000">
              <a:off x="9058669" y="2332346"/>
              <a:ext cx="249929" cy="372955"/>
            </a:xfrm>
            <a:custGeom>
              <a:avLst/>
              <a:gdLst/>
              <a:ahLst/>
              <a:cxnLst/>
              <a:rect l="l" t="t" r="r" b="b"/>
              <a:pathLst>
                <a:path w="7673" h="11450" extrusionOk="0">
                  <a:moveTo>
                    <a:pt x="789" y="1"/>
                  </a:moveTo>
                  <a:cubicBezTo>
                    <a:pt x="759" y="1"/>
                    <a:pt x="730" y="2"/>
                    <a:pt x="701" y="4"/>
                  </a:cubicBezTo>
                  <a:cubicBezTo>
                    <a:pt x="1" y="1005"/>
                    <a:pt x="534" y="3774"/>
                    <a:pt x="2135" y="6676"/>
                  </a:cubicBezTo>
                  <a:cubicBezTo>
                    <a:pt x="3666" y="9476"/>
                    <a:pt x="5673" y="11449"/>
                    <a:pt x="6884" y="11449"/>
                  </a:cubicBezTo>
                  <a:cubicBezTo>
                    <a:pt x="6914" y="11449"/>
                    <a:pt x="6943" y="11448"/>
                    <a:pt x="6972" y="11446"/>
                  </a:cubicBezTo>
                  <a:cubicBezTo>
                    <a:pt x="7673" y="10445"/>
                    <a:pt x="7106" y="7677"/>
                    <a:pt x="5538" y="4774"/>
                  </a:cubicBezTo>
                  <a:cubicBezTo>
                    <a:pt x="4008" y="1975"/>
                    <a:pt x="2001" y="1"/>
                    <a:pt x="789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4" name="Google Shape;2644;p39"/>
            <p:cNvSpPr/>
            <p:nvPr/>
          </p:nvSpPr>
          <p:spPr>
            <a:xfrm rot="-5400000">
              <a:off x="8994824" y="2279811"/>
              <a:ext cx="395528" cy="573667"/>
            </a:xfrm>
            <a:custGeom>
              <a:avLst/>
              <a:gdLst/>
              <a:ahLst/>
              <a:cxnLst/>
              <a:rect l="l" t="t" r="r" b="b"/>
              <a:pathLst>
                <a:path w="12143" h="17612" extrusionOk="0">
                  <a:moveTo>
                    <a:pt x="3612" y="0"/>
                  </a:moveTo>
                  <a:cubicBezTo>
                    <a:pt x="3149" y="0"/>
                    <a:pt x="2731" y="83"/>
                    <a:pt x="2336" y="309"/>
                  </a:cubicBezTo>
                  <a:cubicBezTo>
                    <a:pt x="1" y="1576"/>
                    <a:pt x="168" y="6413"/>
                    <a:pt x="2703" y="11150"/>
                  </a:cubicBezTo>
                  <a:cubicBezTo>
                    <a:pt x="4867" y="15061"/>
                    <a:pt x="7953" y="17611"/>
                    <a:pt x="10312" y="17611"/>
                  </a:cubicBezTo>
                  <a:cubicBezTo>
                    <a:pt x="10790" y="17611"/>
                    <a:pt x="11238" y="17506"/>
                    <a:pt x="11643" y="17287"/>
                  </a:cubicBezTo>
                  <a:cubicBezTo>
                    <a:pt x="11809" y="17221"/>
                    <a:pt x="11976" y="17087"/>
                    <a:pt x="12143" y="16920"/>
                  </a:cubicBezTo>
                  <a:lnTo>
                    <a:pt x="12143" y="16920"/>
                  </a:lnTo>
                  <a:cubicBezTo>
                    <a:pt x="11839" y="17014"/>
                    <a:pt x="11496" y="17073"/>
                    <a:pt x="11118" y="17073"/>
                  </a:cubicBezTo>
                  <a:cubicBezTo>
                    <a:pt x="9879" y="17073"/>
                    <a:pt x="8256" y="16440"/>
                    <a:pt x="6339" y="14319"/>
                  </a:cubicBezTo>
                  <a:cubicBezTo>
                    <a:pt x="3003" y="10549"/>
                    <a:pt x="868" y="4912"/>
                    <a:pt x="1502" y="2343"/>
                  </a:cubicBezTo>
                  <a:cubicBezTo>
                    <a:pt x="1902" y="742"/>
                    <a:pt x="3036" y="175"/>
                    <a:pt x="3870" y="8"/>
                  </a:cubicBezTo>
                  <a:cubicBezTo>
                    <a:pt x="3783" y="3"/>
                    <a:pt x="3697" y="0"/>
                    <a:pt x="3612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5" name="Google Shape;2645;p39"/>
            <p:cNvSpPr/>
            <p:nvPr/>
          </p:nvSpPr>
          <p:spPr>
            <a:xfrm rot="-5400000">
              <a:off x="8734598" y="3387935"/>
              <a:ext cx="547641" cy="465331"/>
            </a:xfrm>
            <a:custGeom>
              <a:avLst/>
              <a:gdLst/>
              <a:ahLst/>
              <a:cxnLst/>
              <a:rect l="l" t="t" r="r" b="b"/>
              <a:pathLst>
                <a:path w="16813" h="14286" extrusionOk="0">
                  <a:moveTo>
                    <a:pt x="12538" y="1"/>
                  </a:moveTo>
                  <a:cubicBezTo>
                    <a:pt x="12263" y="1"/>
                    <a:pt x="11976" y="22"/>
                    <a:pt x="11676" y="63"/>
                  </a:cubicBezTo>
                  <a:cubicBezTo>
                    <a:pt x="9641" y="363"/>
                    <a:pt x="7072" y="1564"/>
                    <a:pt x="4804" y="3532"/>
                  </a:cubicBezTo>
                  <a:cubicBezTo>
                    <a:pt x="2302" y="5701"/>
                    <a:pt x="634" y="8236"/>
                    <a:pt x="167" y="10337"/>
                  </a:cubicBezTo>
                  <a:cubicBezTo>
                    <a:pt x="34" y="10871"/>
                    <a:pt x="1" y="11405"/>
                    <a:pt x="67" y="11872"/>
                  </a:cubicBezTo>
                  <a:cubicBezTo>
                    <a:pt x="134" y="12405"/>
                    <a:pt x="334" y="12906"/>
                    <a:pt x="668" y="13273"/>
                  </a:cubicBezTo>
                  <a:cubicBezTo>
                    <a:pt x="1242" y="13960"/>
                    <a:pt x="2149" y="14286"/>
                    <a:pt x="3251" y="14286"/>
                  </a:cubicBezTo>
                  <a:cubicBezTo>
                    <a:pt x="5411" y="14286"/>
                    <a:pt x="8325" y="13035"/>
                    <a:pt x="10975" y="10804"/>
                  </a:cubicBezTo>
                  <a:cubicBezTo>
                    <a:pt x="14978" y="7402"/>
                    <a:pt x="16813" y="3032"/>
                    <a:pt x="15078" y="1031"/>
                  </a:cubicBezTo>
                  <a:cubicBezTo>
                    <a:pt x="14978" y="864"/>
                    <a:pt x="14844" y="730"/>
                    <a:pt x="14644" y="564"/>
                  </a:cubicBezTo>
                  <a:cubicBezTo>
                    <a:pt x="14069" y="188"/>
                    <a:pt x="13362" y="1"/>
                    <a:pt x="12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6" name="Google Shape;2646;p39"/>
            <p:cNvSpPr/>
            <p:nvPr/>
          </p:nvSpPr>
          <p:spPr>
            <a:xfrm rot="-5400000">
              <a:off x="8803589" y="3515357"/>
              <a:ext cx="362955" cy="295237"/>
            </a:xfrm>
            <a:custGeom>
              <a:avLst/>
              <a:gdLst/>
              <a:ahLst/>
              <a:cxnLst/>
              <a:rect l="l" t="t" r="r" b="b"/>
              <a:pathLst>
                <a:path w="11143" h="9064" extrusionOk="0">
                  <a:moveTo>
                    <a:pt x="9718" y="1"/>
                  </a:moveTo>
                  <a:cubicBezTo>
                    <a:pt x="8450" y="1"/>
                    <a:pt x="6313" y="1041"/>
                    <a:pt x="4271" y="2806"/>
                  </a:cubicBezTo>
                  <a:cubicBezTo>
                    <a:pt x="1502" y="5141"/>
                    <a:pt x="1" y="7776"/>
                    <a:pt x="802" y="8743"/>
                  </a:cubicBezTo>
                  <a:cubicBezTo>
                    <a:pt x="868" y="8810"/>
                    <a:pt x="968" y="8910"/>
                    <a:pt x="1102" y="8944"/>
                  </a:cubicBezTo>
                  <a:cubicBezTo>
                    <a:pt x="1274" y="9024"/>
                    <a:pt x="1485" y="9063"/>
                    <a:pt x="1727" y="9063"/>
                  </a:cubicBezTo>
                  <a:cubicBezTo>
                    <a:pt x="2986" y="9063"/>
                    <a:pt x="5103" y="8009"/>
                    <a:pt x="7173" y="6275"/>
                  </a:cubicBezTo>
                  <a:cubicBezTo>
                    <a:pt x="9641" y="4174"/>
                    <a:pt x="11142" y="1838"/>
                    <a:pt x="10809" y="671"/>
                  </a:cubicBezTo>
                  <a:cubicBezTo>
                    <a:pt x="10775" y="571"/>
                    <a:pt x="10709" y="437"/>
                    <a:pt x="10642" y="337"/>
                  </a:cubicBezTo>
                  <a:cubicBezTo>
                    <a:pt x="10446" y="109"/>
                    <a:pt x="10127" y="1"/>
                    <a:pt x="971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7" name="Google Shape;2647;p39"/>
            <p:cNvSpPr/>
            <p:nvPr/>
          </p:nvSpPr>
          <p:spPr>
            <a:xfrm rot="-5400000">
              <a:off x="8825103" y="3510780"/>
              <a:ext cx="337940" cy="277225"/>
            </a:xfrm>
            <a:custGeom>
              <a:avLst/>
              <a:gdLst/>
              <a:ahLst/>
              <a:cxnLst/>
              <a:rect l="l" t="t" r="r" b="b"/>
              <a:pathLst>
                <a:path w="10375" h="8511" extrusionOk="0">
                  <a:moveTo>
                    <a:pt x="9401" y="0"/>
                  </a:moveTo>
                  <a:cubicBezTo>
                    <a:pt x="8106" y="0"/>
                    <a:pt x="5991" y="1075"/>
                    <a:pt x="3970" y="2787"/>
                  </a:cubicBezTo>
                  <a:cubicBezTo>
                    <a:pt x="1502" y="4888"/>
                    <a:pt x="1" y="7223"/>
                    <a:pt x="334" y="8391"/>
                  </a:cubicBezTo>
                  <a:cubicBezTo>
                    <a:pt x="506" y="8471"/>
                    <a:pt x="718" y="8510"/>
                    <a:pt x="961" y="8510"/>
                  </a:cubicBezTo>
                  <a:cubicBezTo>
                    <a:pt x="2227" y="8510"/>
                    <a:pt x="4363" y="7456"/>
                    <a:pt x="6405" y="5722"/>
                  </a:cubicBezTo>
                  <a:cubicBezTo>
                    <a:pt x="8874" y="3621"/>
                    <a:pt x="10375" y="1285"/>
                    <a:pt x="10041" y="118"/>
                  </a:cubicBezTo>
                  <a:cubicBezTo>
                    <a:pt x="9861" y="39"/>
                    <a:pt x="9646" y="0"/>
                    <a:pt x="940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8" name="Google Shape;2648;p39"/>
            <p:cNvSpPr/>
            <p:nvPr/>
          </p:nvSpPr>
          <p:spPr>
            <a:xfrm rot="-5400000">
              <a:off x="8744859" y="3396013"/>
              <a:ext cx="545459" cy="446992"/>
            </a:xfrm>
            <a:custGeom>
              <a:avLst/>
              <a:gdLst/>
              <a:ahLst/>
              <a:cxnLst/>
              <a:rect l="l" t="t" r="r" b="b"/>
              <a:pathLst>
                <a:path w="16746" h="13723" extrusionOk="0">
                  <a:moveTo>
                    <a:pt x="14577" y="1"/>
                  </a:moveTo>
                  <a:cubicBezTo>
                    <a:pt x="15244" y="1135"/>
                    <a:pt x="15445" y="3103"/>
                    <a:pt x="13243" y="6038"/>
                  </a:cubicBezTo>
                  <a:cubicBezTo>
                    <a:pt x="10305" y="9999"/>
                    <a:pt x="5440" y="13111"/>
                    <a:pt x="2818" y="13111"/>
                  </a:cubicBezTo>
                  <a:cubicBezTo>
                    <a:pt x="2790" y="13111"/>
                    <a:pt x="2763" y="13111"/>
                    <a:pt x="2736" y="13110"/>
                  </a:cubicBezTo>
                  <a:cubicBezTo>
                    <a:pt x="1101" y="13077"/>
                    <a:pt x="334" y="12043"/>
                    <a:pt x="0" y="11309"/>
                  </a:cubicBezTo>
                  <a:lnTo>
                    <a:pt x="0" y="11309"/>
                  </a:lnTo>
                  <a:cubicBezTo>
                    <a:pt x="67" y="11842"/>
                    <a:pt x="267" y="12343"/>
                    <a:pt x="601" y="12710"/>
                  </a:cubicBezTo>
                  <a:cubicBezTo>
                    <a:pt x="1175" y="13397"/>
                    <a:pt x="2082" y="13723"/>
                    <a:pt x="3184" y="13723"/>
                  </a:cubicBezTo>
                  <a:cubicBezTo>
                    <a:pt x="5344" y="13723"/>
                    <a:pt x="8258" y="12472"/>
                    <a:pt x="10908" y="10241"/>
                  </a:cubicBezTo>
                  <a:cubicBezTo>
                    <a:pt x="14911" y="6839"/>
                    <a:pt x="16746" y="2469"/>
                    <a:pt x="15011" y="468"/>
                  </a:cubicBezTo>
                  <a:cubicBezTo>
                    <a:pt x="14911" y="301"/>
                    <a:pt x="14777" y="167"/>
                    <a:pt x="1457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9" name="Google Shape;2649;p39"/>
            <p:cNvSpPr/>
            <p:nvPr/>
          </p:nvSpPr>
          <p:spPr>
            <a:xfrm rot="-5400000">
              <a:off x="8758784" y="3534202"/>
              <a:ext cx="375952" cy="333608"/>
            </a:xfrm>
            <a:custGeom>
              <a:avLst/>
              <a:gdLst/>
              <a:ahLst/>
              <a:cxnLst/>
              <a:rect l="l" t="t" r="r" b="b"/>
              <a:pathLst>
                <a:path w="11542" h="10242" extrusionOk="0">
                  <a:moveTo>
                    <a:pt x="11542" y="1"/>
                  </a:moveTo>
                  <a:lnTo>
                    <a:pt x="11542" y="1"/>
                  </a:lnTo>
                  <a:cubicBezTo>
                    <a:pt x="9507" y="234"/>
                    <a:pt x="6972" y="1435"/>
                    <a:pt x="4637" y="3437"/>
                  </a:cubicBezTo>
                  <a:cubicBezTo>
                    <a:pt x="2135" y="5605"/>
                    <a:pt x="467" y="8173"/>
                    <a:pt x="0" y="10242"/>
                  </a:cubicBezTo>
                  <a:cubicBezTo>
                    <a:pt x="367" y="9208"/>
                    <a:pt x="1235" y="7373"/>
                    <a:pt x="3002" y="5371"/>
                  </a:cubicBezTo>
                  <a:cubicBezTo>
                    <a:pt x="5337" y="2736"/>
                    <a:pt x="8640" y="735"/>
                    <a:pt x="11542" y="1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0" name="Google Shape;2650;p39"/>
            <p:cNvSpPr/>
            <p:nvPr/>
          </p:nvSpPr>
          <p:spPr>
            <a:xfrm rot="-5400000">
              <a:off x="6931556" y="1032919"/>
              <a:ext cx="369470" cy="374909"/>
            </a:xfrm>
            <a:custGeom>
              <a:avLst/>
              <a:gdLst/>
              <a:ahLst/>
              <a:cxnLst/>
              <a:rect l="l" t="t" r="r" b="b"/>
              <a:pathLst>
                <a:path w="11343" h="11510" extrusionOk="0">
                  <a:moveTo>
                    <a:pt x="2959" y="1"/>
                  </a:moveTo>
                  <a:cubicBezTo>
                    <a:pt x="2796" y="1"/>
                    <a:pt x="2641" y="9"/>
                    <a:pt x="2503" y="23"/>
                  </a:cubicBezTo>
                  <a:cubicBezTo>
                    <a:pt x="2102" y="123"/>
                    <a:pt x="1769" y="223"/>
                    <a:pt x="1468" y="490"/>
                  </a:cubicBezTo>
                  <a:cubicBezTo>
                    <a:pt x="1" y="1724"/>
                    <a:pt x="835" y="5126"/>
                    <a:pt x="3336" y="8028"/>
                  </a:cubicBezTo>
                  <a:cubicBezTo>
                    <a:pt x="5197" y="10212"/>
                    <a:pt x="7446" y="11509"/>
                    <a:pt x="9079" y="11509"/>
                  </a:cubicBezTo>
                  <a:cubicBezTo>
                    <a:pt x="9642" y="11509"/>
                    <a:pt x="10132" y="11355"/>
                    <a:pt x="10508" y="11030"/>
                  </a:cubicBezTo>
                  <a:cubicBezTo>
                    <a:pt x="10642" y="10964"/>
                    <a:pt x="10708" y="10830"/>
                    <a:pt x="10842" y="10697"/>
                  </a:cubicBezTo>
                  <a:cubicBezTo>
                    <a:pt x="11209" y="10163"/>
                    <a:pt x="11342" y="9396"/>
                    <a:pt x="11209" y="8529"/>
                  </a:cubicBezTo>
                  <a:cubicBezTo>
                    <a:pt x="11009" y="7028"/>
                    <a:pt x="10141" y="5193"/>
                    <a:pt x="8674" y="3492"/>
                  </a:cubicBezTo>
                  <a:cubicBezTo>
                    <a:pt x="7106" y="1624"/>
                    <a:pt x="5204" y="390"/>
                    <a:pt x="3670" y="56"/>
                  </a:cubicBezTo>
                  <a:cubicBezTo>
                    <a:pt x="3436" y="17"/>
                    <a:pt x="3190" y="1"/>
                    <a:pt x="29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1" name="Google Shape;2651;p39"/>
            <p:cNvSpPr/>
            <p:nvPr/>
          </p:nvSpPr>
          <p:spPr>
            <a:xfrm rot="-5400000">
              <a:off x="6981003" y="1066270"/>
              <a:ext cx="241232" cy="245173"/>
            </a:xfrm>
            <a:custGeom>
              <a:avLst/>
              <a:gdLst/>
              <a:ahLst/>
              <a:cxnLst/>
              <a:rect l="l" t="t" r="r" b="b"/>
              <a:pathLst>
                <a:path w="7406" h="7527" extrusionOk="0">
                  <a:moveTo>
                    <a:pt x="1017" y="1"/>
                  </a:moveTo>
                  <a:cubicBezTo>
                    <a:pt x="822" y="1"/>
                    <a:pt x="658" y="49"/>
                    <a:pt x="534" y="149"/>
                  </a:cubicBezTo>
                  <a:cubicBezTo>
                    <a:pt x="434" y="183"/>
                    <a:pt x="400" y="283"/>
                    <a:pt x="367" y="350"/>
                  </a:cubicBezTo>
                  <a:cubicBezTo>
                    <a:pt x="0" y="1150"/>
                    <a:pt x="767" y="3018"/>
                    <a:pt x="2335" y="4819"/>
                  </a:cubicBezTo>
                  <a:cubicBezTo>
                    <a:pt x="3720" y="6445"/>
                    <a:pt x="5267" y="7527"/>
                    <a:pt x="6169" y="7527"/>
                  </a:cubicBezTo>
                  <a:cubicBezTo>
                    <a:pt x="6267" y="7527"/>
                    <a:pt x="6357" y="7514"/>
                    <a:pt x="6438" y="7488"/>
                  </a:cubicBezTo>
                  <a:lnTo>
                    <a:pt x="6705" y="7355"/>
                  </a:lnTo>
                  <a:cubicBezTo>
                    <a:pt x="7405" y="6754"/>
                    <a:pt x="6572" y="4653"/>
                    <a:pt x="4870" y="2685"/>
                  </a:cubicBezTo>
                  <a:cubicBezTo>
                    <a:pt x="3498" y="1038"/>
                    <a:pt x="1923" y="1"/>
                    <a:pt x="101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2" name="Google Shape;2652;p39"/>
            <p:cNvSpPr/>
            <p:nvPr/>
          </p:nvSpPr>
          <p:spPr>
            <a:xfrm rot="-5400000">
              <a:off x="6995433" y="1080700"/>
              <a:ext cx="222763" cy="234783"/>
            </a:xfrm>
            <a:custGeom>
              <a:avLst/>
              <a:gdLst/>
              <a:ahLst/>
              <a:cxnLst/>
              <a:rect l="l" t="t" r="r" b="b"/>
              <a:pathLst>
                <a:path w="6839" h="7208" extrusionOk="0">
                  <a:moveTo>
                    <a:pt x="606" y="0"/>
                  </a:moveTo>
                  <a:cubicBezTo>
                    <a:pt x="520" y="0"/>
                    <a:pt x="440" y="10"/>
                    <a:pt x="367" y="31"/>
                  </a:cubicBezTo>
                  <a:cubicBezTo>
                    <a:pt x="0" y="831"/>
                    <a:pt x="767" y="2699"/>
                    <a:pt x="2335" y="4500"/>
                  </a:cubicBezTo>
                  <a:cubicBezTo>
                    <a:pt x="3720" y="6126"/>
                    <a:pt x="5267" y="7208"/>
                    <a:pt x="6169" y="7208"/>
                  </a:cubicBezTo>
                  <a:cubicBezTo>
                    <a:pt x="6267" y="7208"/>
                    <a:pt x="6357" y="7195"/>
                    <a:pt x="6438" y="7169"/>
                  </a:cubicBezTo>
                  <a:cubicBezTo>
                    <a:pt x="6838" y="6368"/>
                    <a:pt x="6004" y="4500"/>
                    <a:pt x="4437" y="2699"/>
                  </a:cubicBezTo>
                  <a:cubicBezTo>
                    <a:pt x="3067" y="1086"/>
                    <a:pt x="1503" y="0"/>
                    <a:pt x="60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3" name="Google Shape;2653;p39"/>
            <p:cNvSpPr/>
            <p:nvPr/>
          </p:nvSpPr>
          <p:spPr>
            <a:xfrm rot="-5400000">
              <a:off x="6940612" y="1041975"/>
              <a:ext cx="352076" cy="374193"/>
            </a:xfrm>
            <a:custGeom>
              <a:avLst/>
              <a:gdLst/>
              <a:ahLst/>
              <a:cxnLst/>
              <a:rect l="l" t="t" r="r" b="b"/>
              <a:pathLst>
                <a:path w="10809" h="11488" extrusionOk="0">
                  <a:moveTo>
                    <a:pt x="2503" y="1"/>
                  </a:moveTo>
                  <a:cubicBezTo>
                    <a:pt x="2102" y="101"/>
                    <a:pt x="1769" y="201"/>
                    <a:pt x="1468" y="468"/>
                  </a:cubicBezTo>
                  <a:cubicBezTo>
                    <a:pt x="1" y="1702"/>
                    <a:pt x="835" y="5104"/>
                    <a:pt x="3336" y="8006"/>
                  </a:cubicBezTo>
                  <a:cubicBezTo>
                    <a:pt x="5197" y="10190"/>
                    <a:pt x="7446" y="11487"/>
                    <a:pt x="9079" y="11487"/>
                  </a:cubicBezTo>
                  <a:cubicBezTo>
                    <a:pt x="9642" y="11487"/>
                    <a:pt x="10132" y="11333"/>
                    <a:pt x="10508" y="11008"/>
                  </a:cubicBezTo>
                  <a:cubicBezTo>
                    <a:pt x="10642" y="10942"/>
                    <a:pt x="10708" y="10808"/>
                    <a:pt x="10808" y="10708"/>
                  </a:cubicBezTo>
                  <a:lnTo>
                    <a:pt x="10808" y="10708"/>
                  </a:lnTo>
                  <a:cubicBezTo>
                    <a:pt x="10468" y="10892"/>
                    <a:pt x="10040" y="11029"/>
                    <a:pt x="9515" y="11029"/>
                  </a:cubicBezTo>
                  <a:cubicBezTo>
                    <a:pt x="8702" y="11029"/>
                    <a:pt x="7656" y="10700"/>
                    <a:pt x="6339" y="9708"/>
                  </a:cubicBezTo>
                  <a:cubicBezTo>
                    <a:pt x="3437" y="7539"/>
                    <a:pt x="1102" y="3937"/>
                    <a:pt x="1168" y="2002"/>
                  </a:cubicBezTo>
                  <a:cubicBezTo>
                    <a:pt x="1202" y="801"/>
                    <a:pt x="1969" y="267"/>
                    <a:pt x="250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4" name="Google Shape;2654;p39"/>
            <p:cNvSpPr/>
            <p:nvPr/>
          </p:nvSpPr>
          <p:spPr>
            <a:xfrm rot="-5400000">
              <a:off x="7041476" y="1324132"/>
              <a:ext cx="19576" cy="16319"/>
            </a:xfrm>
            <a:custGeom>
              <a:avLst/>
              <a:gdLst/>
              <a:ahLst/>
              <a:cxnLst/>
              <a:rect l="l" t="t" r="r" b="b"/>
              <a:pathLst>
                <a:path w="601" h="501" extrusionOk="0">
                  <a:moveTo>
                    <a:pt x="313" y="0"/>
                  </a:moveTo>
                  <a:cubicBezTo>
                    <a:pt x="242" y="0"/>
                    <a:pt x="167" y="17"/>
                    <a:pt x="101" y="50"/>
                  </a:cubicBezTo>
                  <a:cubicBezTo>
                    <a:pt x="0" y="184"/>
                    <a:pt x="0" y="351"/>
                    <a:pt x="67" y="451"/>
                  </a:cubicBezTo>
                  <a:cubicBezTo>
                    <a:pt x="117" y="484"/>
                    <a:pt x="184" y="501"/>
                    <a:pt x="251" y="501"/>
                  </a:cubicBezTo>
                  <a:cubicBezTo>
                    <a:pt x="317" y="501"/>
                    <a:pt x="384" y="484"/>
                    <a:pt x="434" y="451"/>
                  </a:cubicBezTo>
                  <a:cubicBezTo>
                    <a:pt x="568" y="351"/>
                    <a:pt x="601" y="184"/>
                    <a:pt x="501" y="50"/>
                  </a:cubicBezTo>
                  <a:cubicBezTo>
                    <a:pt x="451" y="17"/>
                    <a:pt x="384" y="0"/>
                    <a:pt x="313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5" name="Google Shape;2655;p39"/>
            <p:cNvSpPr/>
            <p:nvPr/>
          </p:nvSpPr>
          <p:spPr>
            <a:xfrm rot="-5400000">
              <a:off x="7006834" y="1326167"/>
              <a:ext cx="8729" cy="7915"/>
            </a:xfrm>
            <a:custGeom>
              <a:avLst/>
              <a:gdLst/>
              <a:ahLst/>
              <a:cxnLst/>
              <a:rect l="l" t="t" r="r" b="b"/>
              <a:pathLst>
                <a:path w="268" h="243" extrusionOk="0">
                  <a:moveTo>
                    <a:pt x="172" y="1"/>
                  </a:moveTo>
                  <a:cubicBezTo>
                    <a:pt x="143" y="1"/>
                    <a:pt x="118" y="17"/>
                    <a:pt x="101" y="51"/>
                  </a:cubicBezTo>
                  <a:cubicBezTo>
                    <a:pt x="1" y="84"/>
                    <a:pt x="1" y="151"/>
                    <a:pt x="34" y="217"/>
                  </a:cubicBezTo>
                  <a:cubicBezTo>
                    <a:pt x="68" y="234"/>
                    <a:pt x="101" y="242"/>
                    <a:pt x="130" y="242"/>
                  </a:cubicBezTo>
                  <a:cubicBezTo>
                    <a:pt x="159" y="242"/>
                    <a:pt x="184" y="234"/>
                    <a:pt x="201" y="217"/>
                  </a:cubicBezTo>
                  <a:cubicBezTo>
                    <a:pt x="268" y="151"/>
                    <a:pt x="268" y="84"/>
                    <a:pt x="268" y="51"/>
                  </a:cubicBezTo>
                  <a:cubicBezTo>
                    <a:pt x="234" y="17"/>
                    <a:pt x="201" y="1"/>
                    <a:pt x="172" y="1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6" name="Google Shape;2656;p39"/>
            <p:cNvSpPr/>
            <p:nvPr/>
          </p:nvSpPr>
          <p:spPr>
            <a:xfrm rot="-5400000">
              <a:off x="7238822" y="1123787"/>
              <a:ext cx="17426" cy="14983"/>
            </a:xfrm>
            <a:custGeom>
              <a:avLst/>
              <a:gdLst/>
              <a:ahLst/>
              <a:cxnLst/>
              <a:rect l="l" t="t" r="r" b="b"/>
              <a:pathLst>
                <a:path w="535" h="460" extrusionOk="0">
                  <a:moveTo>
                    <a:pt x="289" y="0"/>
                  </a:moveTo>
                  <a:cubicBezTo>
                    <a:pt x="226" y="0"/>
                    <a:pt x="168" y="25"/>
                    <a:pt x="134" y="75"/>
                  </a:cubicBezTo>
                  <a:cubicBezTo>
                    <a:pt x="34" y="176"/>
                    <a:pt x="1" y="309"/>
                    <a:pt x="68" y="409"/>
                  </a:cubicBezTo>
                  <a:cubicBezTo>
                    <a:pt x="118" y="442"/>
                    <a:pt x="184" y="459"/>
                    <a:pt x="247" y="459"/>
                  </a:cubicBezTo>
                  <a:cubicBezTo>
                    <a:pt x="309" y="459"/>
                    <a:pt x="368" y="442"/>
                    <a:pt x="401" y="409"/>
                  </a:cubicBezTo>
                  <a:cubicBezTo>
                    <a:pt x="535" y="309"/>
                    <a:pt x="535" y="176"/>
                    <a:pt x="468" y="75"/>
                  </a:cubicBezTo>
                  <a:cubicBezTo>
                    <a:pt x="418" y="25"/>
                    <a:pt x="351" y="0"/>
                    <a:pt x="289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7" name="Google Shape;2657;p39"/>
            <p:cNvSpPr/>
            <p:nvPr/>
          </p:nvSpPr>
          <p:spPr>
            <a:xfrm rot="-5400000">
              <a:off x="7034945" y="1142387"/>
              <a:ext cx="9804" cy="7101"/>
            </a:xfrm>
            <a:custGeom>
              <a:avLst/>
              <a:gdLst/>
              <a:ahLst/>
              <a:cxnLst/>
              <a:rect l="l" t="t" r="r" b="b"/>
              <a:pathLst>
                <a:path w="301" h="218" extrusionOk="0">
                  <a:moveTo>
                    <a:pt x="163" y="1"/>
                  </a:moveTo>
                  <a:cubicBezTo>
                    <a:pt x="134" y="1"/>
                    <a:pt x="100" y="9"/>
                    <a:pt x="67" y="26"/>
                  </a:cubicBezTo>
                  <a:cubicBezTo>
                    <a:pt x="0" y="59"/>
                    <a:pt x="0" y="159"/>
                    <a:pt x="34" y="193"/>
                  </a:cubicBezTo>
                  <a:cubicBezTo>
                    <a:pt x="50" y="209"/>
                    <a:pt x="84" y="218"/>
                    <a:pt x="117" y="218"/>
                  </a:cubicBezTo>
                  <a:cubicBezTo>
                    <a:pt x="150" y="218"/>
                    <a:pt x="184" y="209"/>
                    <a:pt x="200" y="193"/>
                  </a:cubicBezTo>
                  <a:cubicBezTo>
                    <a:pt x="234" y="159"/>
                    <a:pt x="301" y="59"/>
                    <a:pt x="234" y="26"/>
                  </a:cubicBezTo>
                  <a:cubicBezTo>
                    <a:pt x="217" y="9"/>
                    <a:pt x="192" y="1"/>
                    <a:pt x="163" y="1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8" name="Google Shape;2658;p39"/>
            <p:cNvSpPr/>
            <p:nvPr/>
          </p:nvSpPr>
          <p:spPr>
            <a:xfrm rot="-5400000">
              <a:off x="6945840" y="1025863"/>
              <a:ext cx="245597" cy="276019"/>
            </a:xfrm>
            <a:custGeom>
              <a:avLst/>
              <a:gdLst/>
              <a:ahLst/>
              <a:cxnLst/>
              <a:rect l="l" t="t" r="r" b="b"/>
              <a:pathLst>
                <a:path w="7540" h="8474" extrusionOk="0">
                  <a:moveTo>
                    <a:pt x="1" y="1"/>
                  </a:moveTo>
                  <a:lnTo>
                    <a:pt x="1" y="1"/>
                  </a:lnTo>
                  <a:cubicBezTo>
                    <a:pt x="801" y="301"/>
                    <a:pt x="2136" y="935"/>
                    <a:pt x="3570" y="2236"/>
                  </a:cubicBezTo>
                  <a:cubicBezTo>
                    <a:pt x="5505" y="3904"/>
                    <a:pt x="7006" y="6305"/>
                    <a:pt x="7539" y="8474"/>
                  </a:cubicBezTo>
                  <a:cubicBezTo>
                    <a:pt x="7339" y="6973"/>
                    <a:pt x="6472" y="5138"/>
                    <a:pt x="5004" y="3437"/>
                  </a:cubicBezTo>
                  <a:cubicBezTo>
                    <a:pt x="3403" y="1569"/>
                    <a:pt x="1535" y="335"/>
                    <a:pt x="1" y="1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9" name="Google Shape;2659;p39"/>
            <p:cNvSpPr/>
            <p:nvPr/>
          </p:nvSpPr>
          <p:spPr>
            <a:xfrm rot="-5400000">
              <a:off x="6468981" y="1520481"/>
              <a:ext cx="358591" cy="325530"/>
            </a:xfrm>
            <a:custGeom>
              <a:avLst/>
              <a:gdLst/>
              <a:ahLst/>
              <a:cxnLst/>
              <a:rect l="l" t="t" r="r" b="b"/>
              <a:pathLst>
                <a:path w="11009" h="9994" extrusionOk="0">
                  <a:moveTo>
                    <a:pt x="8221" y="0"/>
                  </a:moveTo>
                  <a:cubicBezTo>
                    <a:pt x="7965" y="0"/>
                    <a:pt x="7692" y="30"/>
                    <a:pt x="7406" y="90"/>
                  </a:cubicBezTo>
                  <a:cubicBezTo>
                    <a:pt x="6038" y="390"/>
                    <a:pt x="4370" y="1290"/>
                    <a:pt x="2902" y="2725"/>
                  </a:cubicBezTo>
                  <a:cubicBezTo>
                    <a:pt x="1301" y="4259"/>
                    <a:pt x="301" y="6061"/>
                    <a:pt x="67" y="7462"/>
                  </a:cubicBezTo>
                  <a:cubicBezTo>
                    <a:pt x="0" y="7828"/>
                    <a:pt x="0" y="8162"/>
                    <a:pt x="67" y="8496"/>
                  </a:cubicBezTo>
                  <a:cubicBezTo>
                    <a:pt x="167" y="8896"/>
                    <a:pt x="301" y="9163"/>
                    <a:pt x="534" y="9430"/>
                  </a:cubicBezTo>
                  <a:cubicBezTo>
                    <a:pt x="917" y="9812"/>
                    <a:pt x="1460" y="9994"/>
                    <a:pt x="2102" y="9994"/>
                  </a:cubicBezTo>
                  <a:cubicBezTo>
                    <a:pt x="3588" y="9994"/>
                    <a:pt x="5602" y="9019"/>
                    <a:pt x="7372" y="7295"/>
                  </a:cubicBezTo>
                  <a:cubicBezTo>
                    <a:pt x="9907" y="4826"/>
                    <a:pt x="11008" y="1824"/>
                    <a:pt x="9741" y="523"/>
                  </a:cubicBezTo>
                  <a:cubicBezTo>
                    <a:pt x="9641" y="456"/>
                    <a:pt x="9541" y="390"/>
                    <a:pt x="9407" y="290"/>
                  </a:cubicBezTo>
                  <a:cubicBezTo>
                    <a:pt x="9085" y="97"/>
                    <a:pt x="8681" y="0"/>
                    <a:pt x="8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0" name="Google Shape;2660;p39"/>
            <p:cNvSpPr/>
            <p:nvPr/>
          </p:nvSpPr>
          <p:spPr>
            <a:xfrm rot="-5400000">
              <a:off x="6515284" y="1607791"/>
              <a:ext cx="235825" cy="210679"/>
            </a:xfrm>
            <a:custGeom>
              <a:avLst/>
              <a:gdLst/>
              <a:ahLst/>
              <a:cxnLst/>
              <a:rect l="l" t="t" r="r" b="b"/>
              <a:pathLst>
                <a:path w="7240" h="6468" extrusionOk="0">
                  <a:moveTo>
                    <a:pt x="6321" y="1"/>
                  </a:moveTo>
                  <a:cubicBezTo>
                    <a:pt x="5466" y="1"/>
                    <a:pt x="4006" y="822"/>
                    <a:pt x="2669" y="2159"/>
                  </a:cubicBezTo>
                  <a:cubicBezTo>
                    <a:pt x="901" y="3826"/>
                    <a:pt x="1" y="5661"/>
                    <a:pt x="568" y="6295"/>
                  </a:cubicBezTo>
                  <a:cubicBezTo>
                    <a:pt x="601" y="6328"/>
                    <a:pt x="701" y="6362"/>
                    <a:pt x="768" y="6428"/>
                  </a:cubicBezTo>
                  <a:cubicBezTo>
                    <a:pt x="857" y="6454"/>
                    <a:pt x="958" y="6467"/>
                    <a:pt x="1067" y="6467"/>
                  </a:cubicBezTo>
                  <a:cubicBezTo>
                    <a:pt x="1940" y="6467"/>
                    <a:pt x="3408" y="5660"/>
                    <a:pt x="4771" y="4327"/>
                  </a:cubicBezTo>
                  <a:cubicBezTo>
                    <a:pt x="6372" y="2826"/>
                    <a:pt x="7239" y="1158"/>
                    <a:pt x="7006" y="424"/>
                  </a:cubicBezTo>
                  <a:cubicBezTo>
                    <a:pt x="6939" y="324"/>
                    <a:pt x="6906" y="257"/>
                    <a:pt x="6872" y="191"/>
                  </a:cubicBezTo>
                  <a:cubicBezTo>
                    <a:pt x="6744" y="62"/>
                    <a:pt x="6555" y="1"/>
                    <a:pt x="6321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1" name="Google Shape;2661;p39"/>
            <p:cNvSpPr/>
            <p:nvPr/>
          </p:nvSpPr>
          <p:spPr>
            <a:xfrm rot="-5400000">
              <a:off x="6529893" y="1605005"/>
              <a:ext cx="218431" cy="198855"/>
            </a:xfrm>
            <a:custGeom>
              <a:avLst/>
              <a:gdLst/>
              <a:ahLst/>
              <a:cxnLst/>
              <a:rect l="l" t="t" r="r" b="b"/>
              <a:pathLst>
                <a:path w="6706" h="6105" extrusionOk="0">
                  <a:moveTo>
                    <a:pt x="6112" y="0"/>
                  </a:moveTo>
                  <a:cubicBezTo>
                    <a:pt x="5253" y="0"/>
                    <a:pt x="3824" y="803"/>
                    <a:pt x="2469" y="2129"/>
                  </a:cubicBezTo>
                  <a:cubicBezTo>
                    <a:pt x="868" y="3630"/>
                    <a:pt x="0" y="5298"/>
                    <a:pt x="234" y="6065"/>
                  </a:cubicBezTo>
                  <a:cubicBezTo>
                    <a:pt x="323" y="6091"/>
                    <a:pt x="424" y="6104"/>
                    <a:pt x="533" y="6104"/>
                  </a:cubicBezTo>
                  <a:cubicBezTo>
                    <a:pt x="1406" y="6104"/>
                    <a:pt x="2874" y="5297"/>
                    <a:pt x="4237" y="3964"/>
                  </a:cubicBezTo>
                  <a:cubicBezTo>
                    <a:pt x="5838" y="2463"/>
                    <a:pt x="6705" y="795"/>
                    <a:pt x="6472" y="61"/>
                  </a:cubicBezTo>
                  <a:cubicBezTo>
                    <a:pt x="6368" y="20"/>
                    <a:pt x="6247" y="0"/>
                    <a:pt x="6112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2" name="Google Shape;2662;p39"/>
            <p:cNvSpPr/>
            <p:nvPr/>
          </p:nvSpPr>
          <p:spPr>
            <a:xfrm rot="-5400000">
              <a:off x="6474779" y="1524097"/>
              <a:ext cx="356408" cy="316116"/>
            </a:xfrm>
            <a:custGeom>
              <a:avLst/>
              <a:gdLst/>
              <a:ahLst/>
              <a:cxnLst/>
              <a:rect l="l" t="t" r="r" b="b"/>
              <a:pathLst>
                <a:path w="10942" h="9705" extrusionOk="0">
                  <a:moveTo>
                    <a:pt x="9340" y="1"/>
                  </a:moveTo>
                  <a:cubicBezTo>
                    <a:pt x="9807" y="768"/>
                    <a:pt x="10007" y="2035"/>
                    <a:pt x="8673" y="4137"/>
                  </a:cubicBezTo>
                  <a:cubicBezTo>
                    <a:pt x="6905" y="6939"/>
                    <a:pt x="3669" y="9274"/>
                    <a:pt x="1935" y="9307"/>
                  </a:cubicBezTo>
                  <a:cubicBezTo>
                    <a:pt x="1906" y="9308"/>
                    <a:pt x="1878" y="9309"/>
                    <a:pt x="1850" y="9309"/>
                  </a:cubicBezTo>
                  <a:cubicBezTo>
                    <a:pt x="774" y="9309"/>
                    <a:pt x="260" y="8694"/>
                    <a:pt x="0" y="8207"/>
                  </a:cubicBezTo>
                  <a:lnTo>
                    <a:pt x="0" y="8207"/>
                  </a:lnTo>
                  <a:cubicBezTo>
                    <a:pt x="100" y="8607"/>
                    <a:pt x="234" y="8874"/>
                    <a:pt x="467" y="9141"/>
                  </a:cubicBezTo>
                  <a:cubicBezTo>
                    <a:pt x="850" y="9523"/>
                    <a:pt x="1393" y="9705"/>
                    <a:pt x="2035" y="9705"/>
                  </a:cubicBezTo>
                  <a:cubicBezTo>
                    <a:pt x="3521" y="9705"/>
                    <a:pt x="5535" y="8730"/>
                    <a:pt x="7305" y="7006"/>
                  </a:cubicBezTo>
                  <a:cubicBezTo>
                    <a:pt x="9840" y="4537"/>
                    <a:pt x="10941" y="1535"/>
                    <a:pt x="9674" y="234"/>
                  </a:cubicBezTo>
                  <a:cubicBezTo>
                    <a:pt x="9574" y="167"/>
                    <a:pt x="9474" y="101"/>
                    <a:pt x="9340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3" name="Google Shape;2663;p39"/>
            <p:cNvSpPr/>
            <p:nvPr/>
          </p:nvSpPr>
          <p:spPr>
            <a:xfrm rot="-5400000">
              <a:off x="7668124" y="1549620"/>
              <a:ext cx="386831" cy="412889"/>
            </a:xfrm>
            <a:custGeom>
              <a:avLst/>
              <a:gdLst/>
              <a:ahLst/>
              <a:cxnLst/>
              <a:rect l="l" t="t" r="r" b="b"/>
              <a:pathLst>
                <a:path w="11876" h="12676" extrusionOk="0">
                  <a:moveTo>
                    <a:pt x="8857" y="0"/>
                  </a:moveTo>
                  <a:cubicBezTo>
                    <a:pt x="8438" y="0"/>
                    <a:pt x="7981" y="84"/>
                    <a:pt x="7506" y="243"/>
                  </a:cubicBezTo>
                  <a:cubicBezTo>
                    <a:pt x="5905" y="743"/>
                    <a:pt x="4137" y="2077"/>
                    <a:pt x="2636" y="3945"/>
                  </a:cubicBezTo>
                  <a:cubicBezTo>
                    <a:pt x="968" y="6047"/>
                    <a:pt x="34" y="8248"/>
                    <a:pt x="1" y="9950"/>
                  </a:cubicBezTo>
                  <a:cubicBezTo>
                    <a:pt x="1" y="10417"/>
                    <a:pt x="34" y="10850"/>
                    <a:pt x="168" y="11217"/>
                  </a:cubicBezTo>
                  <a:cubicBezTo>
                    <a:pt x="301" y="11618"/>
                    <a:pt x="501" y="11951"/>
                    <a:pt x="835" y="12218"/>
                  </a:cubicBezTo>
                  <a:cubicBezTo>
                    <a:pt x="1225" y="12528"/>
                    <a:pt x="1718" y="12676"/>
                    <a:pt x="2277" y="12676"/>
                  </a:cubicBezTo>
                  <a:cubicBezTo>
                    <a:pt x="4062" y="12676"/>
                    <a:pt x="6526" y="11179"/>
                    <a:pt x="8507" y="8715"/>
                  </a:cubicBezTo>
                  <a:cubicBezTo>
                    <a:pt x="11075" y="5446"/>
                    <a:pt x="11876" y="1744"/>
                    <a:pt x="10241" y="443"/>
                  </a:cubicBezTo>
                  <a:cubicBezTo>
                    <a:pt x="10141" y="343"/>
                    <a:pt x="9975" y="243"/>
                    <a:pt x="9875" y="209"/>
                  </a:cubicBezTo>
                  <a:cubicBezTo>
                    <a:pt x="9575" y="68"/>
                    <a:pt x="9231" y="0"/>
                    <a:pt x="88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4" name="Google Shape;2664;p39"/>
            <p:cNvSpPr/>
            <p:nvPr/>
          </p:nvSpPr>
          <p:spPr>
            <a:xfrm rot="-5400000">
              <a:off x="7717245" y="1657271"/>
              <a:ext cx="255368" cy="270352"/>
            </a:xfrm>
            <a:custGeom>
              <a:avLst/>
              <a:gdLst/>
              <a:ahLst/>
              <a:cxnLst/>
              <a:rect l="l" t="t" r="r" b="b"/>
              <a:pathLst>
                <a:path w="7840" h="8300" extrusionOk="0">
                  <a:moveTo>
                    <a:pt x="6719" y="0"/>
                  </a:moveTo>
                  <a:cubicBezTo>
                    <a:pt x="5750" y="0"/>
                    <a:pt x="4086" y="1167"/>
                    <a:pt x="2602" y="3035"/>
                  </a:cubicBezTo>
                  <a:cubicBezTo>
                    <a:pt x="834" y="5236"/>
                    <a:pt x="0" y="7538"/>
                    <a:pt x="801" y="8172"/>
                  </a:cubicBezTo>
                  <a:cubicBezTo>
                    <a:pt x="901" y="8205"/>
                    <a:pt x="1001" y="8238"/>
                    <a:pt x="1101" y="8272"/>
                  </a:cubicBezTo>
                  <a:cubicBezTo>
                    <a:pt x="1174" y="8291"/>
                    <a:pt x="1254" y="8300"/>
                    <a:pt x="1338" y="8300"/>
                  </a:cubicBezTo>
                  <a:cubicBezTo>
                    <a:pt x="2298" y="8300"/>
                    <a:pt x="3966" y="7109"/>
                    <a:pt x="5438" y="5270"/>
                  </a:cubicBezTo>
                  <a:cubicBezTo>
                    <a:pt x="7005" y="3335"/>
                    <a:pt x="7839" y="1233"/>
                    <a:pt x="7439" y="399"/>
                  </a:cubicBezTo>
                  <a:cubicBezTo>
                    <a:pt x="7339" y="266"/>
                    <a:pt x="7306" y="233"/>
                    <a:pt x="7239" y="166"/>
                  </a:cubicBezTo>
                  <a:cubicBezTo>
                    <a:pt x="7103" y="54"/>
                    <a:pt x="6927" y="0"/>
                    <a:pt x="6719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5" name="Google Shape;2665;p39"/>
            <p:cNvSpPr/>
            <p:nvPr/>
          </p:nvSpPr>
          <p:spPr>
            <a:xfrm rot="-5400000">
              <a:off x="7733060" y="1652662"/>
              <a:ext cx="233643" cy="257844"/>
            </a:xfrm>
            <a:custGeom>
              <a:avLst/>
              <a:gdLst/>
              <a:ahLst/>
              <a:cxnLst/>
              <a:rect l="l" t="t" r="r" b="b"/>
              <a:pathLst>
                <a:path w="7173" h="7916" extrusionOk="0">
                  <a:moveTo>
                    <a:pt x="6560" y="1"/>
                  </a:moveTo>
                  <a:cubicBezTo>
                    <a:pt x="5579" y="1"/>
                    <a:pt x="3892" y="1196"/>
                    <a:pt x="2436" y="3024"/>
                  </a:cubicBezTo>
                  <a:cubicBezTo>
                    <a:pt x="835" y="4992"/>
                    <a:pt x="1" y="7060"/>
                    <a:pt x="434" y="7894"/>
                  </a:cubicBezTo>
                  <a:cubicBezTo>
                    <a:pt x="500" y="7909"/>
                    <a:pt x="570" y="7916"/>
                    <a:pt x="645" y="7916"/>
                  </a:cubicBezTo>
                  <a:cubicBezTo>
                    <a:pt x="1600" y="7916"/>
                    <a:pt x="3286" y="6748"/>
                    <a:pt x="4771" y="4892"/>
                  </a:cubicBezTo>
                  <a:cubicBezTo>
                    <a:pt x="6338" y="2924"/>
                    <a:pt x="7172" y="856"/>
                    <a:pt x="6772" y="22"/>
                  </a:cubicBezTo>
                  <a:cubicBezTo>
                    <a:pt x="6706" y="8"/>
                    <a:pt x="6635" y="1"/>
                    <a:pt x="6560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6" name="Google Shape;2666;p39"/>
            <p:cNvSpPr/>
            <p:nvPr/>
          </p:nvSpPr>
          <p:spPr>
            <a:xfrm rot="-5400000">
              <a:off x="7674786" y="1550842"/>
              <a:ext cx="381391" cy="405006"/>
            </a:xfrm>
            <a:custGeom>
              <a:avLst/>
              <a:gdLst/>
              <a:ahLst/>
              <a:cxnLst/>
              <a:rect l="l" t="t" r="r" b="b"/>
              <a:pathLst>
                <a:path w="11709" h="12434" extrusionOk="0">
                  <a:moveTo>
                    <a:pt x="9708" y="1"/>
                  </a:moveTo>
                  <a:cubicBezTo>
                    <a:pt x="10375" y="801"/>
                    <a:pt x="10808" y="2302"/>
                    <a:pt x="9541" y="4938"/>
                  </a:cubicBezTo>
                  <a:cubicBezTo>
                    <a:pt x="7840" y="8473"/>
                    <a:pt x="4404" y="11642"/>
                    <a:pt x="2369" y="11976"/>
                  </a:cubicBezTo>
                  <a:cubicBezTo>
                    <a:pt x="2216" y="12001"/>
                    <a:pt x="2069" y="12012"/>
                    <a:pt x="1930" y="12012"/>
                  </a:cubicBezTo>
                  <a:cubicBezTo>
                    <a:pt x="950" y="12012"/>
                    <a:pt x="322" y="11443"/>
                    <a:pt x="1" y="10975"/>
                  </a:cubicBezTo>
                  <a:lnTo>
                    <a:pt x="1" y="10975"/>
                  </a:lnTo>
                  <a:cubicBezTo>
                    <a:pt x="134" y="11376"/>
                    <a:pt x="334" y="11709"/>
                    <a:pt x="668" y="11976"/>
                  </a:cubicBezTo>
                  <a:cubicBezTo>
                    <a:pt x="1058" y="12286"/>
                    <a:pt x="1551" y="12434"/>
                    <a:pt x="2110" y="12434"/>
                  </a:cubicBezTo>
                  <a:cubicBezTo>
                    <a:pt x="3895" y="12434"/>
                    <a:pt x="6359" y="10937"/>
                    <a:pt x="8340" y="8473"/>
                  </a:cubicBezTo>
                  <a:cubicBezTo>
                    <a:pt x="10908" y="5204"/>
                    <a:pt x="11709" y="1502"/>
                    <a:pt x="10074" y="201"/>
                  </a:cubicBezTo>
                  <a:cubicBezTo>
                    <a:pt x="9974" y="101"/>
                    <a:pt x="9808" y="1"/>
                    <a:pt x="970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7" name="Google Shape;2667;p39"/>
            <p:cNvSpPr/>
            <p:nvPr/>
          </p:nvSpPr>
          <p:spPr>
            <a:xfrm rot="-5400000">
              <a:off x="7106285" y="2351340"/>
              <a:ext cx="528098" cy="276280"/>
            </a:xfrm>
            <a:custGeom>
              <a:avLst/>
              <a:gdLst/>
              <a:ahLst/>
              <a:cxnLst/>
              <a:rect l="l" t="t" r="r" b="b"/>
              <a:pathLst>
                <a:path w="16213" h="8482" extrusionOk="0">
                  <a:moveTo>
                    <a:pt x="10486" y="1"/>
                  </a:moveTo>
                  <a:cubicBezTo>
                    <a:pt x="9546" y="1"/>
                    <a:pt x="8539" y="102"/>
                    <a:pt x="7506" y="316"/>
                  </a:cubicBezTo>
                  <a:cubicBezTo>
                    <a:pt x="3169" y="1184"/>
                    <a:pt x="1" y="3652"/>
                    <a:pt x="401" y="5820"/>
                  </a:cubicBezTo>
                  <a:cubicBezTo>
                    <a:pt x="468" y="5987"/>
                    <a:pt x="501" y="6154"/>
                    <a:pt x="634" y="6321"/>
                  </a:cubicBezTo>
                  <a:cubicBezTo>
                    <a:pt x="901" y="6988"/>
                    <a:pt x="1635" y="7522"/>
                    <a:pt x="2569" y="7889"/>
                  </a:cubicBezTo>
                  <a:cubicBezTo>
                    <a:pt x="3552" y="8270"/>
                    <a:pt x="4799" y="8482"/>
                    <a:pt x="6182" y="8482"/>
                  </a:cubicBezTo>
                  <a:cubicBezTo>
                    <a:pt x="7099" y="8482"/>
                    <a:pt x="8076" y="8388"/>
                    <a:pt x="9074" y="8189"/>
                  </a:cubicBezTo>
                  <a:cubicBezTo>
                    <a:pt x="11842" y="7655"/>
                    <a:pt x="14144" y="6488"/>
                    <a:pt x="15311" y="5087"/>
                  </a:cubicBezTo>
                  <a:cubicBezTo>
                    <a:pt x="15645" y="4720"/>
                    <a:pt x="15845" y="4353"/>
                    <a:pt x="16012" y="3986"/>
                  </a:cubicBezTo>
                  <a:cubicBezTo>
                    <a:pt x="16179" y="3552"/>
                    <a:pt x="16212" y="3085"/>
                    <a:pt x="16145" y="2685"/>
                  </a:cubicBezTo>
                  <a:cubicBezTo>
                    <a:pt x="15815" y="1033"/>
                    <a:pt x="13491" y="1"/>
                    <a:pt x="104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 rot="-5400000">
              <a:off x="7219119" y="2405732"/>
              <a:ext cx="356408" cy="141397"/>
            </a:xfrm>
            <a:custGeom>
              <a:avLst/>
              <a:gdLst/>
              <a:ahLst/>
              <a:cxnLst/>
              <a:rect l="l" t="t" r="r" b="b"/>
              <a:pathLst>
                <a:path w="10942" h="4341" extrusionOk="0">
                  <a:moveTo>
                    <a:pt x="7703" y="0"/>
                  </a:moveTo>
                  <a:cubicBezTo>
                    <a:pt x="6892" y="0"/>
                    <a:pt x="5970" y="93"/>
                    <a:pt x="5004" y="286"/>
                  </a:cubicBezTo>
                  <a:cubicBezTo>
                    <a:pt x="2368" y="820"/>
                    <a:pt x="300" y="1954"/>
                    <a:pt x="33" y="2921"/>
                  </a:cubicBezTo>
                  <a:cubicBezTo>
                    <a:pt x="33" y="3021"/>
                    <a:pt x="0" y="3122"/>
                    <a:pt x="33" y="3255"/>
                  </a:cubicBezTo>
                  <a:cubicBezTo>
                    <a:pt x="193" y="3961"/>
                    <a:pt x="1425" y="4340"/>
                    <a:pt x="3114" y="4340"/>
                  </a:cubicBezTo>
                  <a:cubicBezTo>
                    <a:pt x="3899" y="4340"/>
                    <a:pt x="4783" y="4258"/>
                    <a:pt x="5704" y="4089"/>
                  </a:cubicBezTo>
                  <a:cubicBezTo>
                    <a:pt x="8673" y="3488"/>
                    <a:pt x="10941" y="2154"/>
                    <a:pt x="10708" y="1120"/>
                  </a:cubicBezTo>
                  <a:cubicBezTo>
                    <a:pt x="10708" y="1020"/>
                    <a:pt x="10674" y="920"/>
                    <a:pt x="10574" y="820"/>
                  </a:cubicBezTo>
                  <a:cubicBezTo>
                    <a:pt x="10213" y="288"/>
                    <a:pt x="9131" y="0"/>
                    <a:pt x="7703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9" name="Google Shape;2669;p39"/>
            <p:cNvSpPr/>
            <p:nvPr/>
          </p:nvSpPr>
          <p:spPr>
            <a:xfrm rot="-5400000">
              <a:off x="7215357" y="2421448"/>
              <a:ext cx="343379" cy="120844"/>
            </a:xfrm>
            <a:custGeom>
              <a:avLst/>
              <a:gdLst/>
              <a:ahLst/>
              <a:cxnLst/>
              <a:rect l="l" t="t" r="r" b="b"/>
              <a:pathLst>
                <a:path w="10542" h="3710" extrusionOk="0">
                  <a:moveTo>
                    <a:pt x="7670" y="0"/>
                  </a:moveTo>
                  <a:cubicBezTo>
                    <a:pt x="6859" y="0"/>
                    <a:pt x="5937" y="93"/>
                    <a:pt x="4971" y="286"/>
                  </a:cubicBezTo>
                  <a:cubicBezTo>
                    <a:pt x="2335" y="820"/>
                    <a:pt x="267" y="1954"/>
                    <a:pt x="0" y="2921"/>
                  </a:cubicBezTo>
                  <a:cubicBezTo>
                    <a:pt x="392" y="3422"/>
                    <a:pt x="1538" y="3710"/>
                    <a:pt x="3020" y="3710"/>
                  </a:cubicBezTo>
                  <a:cubicBezTo>
                    <a:pt x="3808" y="3710"/>
                    <a:pt x="4690" y="3629"/>
                    <a:pt x="5604" y="3455"/>
                  </a:cubicBezTo>
                  <a:cubicBezTo>
                    <a:pt x="8273" y="2921"/>
                    <a:pt x="10308" y="1787"/>
                    <a:pt x="10541" y="820"/>
                  </a:cubicBezTo>
                  <a:cubicBezTo>
                    <a:pt x="10180" y="288"/>
                    <a:pt x="9098" y="0"/>
                    <a:pt x="7670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0" name="Google Shape;2670;p39"/>
            <p:cNvSpPr/>
            <p:nvPr/>
          </p:nvSpPr>
          <p:spPr>
            <a:xfrm rot="-5400000">
              <a:off x="7071090" y="2386534"/>
              <a:ext cx="528098" cy="205891"/>
            </a:xfrm>
            <a:custGeom>
              <a:avLst/>
              <a:gdLst/>
              <a:ahLst/>
              <a:cxnLst/>
              <a:rect l="l" t="t" r="r" b="b"/>
              <a:pathLst>
                <a:path w="16213" h="6321" extrusionOk="0">
                  <a:moveTo>
                    <a:pt x="10486" y="1"/>
                  </a:moveTo>
                  <a:cubicBezTo>
                    <a:pt x="9546" y="1"/>
                    <a:pt x="8539" y="102"/>
                    <a:pt x="7506" y="316"/>
                  </a:cubicBezTo>
                  <a:cubicBezTo>
                    <a:pt x="3169" y="1184"/>
                    <a:pt x="1" y="3652"/>
                    <a:pt x="401" y="5820"/>
                  </a:cubicBezTo>
                  <a:cubicBezTo>
                    <a:pt x="468" y="5987"/>
                    <a:pt x="501" y="6154"/>
                    <a:pt x="634" y="6321"/>
                  </a:cubicBezTo>
                  <a:cubicBezTo>
                    <a:pt x="634" y="5187"/>
                    <a:pt x="1301" y="3686"/>
                    <a:pt x="4137" y="2385"/>
                  </a:cubicBezTo>
                  <a:cubicBezTo>
                    <a:pt x="6414" y="1357"/>
                    <a:pt x="9130" y="828"/>
                    <a:pt x="11335" y="828"/>
                  </a:cubicBezTo>
                  <a:cubicBezTo>
                    <a:pt x="12779" y="828"/>
                    <a:pt x="14005" y="1055"/>
                    <a:pt x="14744" y="1517"/>
                  </a:cubicBezTo>
                  <a:cubicBezTo>
                    <a:pt x="15912" y="2218"/>
                    <a:pt x="16045" y="3252"/>
                    <a:pt x="16012" y="3986"/>
                  </a:cubicBezTo>
                  <a:cubicBezTo>
                    <a:pt x="16179" y="3552"/>
                    <a:pt x="16212" y="3085"/>
                    <a:pt x="16145" y="2685"/>
                  </a:cubicBezTo>
                  <a:cubicBezTo>
                    <a:pt x="15815" y="1033"/>
                    <a:pt x="13491" y="1"/>
                    <a:pt x="10486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1" name="Google Shape;2671;p39"/>
            <p:cNvSpPr/>
            <p:nvPr/>
          </p:nvSpPr>
          <p:spPr>
            <a:xfrm rot="-5400000">
              <a:off x="6268702" y="596020"/>
              <a:ext cx="239082" cy="229506"/>
            </a:xfrm>
            <a:custGeom>
              <a:avLst/>
              <a:gdLst/>
              <a:ahLst/>
              <a:cxnLst/>
              <a:rect l="l" t="t" r="r" b="b"/>
              <a:pathLst>
                <a:path w="7340" h="7046" extrusionOk="0">
                  <a:moveTo>
                    <a:pt x="5525" y="1"/>
                  </a:moveTo>
                  <a:cubicBezTo>
                    <a:pt x="5311" y="1"/>
                    <a:pt x="5077" y="34"/>
                    <a:pt x="4838" y="94"/>
                  </a:cubicBezTo>
                  <a:cubicBezTo>
                    <a:pt x="3903" y="294"/>
                    <a:pt x="2769" y="995"/>
                    <a:pt x="1835" y="1995"/>
                  </a:cubicBezTo>
                  <a:cubicBezTo>
                    <a:pt x="735" y="3096"/>
                    <a:pt x="101" y="4330"/>
                    <a:pt x="1" y="5331"/>
                  </a:cubicBezTo>
                  <a:cubicBezTo>
                    <a:pt x="1" y="5598"/>
                    <a:pt x="1" y="5831"/>
                    <a:pt x="34" y="6065"/>
                  </a:cubicBezTo>
                  <a:cubicBezTo>
                    <a:pt x="67" y="6298"/>
                    <a:pt x="201" y="6498"/>
                    <a:pt x="368" y="6665"/>
                  </a:cubicBezTo>
                  <a:cubicBezTo>
                    <a:pt x="617" y="6924"/>
                    <a:pt x="968" y="7045"/>
                    <a:pt x="1381" y="7045"/>
                  </a:cubicBezTo>
                  <a:cubicBezTo>
                    <a:pt x="2407" y="7045"/>
                    <a:pt x="3816" y="6300"/>
                    <a:pt x="5004" y="5064"/>
                  </a:cubicBezTo>
                  <a:cubicBezTo>
                    <a:pt x="6706" y="3296"/>
                    <a:pt x="7339" y="1161"/>
                    <a:pt x="6472" y="327"/>
                  </a:cubicBezTo>
                  <a:cubicBezTo>
                    <a:pt x="6405" y="261"/>
                    <a:pt x="6339" y="227"/>
                    <a:pt x="6205" y="161"/>
                  </a:cubicBezTo>
                  <a:cubicBezTo>
                    <a:pt x="6022" y="50"/>
                    <a:pt x="5787" y="1"/>
                    <a:pt x="5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2" name="Google Shape;2672;p39"/>
            <p:cNvSpPr/>
            <p:nvPr/>
          </p:nvSpPr>
          <p:spPr>
            <a:xfrm rot="-5400000">
              <a:off x="6298670" y="657028"/>
              <a:ext cx="159768" cy="149866"/>
            </a:xfrm>
            <a:custGeom>
              <a:avLst/>
              <a:gdLst/>
              <a:ahLst/>
              <a:cxnLst/>
              <a:rect l="l" t="t" r="r" b="b"/>
              <a:pathLst>
                <a:path w="4905" h="4601" extrusionOk="0">
                  <a:moveTo>
                    <a:pt x="4230" y="1"/>
                  </a:moveTo>
                  <a:cubicBezTo>
                    <a:pt x="3651" y="1"/>
                    <a:pt x="2689" y="612"/>
                    <a:pt x="1769" y="1637"/>
                  </a:cubicBezTo>
                  <a:cubicBezTo>
                    <a:pt x="601" y="2771"/>
                    <a:pt x="1" y="4072"/>
                    <a:pt x="434" y="4506"/>
                  </a:cubicBezTo>
                  <a:cubicBezTo>
                    <a:pt x="468" y="4539"/>
                    <a:pt x="568" y="4573"/>
                    <a:pt x="601" y="4573"/>
                  </a:cubicBezTo>
                  <a:cubicBezTo>
                    <a:pt x="657" y="4591"/>
                    <a:pt x="720" y="4600"/>
                    <a:pt x="790" y="4600"/>
                  </a:cubicBezTo>
                  <a:cubicBezTo>
                    <a:pt x="1352" y="4600"/>
                    <a:pt x="2350" y="4017"/>
                    <a:pt x="3270" y="3038"/>
                  </a:cubicBezTo>
                  <a:cubicBezTo>
                    <a:pt x="4304" y="1938"/>
                    <a:pt x="4904" y="770"/>
                    <a:pt x="4671" y="270"/>
                  </a:cubicBezTo>
                  <a:cubicBezTo>
                    <a:pt x="4671" y="203"/>
                    <a:pt x="4637" y="170"/>
                    <a:pt x="4604" y="136"/>
                  </a:cubicBezTo>
                  <a:cubicBezTo>
                    <a:pt x="4512" y="45"/>
                    <a:pt x="4385" y="1"/>
                    <a:pt x="4230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3" name="Google Shape;2673;p39"/>
            <p:cNvSpPr/>
            <p:nvPr/>
          </p:nvSpPr>
          <p:spPr>
            <a:xfrm rot="-5400000">
              <a:off x="6308035" y="653395"/>
              <a:ext cx="146707" cy="141918"/>
            </a:xfrm>
            <a:custGeom>
              <a:avLst/>
              <a:gdLst/>
              <a:ahLst/>
              <a:cxnLst/>
              <a:rect l="l" t="t" r="r" b="b"/>
              <a:pathLst>
                <a:path w="4504" h="4357" extrusionOk="0">
                  <a:moveTo>
                    <a:pt x="4105" y="1"/>
                  </a:moveTo>
                  <a:cubicBezTo>
                    <a:pt x="3503" y="1"/>
                    <a:pt x="2529" y="612"/>
                    <a:pt x="1635" y="1595"/>
                  </a:cubicBezTo>
                  <a:cubicBezTo>
                    <a:pt x="567" y="2663"/>
                    <a:pt x="0" y="3830"/>
                    <a:pt x="201" y="4330"/>
                  </a:cubicBezTo>
                  <a:cubicBezTo>
                    <a:pt x="254" y="4348"/>
                    <a:pt x="315" y="4357"/>
                    <a:pt x="382" y="4357"/>
                  </a:cubicBezTo>
                  <a:cubicBezTo>
                    <a:pt x="942" y="4357"/>
                    <a:pt x="1945" y="3749"/>
                    <a:pt x="2869" y="2796"/>
                  </a:cubicBezTo>
                  <a:cubicBezTo>
                    <a:pt x="3903" y="1695"/>
                    <a:pt x="4504" y="528"/>
                    <a:pt x="4304" y="27"/>
                  </a:cubicBezTo>
                  <a:cubicBezTo>
                    <a:pt x="4243" y="10"/>
                    <a:pt x="4177" y="1"/>
                    <a:pt x="4105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4" name="Google Shape;2674;p39"/>
            <p:cNvSpPr/>
            <p:nvPr/>
          </p:nvSpPr>
          <p:spPr>
            <a:xfrm rot="-5400000">
              <a:off x="6271325" y="597535"/>
              <a:ext cx="237975" cy="225369"/>
            </a:xfrm>
            <a:custGeom>
              <a:avLst/>
              <a:gdLst/>
              <a:ahLst/>
              <a:cxnLst/>
              <a:rect l="l" t="t" r="r" b="b"/>
              <a:pathLst>
                <a:path w="7306" h="6919" extrusionOk="0">
                  <a:moveTo>
                    <a:pt x="6171" y="0"/>
                  </a:moveTo>
                  <a:cubicBezTo>
                    <a:pt x="6538" y="534"/>
                    <a:pt x="6705" y="1435"/>
                    <a:pt x="5838" y="2869"/>
                  </a:cubicBezTo>
                  <a:cubicBezTo>
                    <a:pt x="4670" y="4870"/>
                    <a:pt x="2535" y="6538"/>
                    <a:pt x="1334" y="6638"/>
                  </a:cubicBezTo>
                  <a:cubicBezTo>
                    <a:pt x="1304" y="6640"/>
                    <a:pt x="1275" y="6640"/>
                    <a:pt x="1246" y="6640"/>
                  </a:cubicBezTo>
                  <a:cubicBezTo>
                    <a:pt x="539" y="6640"/>
                    <a:pt x="192" y="6258"/>
                    <a:pt x="0" y="5938"/>
                  </a:cubicBezTo>
                  <a:lnTo>
                    <a:pt x="0" y="5938"/>
                  </a:lnTo>
                  <a:cubicBezTo>
                    <a:pt x="33" y="6171"/>
                    <a:pt x="167" y="6371"/>
                    <a:pt x="334" y="6538"/>
                  </a:cubicBezTo>
                  <a:cubicBezTo>
                    <a:pt x="583" y="6797"/>
                    <a:pt x="934" y="6918"/>
                    <a:pt x="1347" y="6918"/>
                  </a:cubicBezTo>
                  <a:cubicBezTo>
                    <a:pt x="2373" y="6918"/>
                    <a:pt x="3782" y="6173"/>
                    <a:pt x="4970" y="4937"/>
                  </a:cubicBezTo>
                  <a:cubicBezTo>
                    <a:pt x="6672" y="3169"/>
                    <a:pt x="7305" y="1034"/>
                    <a:pt x="6438" y="200"/>
                  </a:cubicBezTo>
                  <a:cubicBezTo>
                    <a:pt x="6371" y="134"/>
                    <a:pt x="6305" y="100"/>
                    <a:pt x="617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5" name="Google Shape;2675;p39"/>
            <p:cNvSpPr/>
            <p:nvPr/>
          </p:nvSpPr>
          <p:spPr>
            <a:xfrm rot="-5400000">
              <a:off x="6283051" y="665123"/>
              <a:ext cx="157553" cy="170615"/>
            </a:xfrm>
            <a:custGeom>
              <a:avLst/>
              <a:gdLst/>
              <a:ahLst/>
              <a:cxnLst/>
              <a:rect l="l" t="t" r="r" b="b"/>
              <a:pathLst>
                <a:path w="4837" h="5238" extrusionOk="0">
                  <a:moveTo>
                    <a:pt x="4837" y="1"/>
                  </a:moveTo>
                  <a:cubicBezTo>
                    <a:pt x="3869" y="201"/>
                    <a:pt x="2802" y="868"/>
                    <a:pt x="1835" y="1902"/>
                  </a:cubicBezTo>
                  <a:cubicBezTo>
                    <a:pt x="767" y="3003"/>
                    <a:pt x="133" y="4237"/>
                    <a:pt x="0" y="5238"/>
                  </a:cubicBezTo>
                  <a:cubicBezTo>
                    <a:pt x="133" y="4738"/>
                    <a:pt x="467" y="3870"/>
                    <a:pt x="1168" y="2870"/>
                  </a:cubicBezTo>
                  <a:cubicBezTo>
                    <a:pt x="2068" y="1535"/>
                    <a:pt x="3503" y="468"/>
                    <a:pt x="483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6" name="Google Shape;2676;p39"/>
            <p:cNvSpPr/>
            <p:nvPr/>
          </p:nvSpPr>
          <p:spPr>
            <a:xfrm rot="-5400000">
              <a:off x="6729342" y="651868"/>
              <a:ext cx="309699" cy="173253"/>
            </a:xfrm>
            <a:custGeom>
              <a:avLst/>
              <a:gdLst/>
              <a:ahLst/>
              <a:cxnLst/>
              <a:rect l="l" t="t" r="r" b="b"/>
              <a:pathLst>
                <a:path w="9508" h="5319" extrusionOk="0">
                  <a:moveTo>
                    <a:pt x="3101" y="1"/>
                  </a:moveTo>
                  <a:cubicBezTo>
                    <a:pt x="2477" y="1"/>
                    <a:pt x="1919" y="85"/>
                    <a:pt x="1469" y="250"/>
                  </a:cubicBezTo>
                  <a:cubicBezTo>
                    <a:pt x="1235" y="350"/>
                    <a:pt x="968" y="483"/>
                    <a:pt x="802" y="650"/>
                  </a:cubicBezTo>
                  <a:cubicBezTo>
                    <a:pt x="601" y="817"/>
                    <a:pt x="468" y="1017"/>
                    <a:pt x="401" y="1251"/>
                  </a:cubicBezTo>
                  <a:cubicBezTo>
                    <a:pt x="1" y="2518"/>
                    <a:pt x="1736" y="4153"/>
                    <a:pt x="4237" y="4920"/>
                  </a:cubicBezTo>
                  <a:cubicBezTo>
                    <a:pt x="5115" y="5189"/>
                    <a:pt x="5977" y="5319"/>
                    <a:pt x="6741" y="5319"/>
                  </a:cubicBezTo>
                  <a:cubicBezTo>
                    <a:pt x="8155" y="5319"/>
                    <a:pt x="9236" y="4875"/>
                    <a:pt x="9474" y="4053"/>
                  </a:cubicBezTo>
                  <a:cubicBezTo>
                    <a:pt x="9508" y="3919"/>
                    <a:pt x="9508" y="3852"/>
                    <a:pt x="9474" y="3752"/>
                  </a:cubicBezTo>
                  <a:cubicBezTo>
                    <a:pt x="9474" y="3352"/>
                    <a:pt x="9274" y="2852"/>
                    <a:pt x="8907" y="2385"/>
                  </a:cubicBezTo>
                  <a:cubicBezTo>
                    <a:pt x="8240" y="1584"/>
                    <a:pt x="7073" y="850"/>
                    <a:pt x="5605" y="383"/>
                  </a:cubicBezTo>
                  <a:cubicBezTo>
                    <a:pt x="4724" y="126"/>
                    <a:pt x="3864" y="1"/>
                    <a:pt x="3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7" name="Google Shape;2677;p39"/>
            <p:cNvSpPr/>
            <p:nvPr/>
          </p:nvSpPr>
          <p:spPr>
            <a:xfrm rot="-5400000">
              <a:off x="6764766" y="676865"/>
              <a:ext cx="206477" cy="96056"/>
            </a:xfrm>
            <a:custGeom>
              <a:avLst/>
              <a:gdLst/>
              <a:ahLst/>
              <a:cxnLst/>
              <a:rect l="l" t="t" r="r" b="b"/>
              <a:pathLst>
                <a:path w="6339" h="2949" extrusionOk="0">
                  <a:moveTo>
                    <a:pt x="1312" y="1"/>
                  </a:moveTo>
                  <a:cubicBezTo>
                    <a:pt x="597" y="1"/>
                    <a:pt x="91" y="169"/>
                    <a:pt x="0" y="496"/>
                  </a:cubicBezTo>
                  <a:lnTo>
                    <a:pt x="0" y="696"/>
                  </a:lnTo>
                  <a:cubicBezTo>
                    <a:pt x="100" y="1330"/>
                    <a:pt x="1235" y="2097"/>
                    <a:pt x="2769" y="2564"/>
                  </a:cubicBezTo>
                  <a:cubicBezTo>
                    <a:pt x="3564" y="2823"/>
                    <a:pt x="4314" y="2948"/>
                    <a:pt x="4912" y="2948"/>
                  </a:cubicBezTo>
                  <a:cubicBezTo>
                    <a:pt x="5470" y="2948"/>
                    <a:pt x="5896" y="2840"/>
                    <a:pt x="6105" y="2631"/>
                  </a:cubicBezTo>
                  <a:cubicBezTo>
                    <a:pt x="6138" y="2564"/>
                    <a:pt x="6172" y="2497"/>
                    <a:pt x="6172" y="2464"/>
                  </a:cubicBezTo>
                  <a:cubicBezTo>
                    <a:pt x="6338" y="1830"/>
                    <a:pt x="5137" y="896"/>
                    <a:pt x="3436" y="362"/>
                  </a:cubicBezTo>
                  <a:cubicBezTo>
                    <a:pt x="2660" y="119"/>
                    <a:pt x="1912" y="1"/>
                    <a:pt x="1312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8" name="Google Shape;2678;p39"/>
            <p:cNvSpPr/>
            <p:nvPr/>
          </p:nvSpPr>
          <p:spPr>
            <a:xfrm rot="-5400000">
              <a:off x="6774261" y="687435"/>
              <a:ext cx="198855" cy="84688"/>
            </a:xfrm>
            <a:custGeom>
              <a:avLst/>
              <a:gdLst/>
              <a:ahLst/>
              <a:cxnLst/>
              <a:rect l="l" t="t" r="r" b="b"/>
              <a:pathLst>
                <a:path w="6105" h="2600" extrusionOk="0">
                  <a:moveTo>
                    <a:pt x="1212" y="1"/>
                  </a:moveTo>
                  <a:cubicBezTo>
                    <a:pt x="635" y="1"/>
                    <a:pt x="197" y="118"/>
                    <a:pt x="0" y="347"/>
                  </a:cubicBezTo>
                  <a:cubicBezTo>
                    <a:pt x="100" y="981"/>
                    <a:pt x="1201" y="1748"/>
                    <a:pt x="2769" y="2215"/>
                  </a:cubicBezTo>
                  <a:cubicBezTo>
                    <a:pt x="3563" y="2474"/>
                    <a:pt x="4313" y="2599"/>
                    <a:pt x="4912" y="2599"/>
                  </a:cubicBezTo>
                  <a:cubicBezTo>
                    <a:pt x="5469" y="2599"/>
                    <a:pt x="5895" y="2491"/>
                    <a:pt x="6104" y="2282"/>
                  </a:cubicBezTo>
                  <a:cubicBezTo>
                    <a:pt x="6038" y="1648"/>
                    <a:pt x="4870" y="881"/>
                    <a:pt x="3336" y="380"/>
                  </a:cubicBezTo>
                  <a:cubicBezTo>
                    <a:pt x="2555" y="126"/>
                    <a:pt x="1809" y="1"/>
                    <a:pt x="1212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9" name="Google Shape;2679;p39"/>
            <p:cNvSpPr/>
            <p:nvPr/>
          </p:nvSpPr>
          <p:spPr>
            <a:xfrm rot="-5400000">
              <a:off x="6739929" y="662454"/>
              <a:ext cx="309699" cy="152081"/>
            </a:xfrm>
            <a:custGeom>
              <a:avLst/>
              <a:gdLst/>
              <a:ahLst/>
              <a:cxnLst/>
              <a:rect l="l" t="t" r="r" b="b"/>
              <a:pathLst>
                <a:path w="9508" h="4669" extrusionOk="0">
                  <a:moveTo>
                    <a:pt x="802" y="0"/>
                  </a:moveTo>
                  <a:cubicBezTo>
                    <a:pt x="601" y="167"/>
                    <a:pt x="468" y="367"/>
                    <a:pt x="401" y="601"/>
                  </a:cubicBezTo>
                  <a:cubicBezTo>
                    <a:pt x="1" y="1868"/>
                    <a:pt x="1736" y="3503"/>
                    <a:pt x="4237" y="4270"/>
                  </a:cubicBezTo>
                  <a:cubicBezTo>
                    <a:pt x="5115" y="4539"/>
                    <a:pt x="5977" y="4669"/>
                    <a:pt x="6741" y="4669"/>
                  </a:cubicBezTo>
                  <a:cubicBezTo>
                    <a:pt x="8155" y="4669"/>
                    <a:pt x="9236" y="4225"/>
                    <a:pt x="9474" y="3403"/>
                  </a:cubicBezTo>
                  <a:cubicBezTo>
                    <a:pt x="9508" y="3269"/>
                    <a:pt x="9508" y="3202"/>
                    <a:pt x="9474" y="3102"/>
                  </a:cubicBezTo>
                  <a:cubicBezTo>
                    <a:pt x="9198" y="3656"/>
                    <a:pt x="8495" y="4181"/>
                    <a:pt x="6949" y="4181"/>
                  </a:cubicBezTo>
                  <a:cubicBezTo>
                    <a:pt x="6818" y="4181"/>
                    <a:pt x="6682" y="4178"/>
                    <a:pt x="6539" y="4170"/>
                  </a:cubicBezTo>
                  <a:cubicBezTo>
                    <a:pt x="4104" y="4003"/>
                    <a:pt x="1435" y="2735"/>
                    <a:pt x="768" y="1601"/>
                  </a:cubicBezTo>
                  <a:cubicBezTo>
                    <a:pt x="335" y="901"/>
                    <a:pt x="568" y="334"/>
                    <a:pt x="802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0" name="Google Shape;2680;p39"/>
            <p:cNvSpPr/>
            <p:nvPr/>
          </p:nvSpPr>
          <p:spPr>
            <a:xfrm rot="-5400000">
              <a:off x="6714180" y="684422"/>
              <a:ext cx="242307" cy="77685"/>
            </a:xfrm>
            <a:custGeom>
              <a:avLst/>
              <a:gdLst/>
              <a:ahLst/>
              <a:cxnLst/>
              <a:rect l="l" t="t" r="r" b="b"/>
              <a:pathLst>
                <a:path w="7439" h="2385" extrusionOk="0">
                  <a:moveTo>
                    <a:pt x="1643" y="0"/>
                  </a:moveTo>
                  <a:cubicBezTo>
                    <a:pt x="1015" y="0"/>
                    <a:pt x="450" y="84"/>
                    <a:pt x="0" y="250"/>
                  </a:cubicBezTo>
                  <a:cubicBezTo>
                    <a:pt x="336" y="170"/>
                    <a:pt x="825" y="103"/>
                    <a:pt x="1446" y="103"/>
                  </a:cubicBezTo>
                  <a:cubicBezTo>
                    <a:pt x="1871" y="103"/>
                    <a:pt x="2359" y="135"/>
                    <a:pt x="2902" y="216"/>
                  </a:cubicBezTo>
                  <a:cubicBezTo>
                    <a:pt x="4603" y="450"/>
                    <a:pt x="6338" y="1350"/>
                    <a:pt x="7439" y="2384"/>
                  </a:cubicBezTo>
                  <a:cubicBezTo>
                    <a:pt x="6772" y="1584"/>
                    <a:pt x="5604" y="850"/>
                    <a:pt x="4136" y="383"/>
                  </a:cubicBezTo>
                  <a:cubicBezTo>
                    <a:pt x="3274" y="126"/>
                    <a:pt x="2411" y="0"/>
                    <a:pt x="1643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1" name="Google Shape;2681;p39"/>
            <p:cNvSpPr/>
            <p:nvPr/>
          </p:nvSpPr>
          <p:spPr>
            <a:xfrm rot="-5400000">
              <a:off x="6464340" y="19790"/>
              <a:ext cx="223838" cy="134590"/>
            </a:xfrm>
            <a:custGeom>
              <a:avLst/>
              <a:gdLst/>
              <a:ahLst/>
              <a:cxnLst/>
              <a:rect l="l" t="t" r="r" b="b"/>
              <a:pathLst>
                <a:path w="6872" h="4132" extrusionOk="0">
                  <a:moveTo>
                    <a:pt x="1841" y="1"/>
                  </a:moveTo>
                  <a:cubicBezTo>
                    <a:pt x="973" y="1"/>
                    <a:pt x="313" y="268"/>
                    <a:pt x="100" y="771"/>
                  </a:cubicBezTo>
                  <a:cubicBezTo>
                    <a:pt x="100" y="871"/>
                    <a:pt x="34" y="904"/>
                    <a:pt x="34" y="1037"/>
                  </a:cubicBezTo>
                  <a:cubicBezTo>
                    <a:pt x="0" y="1371"/>
                    <a:pt x="134" y="1705"/>
                    <a:pt x="367" y="2071"/>
                  </a:cubicBezTo>
                  <a:cubicBezTo>
                    <a:pt x="834" y="2672"/>
                    <a:pt x="1635" y="3272"/>
                    <a:pt x="2669" y="3706"/>
                  </a:cubicBezTo>
                  <a:cubicBezTo>
                    <a:pt x="3452" y="3982"/>
                    <a:pt x="4235" y="4132"/>
                    <a:pt x="4886" y="4132"/>
                  </a:cubicBezTo>
                  <a:cubicBezTo>
                    <a:pt x="5178" y="4132"/>
                    <a:pt x="5444" y="4102"/>
                    <a:pt x="5671" y="4040"/>
                  </a:cubicBezTo>
                  <a:cubicBezTo>
                    <a:pt x="5838" y="3939"/>
                    <a:pt x="6038" y="3873"/>
                    <a:pt x="6171" y="3773"/>
                  </a:cubicBezTo>
                  <a:cubicBezTo>
                    <a:pt x="6305" y="3706"/>
                    <a:pt x="6438" y="3539"/>
                    <a:pt x="6505" y="3372"/>
                  </a:cubicBezTo>
                  <a:cubicBezTo>
                    <a:pt x="6872" y="2438"/>
                    <a:pt x="5771" y="1137"/>
                    <a:pt x="3970" y="437"/>
                  </a:cubicBezTo>
                  <a:cubicBezTo>
                    <a:pt x="3212" y="142"/>
                    <a:pt x="2471" y="1"/>
                    <a:pt x="18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2" name="Google Shape;2682;p39"/>
            <p:cNvSpPr/>
            <p:nvPr/>
          </p:nvSpPr>
          <p:spPr>
            <a:xfrm rot="-5400000">
              <a:off x="6511441" y="59430"/>
              <a:ext cx="149964" cy="74852"/>
            </a:xfrm>
            <a:custGeom>
              <a:avLst/>
              <a:gdLst/>
              <a:ahLst/>
              <a:cxnLst/>
              <a:rect l="l" t="t" r="r" b="b"/>
              <a:pathLst>
                <a:path w="4604" h="2298" extrusionOk="0">
                  <a:moveTo>
                    <a:pt x="936" y="1"/>
                  </a:moveTo>
                  <a:cubicBezTo>
                    <a:pt x="634" y="1"/>
                    <a:pt x="399" y="57"/>
                    <a:pt x="267" y="175"/>
                  </a:cubicBezTo>
                  <a:cubicBezTo>
                    <a:pt x="200" y="209"/>
                    <a:pt x="167" y="242"/>
                    <a:pt x="167" y="309"/>
                  </a:cubicBezTo>
                  <a:cubicBezTo>
                    <a:pt x="0" y="709"/>
                    <a:pt x="834" y="1476"/>
                    <a:pt x="2035" y="1877"/>
                  </a:cubicBezTo>
                  <a:cubicBezTo>
                    <a:pt x="2718" y="2153"/>
                    <a:pt x="3360" y="2298"/>
                    <a:pt x="3826" y="2298"/>
                  </a:cubicBezTo>
                  <a:cubicBezTo>
                    <a:pt x="4201" y="2298"/>
                    <a:pt x="4462" y="2204"/>
                    <a:pt x="4537" y="2010"/>
                  </a:cubicBezTo>
                  <a:cubicBezTo>
                    <a:pt x="4603" y="1977"/>
                    <a:pt x="4603" y="1943"/>
                    <a:pt x="4603" y="1877"/>
                  </a:cubicBezTo>
                  <a:cubicBezTo>
                    <a:pt x="4537" y="1476"/>
                    <a:pt x="3770" y="842"/>
                    <a:pt x="2669" y="375"/>
                  </a:cubicBezTo>
                  <a:cubicBezTo>
                    <a:pt x="2022" y="133"/>
                    <a:pt x="1400" y="1"/>
                    <a:pt x="936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3" name="Google Shape;2683;p39"/>
            <p:cNvSpPr/>
            <p:nvPr/>
          </p:nvSpPr>
          <p:spPr>
            <a:xfrm rot="-5400000">
              <a:off x="6511930" y="58941"/>
              <a:ext cx="141267" cy="67132"/>
            </a:xfrm>
            <a:custGeom>
              <a:avLst/>
              <a:gdLst/>
              <a:ahLst/>
              <a:cxnLst/>
              <a:rect l="l" t="t" r="r" b="b"/>
              <a:pathLst>
                <a:path w="4337" h="2061" extrusionOk="0">
                  <a:moveTo>
                    <a:pt x="669" y="1"/>
                  </a:moveTo>
                  <a:cubicBezTo>
                    <a:pt x="367" y="1"/>
                    <a:pt x="132" y="57"/>
                    <a:pt x="0" y="175"/>
                  </a:cubicBezTo>
                  <a:cubicBezTo>
                    <a:pt x="0" y="609"/>
                    <a:pt x="767" y="1276"/>
                    <a:pt x="1901" y="1676"/>
                  </a:cubicBezTo>
                  <a:cubicBezTo>
                    <a:pt x="2552" y="1933"/>
                    <a:pt x="3167" y="2061"/>
                    <a:pt x="3631" y="2061"/>
                  </a:cubicBezTo>
                  <a:cubicBezTo>
                    <a:pt x="3952" y="2061"/>
                    <a:pt x="4200" y="1999"/>
                    <a:pt x="4336" y="1877"/>
                  </a:cubicBezTo>
                  <a:cubicBezTo>
                    <a:pt x="4270" y="1476"/>
                    <a:pt x="3503" y="842"/>
                    <a:pt x="2402" y="375"/>
                  </a:cubicBezTo>
                  <a:cubicBezTo>
                    <a:pt x="1755" y="133"/>
                    <a:pt x="1133" y="1"/>
                    <a:pt x="669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4" name="Google Shape;2684;p39"/>
            <p:cNvSpPr/>
            <p:nvPr/>
          </p:nvSpPr>
          <p:spPr>
            <a:xfrm rot="-5400000">
              <a:off x="6459031" y="25099"/>
              <a:ext cx="222763" cy="122896"/>
            </a:xfrm>
            <a:custGeom>
              <a:avLst/>
              <a:gdLst/>
              <a:ahLst/>
              <a:cxnLst/>
              <a:rect l="l" t="t" r="r" b="b"/>
              <a:pathLst>
                <a:path w="6839" h="3773" extrusionOk="0">
                  <a:moveTo>
                    <a:pt x="1808" y="1"/>
                  </a:moveTo>
                  <a:cubicBezTo>
                    <a:pt x="940" y="1"/>
                    <a:pt x="280" y="268"/>
                    <a:pt x="67" y="771"/>
                  </a:cubicBezTo>
                  <a:cubicBezTo>
                    <a:pt x="67" y="871"/>
                    <a:pt x="1" y="904"/>
                    <a:pt x="1" y="971"/>
                  </a:cubicBezTo>
                  <a:cubicBezTo>
                    <a:pt x="242" y="648"/>
                    <a:pt x="679" y="347"/>
                    <a:pt x="1538" y="347"/>
                  </a:cubicBezTo>
                  <a:cubicBezTo>
                    <a:pt x="1745" y="347"/>
                    <a:pt x="1976" y="365"/>
                    <a:pt x="2236" y="404"/>
                  </a:cubicBezTo>
                  <a:cubicBezTo>
                    <a:pt x="4003" y="704"/>
                    <a:pt x="5838" y="1738"/>
                    <a:pt x="6272" y="2605"/>
                  </a:cubicBezTo>
                  <a:cubicBezTo>
                    <a:pt x="6505" y="3106"/>
                    <a:pt x="6338" y="3539"/>
                    <a:pt x="6138" y="3773"/>
                  </a:cubicBezTo>
                  <a:cubicBezTo>
                    <a:pt x="6272" y="3706"/>
                    <a:pt x="6405" y="3539"/>
                    <a:pt x="6472" y="3372"/>
                  </a:cubicBezTo>
                  <a:cubicBezTo>
                    <a:pt x="6839" y="2438"/>
                    <a:pt x="5738" y="1137"/>
                    <a:pt x="3937" y="437"/>
                  </a:cubicBezTo>
                  <a:cubicBezTo>
                    <a:pt x="3179" y="142"/>
                    <a:pt x="2438" y="1"/>
                    <a:pt x="180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5" name="Google Shape;2685;p39"/>
            <p:cNvSpPr/>
            <p:nvPr/>
          </p:nvSpPr>
          <p:spPr>
            <a:xfrm rot="-5400000">
              <a:off x="6522875" y="67834"/>
              <a:ext cx="171690" cy="66741"/>
            </a:xfrm>
            <a:custGeom>
              <a:avLst/>
              <a:gdLst/>
              <a:ahLst/>
              <a:cxnLst/>
              <a:rect l="l" t="t" r="r" b="b"/>
              <a:pathLst>
                <a:path w="5271" h="2049" extrusionOk="0">
                  <a:moveTo>
                    <a:pt x="0" y="0"/>
                  </a:moveTo>
                  <a:cubicBezTo>
                    <a:pt x="467" y="634"/>
                    <a:pt x="1268" y="1234"/>
                    <a:pt x="2268" y="1601"/>
                  </a:cubicBezTo>
                  <a:cubicBezTo>
                    <a:pt x="3031" y="1893"/>
                    <a:pt x="3778" y="2049"/>
                    <a:pt x="4419" y="2049"/>
                  </a:cubicBezTo>
                  <a:cubicBezTo>
                    <a:pt x="4731" y="2049"/>
                    <a:pt x="5019" y="2011"/>
                    <a:pt x="5271" y="1935"/>
                  </a:cubicBezTo>
                  <a:lnTo>
                    <a:pt x="5271" y="1935"/>
                  </a:lnTo>
                  <a:cubicBezTo>
                    <a:pt x="5076" y="1980"/>
                    <a:pt x="4828" y="2011"/>
                    <a:pt x="4526" y="2011"/>
                  </a:cubicBezTo>
                  <a:cubicBezTo>
                    <a:pt x="4155" y="2011"/>
                    <a:pt x="3703" y="1964"/>
                    <a:pt x="3169" y="1835"/>
                  </a:cubicBezTo>
                  <a:cubicBezTo>
                    <a:pt x="1968" y="1535"/>
                    <a:pt x="767" y="834"/>
                    <a:pt x="0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6" name="Google Shape;2686;p39"/>
            <p:cNvSpPr/>
            <p:nvPr/>
          </p:nvSpPr>
          <p:spPr>
            <a:xfrm rot="-5400000">
              <a:off x="5954369" y="-131612"/>
              <a:ext cx="202112" cy="167911"/>
            </a:xfrm>
            <a:custGeom>
              <a:avLst/>
              <a:gdLst/>
              <a:ahLst/>
              <a:cxnLst/>
              <a:rect l="l" t="t" r="r" b="b"/>
              <a:pathLst>
                <a:path w="6205" h="5155" extrusionOk="0">
                  <a:moveTo>
                    <a:pt x="5019" y="1"/>
                  </a:moveTo>
                  <a:cubicBezTo>
                    <a:pt x="4231" y="1"/>
                    <a:pt x="3181" y="443"/>
                    <a:pt x="2202" y="1227"/>
                  </a:cubicBezTo>
                  <a:cubicBezTo>
                    <a:pt x="701" y="2428"/>
                    <a:pt x="0" y="4029"/>
                    <a:pt x="634" y="4763"/>
                  </a:cubicBezTo>
                  <a:lnTo>
                    <a:pt x="767" y="4929"/>
                  </a:lnTo>
                  <a:cubicBezTo>
                    <a:pt x="967" y="5079"/>
                    <a:pt x="1224" y="5155"/>
                    <a:pt x="1537" y="5155"/>
                  </a:cubicBezTo>
                  <a:cubicBezTo>
                    <a:pt x="1641" y="5155"/>
                    <a:pt x="1751" y="5146"/>
                    <a:pt x="1868" y="5130"/>
                  </a:cubicBezTo>
                  <a:cubicBezTo>
                    <a:pt x="2635" y="5063"/>
                    <a:pt x="3536" y="4629"/>
                    <a:pt x="4403" y="3929"/>
                  </a:cubicBezTo>
                  <a:cubicBezTo>
                    <a:pt x="5371" y="3128"/>
                    <a:pt x="6004" y="2227"/>
                    <a:pt x="6171" y="1460"/>
                  </a:cubicBezTo>
                  <a:cubicBezTo>
                    <a:pt x="6205" y="1260"/>
                    <a:pt x="6205" y="1060"/>
                    <a:pt x="6205" y="893"/>
                  </a:cubicBezTo>
                  <a:cubicBezTo>
                    <a:pt x="6171" y="726"/>
                    <a:pt x="6138" y="526"/>
                    <a:pt x="6004" y="393"/>
                  </a:cubicBezTo>
                  <a:cubicBezTo>
                    <a:pt x="5784" y="126"/>
                    <a:pt x="5439" y="1"/>
                    <a:pt x="5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7" name="Google Shape;2687;p39"/>
            <p:cNvSpPr/>
            <p:nvPr/>
          </p:nvSpPr>
          <p:spPr>
            <a:xfrm rot="-5400000">
              <a:off x="5996779" y="-117380"/>
              <a:ext cx="135860" cy="105763"/>
            </a:xfrm>
            <a:custGeom>
              <a:avLst/>
              <a:gdLst/>
              <a:ahLst/>
              <a:cxnLst/>
              <a:rect l="l" t="t" r="r" b="b"/>
              <a:pathLst>
                <a:path w="4171" h="3247" extrusionOk="0">
                  <a:moveTo>
                    <a:pt x="3491" y="1"/>
                  </a:moveTo>
                  <a:cubicBezTo>
                    <a:pt x="3009" y="1"/>
                    <a:pt x="2266" y="360"/>
                    <a:pt x="1502" y="988"/>
                  </a:cubicBezTo>
                  <a:cubicBezTo>
                    <a:pt x="601" y="1689"/>
                    <a:pt x="1" y="2556"/>
                    <a:pt x="134" y="2990"/>
                  </a:cubicBezTo>
                  <a:cubicBezTo>
                    <a:pt x="134" y="3023"/>
                    <a:pt x="134" y="3057"/>
                    <a:pt x="167" y="3123"/>
                  </a:cubicBezTo>
                  <a:cubicBezTo>
                    <a:pt x="242" y="3207"/>
                    <a:pt x="363" y="3246"/>
                    <a:pt x="519" y="3246"/>
                  </a:cubicBezTo>
                  <a:cubicBezTo>
                    <a:pt x="987" y="3246"/>
                    <a:pt x="1768" y="2890"/>
                    <a:pt x="2569" y="2289"/>
                  </a:cubicBezTo>
                  <a:cubicBezTo>
                    <a:pt x="3603" y="1455"/>
                    <a:pt x="4170" y="521"/>
                    <a:pt x="3870" y="155"/>
                  </a:cubicBezTo>
                  <a:cubicBezTo>
                    <a:pt x="3837" y="121"/>
                    <a:pt x="3803" y="121"/>
                    <a:pt x="3770" y="54"/>
                  </a:cubicBezTo>
                  <a:cubicBezTo>
                    <a:pt x="3691" y="18"/>
                    <a:pt x="3597" y="1"/>
                    <a:pt x="3491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8" name="Google Shape;2688;p39"/>
            <p:cNvSpPr/>
            <p:nvPr/>
          </p:nvSpPr>
          <p:spPr>
            <a:xfrm rot="-5400000">
              <a:off x="5998147" y="-107869"/>
              <a:ext cx="126056" cy="98695"/>
            </a:xfrm>
            <a:custGeom>
              <a:avLst/>
              <a:gdLst/>
              <a:ahLst/>
              <a:cxnLst/>
              <a:rect l="l" t="t" r="r" b="b"/>
              <a:pathLst>
                <a:path w="3870" h="3030" extrusionOk="0">
                  <a:moveTo>
                    <a:pt x="3469" y="1"/>
                  </a:moveTo>
                  <a:cubicBezTo>
                    <a:pt x="2998" y="1"/>
                    <a:pt x="2239" y="360"/>
                    <a:pt x="1501" y="988"/>
                  </a:cubicBezTo>
                  <a:cubicBezTo>
                    <a:pt x="567" y="1689"/>
                    <a:pt x="0" y="2556"/>
                    <a:pt x="134" y="2990"/>
                  </a:cubicBezTo>
                  <a:cubicBezTo>
                    <a:pt x="198" y="3017"/>
                    <a:pt x="276" y="3030"/>
                    <a:pt x="366" y="3030"/>
                  </a:cubicBezTo>
                  <a:cubicBezTo>
                    <a:pt x="834" y="3030"/>
                    <a:pt x="1613" y="2677"/>
                    <a:pt x="2369" y="2089"/>
                  </a:cubicBezTo>
                  <a:cubicBezTo>
                    <a:pt x="3303" y="1322"/>
                    <a:pt x="3870" y="488"/>
                    <a:pt x="3736" y="54"/>
                  </a:cubicBezTo>
                  <a:cubicBezTo>
                    <a:pt x="3664" y="18"/>
                    <a:pt x="3573" y="1"/>
                    <a:pt x="3469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9" name="Google Shape;2689;p39"/>
            <p:cNvSpPr/>
            <p:nvPr/>
          </p:nvSpPr>
          <p:spPr>
            <a:xfrm rot="-5400000">
              <a:off x="5950704" y="-127948"/>
              <a:ext cx="202112" cy="160582"/>
            </a:xfrm>
            <a:custGeom>
              <a:avLst/>
              <a:gdLst/>
              <a:ahLst/>
              <a:cxnLst/>
              <a:rect l="l" t="t" r="r" b="b"/>
              <a:pathLst>
                <a:path w="6205" h="4930" extrusionOk="0">
                  <a:moveTo>
                    <a:pt x="5019" y="1"/>
                  </a:moveTo>
                  <a:cubicBezTo>
                    <a:pt x="4231" y="1"/>
                    <a:pt x="3181" y="443"/>
                    <a:pt x="2202" y="1227"/>
                  </a:cubicBezTo>
                  <a:cubicBezTo>
                    <a:pt x="701" y="2428"/>
                    <a:pt x="0" y="4029"/>
                    <a:pt x="634" y="4763"/>
                  </a:cubicBezTo>
                  <a:cubicBezTo>
                    <a:pt x="667" y="4829"/>
                    <a:pt x="701" y="4863"/>
                    <a:pt x="834" y="4929"/>
                  </a:cubicBezTo>
                  <a:cubicBezTo>
                    <a:pt x="634" y="4529"/>
                    <a:pt x="534" y="3762"/>
                    <a:pt x="1368" y="2728"/>
                  </a:cubicBezTo>
                  <a:cubicBezTo>
                    <a:pt x="2452" y="1282"/>
                    <a:pt x="4247" y="225"/>
                    <a:pt x="5194" y="225"/>
                  </a:cubicBezTo>
                  <a:cubicBezTo>
                    <a:pt x="5209" y="225"/>
                    <a:pt x="5223" y="226"/>
                    <a:pt x="5237" y="226"/>
                  </a:cubicBezTo>
                  <a:cubicBezTo>
                    <a:pt x="5838" y="259"/>
                    <a:pt x="6071" y="593"/>
                    <a:pt x="6205" y="893"/>
                  </a:cubicBezTo>
                  <a:cubicBezTo>
                    <a:pt x="6171" y="726"/>
                    <a:pt x="6138" y="526"/>
                    <a:pt x="6004" y="393"/>
                  </a:cubicBezTo>
                  <a:cubicBezTo>
                    <a:pt x="5784" y="126"/>
                    <a:pt x="5439" y="1"/>
                    <a:pt x="5019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0" name="Google Shape;2690;p39"/>
            <p:cNvSpPr/>
            <p:nvPr/>
          </p:nvSpPr>
          <p:spPr>
            <a:xfrm rot="-5400000">
              <a:off x="5991111" y="-91879"/>
              <a:ext cx="8697" cy="8045"/>
            </a:xfrm>
            <a:custGeom>
              <a:avLst/>
              <a:gdLst/>
              <a:ahLst/>
              <a:cxnLst/>
              <a:rect l="l" t="t" r="r" b="b"/>
              <a:pathLst>
                <a:path w="267" h="247" extrusionOk="0">
                  <a:moveTo>
                    <a:pt x="120" y="0"/>
                  </a:moveTo>
                  <a:cubicBezTo>
                    <a:pt x="93" y="0"/>
                    <a:pt x="63" y="17"/>
                    <a:pt x="33" y="47"/>
                  </a:cubicBezTo>
                  <a:cubicBezTo>
                    <a:pt x="0" y="80"/>
                    <a:pt x="0" y="147"/>
                    <a:pt x="33" y="213"/>
                  </a:cubicBezTo>
                  <a:cubicBezTo>
                    <a:pt x="100" y="247"/>
                    <a:pt x="167" y="247"/>
                    <a:pt x="200" y="247"/>
                  </a:cubicBezTo>
                  <a:cubicBezTo>
                    <a:pt x="267" y="213"/>
                    <a:pt x="267" y="113"/>
                    <a:pt x="200" y="80"/>
                  </a:cubicBezTo>
                  <a:cubicBezTo>
                    <a:pt x="182" y="25"/>
                    <a:pt x="153" y="0"/>
                    <a:pt x="120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1" name="Google Shape;2691;p39"/>
            <p:cNvSpPr/>
            <p:nvPr/>
          </p:nvSpPr>
          <p:spPr>
            <a:xfrm rot="-5400000">
              <a:off x="5994287" y="-109843"/>
              <a:ext cx="5440" cy="3778"/>
            </a:xfrm>
            <a:custGeom>
              <a:avLst/>
              <a:gdLst/>
              <a:ahLst/>
              <a:cxnLst/>
              <a:rect l="l" t="t" r="r" b="b"/>
              <a:pathLst>
                <a:path w="167" h="116" extrusionOk="0">
                  <a:moveTo>
                    <a:pt x="34" y="0"/>
                  </a:moveTo>
                  <a:cubicBezTo>
                    <a:pt x="0" y="0"/>
                    <a:pt x="0" y="34"/>
                    <a:pt x="34" y="100"/>
                  </a:cubicBezTo>
                  <a:cubicBezTo>
                    <a:pt x="34" y="100"/>
                    <a:pt x="63" y="115"/>
                    <a:pt x="93" y="115"/>
                  </a:cubicBezTo>
                  <a:cubicBezTo>
                    <a:pt x="108" y="115"/>
                    <a:pt x="123" y="112"/>
                    <a:pt x="134" y="100"/>
                  </a:cubicBezTo>
                  <a:cubicBezTo>
                    <a:pt x="167" y="100"/>
                    <a:pt x="167" y="34"/>
                    <a:pt x="134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2" name="Google Shape;2692;p39"/>
            <p:cNvSpPr/>
            <p:nvPr/>
          </p:nvSpPr>
          <p:spPr>
            <a:xfrm rot="-5400000">
              <a:off x="6089434" y="8627"/>
              <a:ext cx="7622" cy="8045"/>
            </a:xfrm>
            <a:custGeom>
              <a:avLst/>
              <a:gdLst/>
              <a:ahLst/>
              <a:cxnLst/>
              <a:rect l="l" t="t" r="r" b="b"/>
              <a:pathLst>
                <a:path w="234" h="247" extrusionOk="0">
                  <a:moveTo>
                    <a:pt x="107" y="0"/>
                  </a:moveTo>
                  <a:cubicBezTo>
                    <a:pt x="77" y="0"/>
                    <a:pt x="49" y="17"/>
                    <a:pt x="34" y="47"/>
                  </a:cubicBezTo>
                  <a:cubicBezTo>
                    <a:pt x="0" y="80"/>
                    <a:pt x="0" y="147"/>
                    <a:pt x="34" y="180"/>
                  </a:cubicBezTo>
                  <a:cubicBezTo>
                    <a:pt x="67" y="247"/>
                    <a:pt x="167" y="247"/>
                    <a:pt x="200" y="247"/>
                  </a:cubicBezTo>
                  <a:cubicBezTo>
                    <a:pt x="234" y="214"/>
                    <a:pt x="234" y="114"/>
                    <a:pt x="200" y="80"/>
                  </a:cubicBezTo>
                  <a:cubicBezTo>
                    <a:pt x="182" y="25"/>
                    <a:pt x="143" y="0"/>
                    <a:pt x="107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3" name="Google Shape;2693;p39"/>
            <p:cNvSpPr/>
            <p:nvPr/>
          </p:nvSpPr>
          <p:spPr>
            <a:xfrm rot="-5400000">
              <a:off x="6084760" y="-92758"/>
              <a:ext cx="5472" cy="2215"/>
            </a:xfrm>
            <a:custGeom>
              <a:avLst/>
              <a:gdLst/>
              <a:ahLst/>
              <a:cxnLst/>
              <a:rect l="l" t="t" r="r" b="b"/>
              <a:pathLst>
                <a:path w="168" h="68" extrusionOk="0">
                  <a:moveTo>
                    <a:pt x="34" y="0"/>
                  </a:moveTo>
                  <a:cubicBezTo>
                    <a:pt x="1" y="0"/>
                    <a:pt x="1" y="34"/>
                    <a:pt x="34" y="67"/>
                  </a:cubicBezTo>
                  <a:lnTo>
                    <a:pt x="134" y="67"/>
                  </a:lnTo>
                  <a:cubicBezTo>
                    <a:pt x="168" y="67"/>
                    <a:pt x="168" y="34"/>
                    <a:pt x="134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4" name="Google Shape;2694;p39"/>
            <p:cNvSpPr/>
            <p:nvPr/>
          </p:nvSpPr>
          <p:spPr>
            <a:xfrm rot="-5400000">
              <a:off x="6008701" y="-136240"/>
              <a:ext cx="140192" cy="117391"/>
            </a:xfrm>
            <a:custGeom>
              <a:avLst/>
              <a:gdLst/>
              <a:ahLst/>
              <a:cxnLst/>
              <a:rect l="l" t="t" r="r" b="b"/>
              <a:pathLst>
                <a:path w="4304" h="3604" extrusionOk="0">
                  <a:moveTo>
                    <a:pt x="4303" y="1"/>
                  </a:moveTo>
                  <a:lnTo>
                    <a:pt x="4303" y="1"/>
                  </a:lnTo>
                  <a:cubicBezTo>
                    <a:pt x="4170" y="368"/>
                    <a:pt x="3836" y="1035"/>
                    <a:pt x="3169" y="1735"/>
                  </a:cubicBezTo>
                  <a:cubicBezTo>
                    <a:pt x="2302" y="2669"/>
                    <a:pt x="1101" y="3370"/>
                    <a:pt x="0" y="3603"/>
                  </a:cubicBezTo>
                  <a:cubicBezTo>
                    <a:pt x="767" y="3536"/>
                    <a:pt x="1668" y="3103"/>
                    <a:pt x="2535" y="2436"/>
                  </a:cubicBezTo>
                  <a:cubicBezTo>
                    <a:pt x="3503" y="1668"/>
                    <a:pt x="4136" y="734"/>
                    <a:pt x="4303" y="1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5" name="Google Shape;2695;p39"/>
            <p:cNvSpPr/>
            <p:nvPr/>
          </p:nvSpPr>
          <p:spPr>
            <a:xfrm rot="-5400000">
              <a:off x="7648858" y="2138243"/>
              <a:ext cx="428133" cy="374356"/>
            </a:xfrm>
            <a:custGeom>
              <a:avLst/>
              <a:gdLst/>
              <a:ahLst/>
              <a:cxnLst/>
              <a:rect l="l" t="t" r="r" b="b"/>
              <a:pathLst>
                <a:path w="13144" h="11493" extrusionOk="0">
                  <a:moveTo>
                    <a:pt x="5869" y="1"/>
                  </a:moveTo>
                  <a:cubicBezTo>
                    <a:pt x="5576" y="1"/>
                    <a:pt x="5285" y="22"/>
                    <a:pt x="5004" y="76"/>
                  </a:cubicBezTo>
                  <a:cubicBezTo>
                    <a:pt x="4371" y="142"/>
                    <a:pt x="3770" y="509"/>
                    <a:pt x="3203" y="910"/>
                  </a:cubicBezTo>
                  <a:cubicBezTo>
                    <a:pt x="2136" y="1610"/>
                    <a:pt x="1168" y="2577"/>
                    <a:pt x="601" y="3745"/>
                  </a:cubicBezTo>
                  <a:cubicBezTo>
                    <a:pt x="435" y="4012"/>
                    <a:pt x="301" y="4345"/>
                    <a:pt x="201" y="4679"/>
                  </a:cubicBezTo>
                  <a:cubicBezTo>
                    <a:pt x="1" y="5613"/>
                    <a:pt x="1" y="6614"/>
                    <a:pt x="334" y="7514"/>
                  </a:cubicBezTo>
                  <a:cubicBezTo>
                    <a:pt x="668" y="8415"/>
                    <a:pt x="1202" y="9182"/>
                    <a:pt x="1969" y="9749"/>
                  </a:cubicBezTo>
                  <a:cubicBezTo>
                    <a:pt x="1836" y="9816"/>
                    <a:pt x="3303" y="10617"/>
                    <a:pt x="3904" y="10984"/>
                  </a:cubicBezTo>
                  <a:cubicBezTo>
                    <a:pt x="4137" y="11217"/>
                    <a:pt x="4437" y="11384"/>
                    <a:pt x="4738" y="11451"/>
                  </a:cubicBezTo>
                  <a:cubicBezTo>
                    <a:pt x="4839" y="11481"/>
                    <a:pt x="4934" y="11493"/>
                    <a:pt x="5027" y="11493"/>
                  </a:cubicBezTo>
                  <a:cubicBezTo>
                    <a:pt x="5240" y="11493"/>
                    <a:pt x="5439" y="11430"/>
                    <a:pt x="5672" y="11384"/>
                  </a:cubicBezTo>
                  <a:cubicBezTo>
                    <a:pt x="5788" y="11352"/>
                    <a:pt x="5898" y="11340"/>
                    <a:pt x="6006" y="11340"/>
                  </a:cubicBezTo>
                  <a:cubicBezTo>
                    <a:pt x="6239" y="11340"/>
                    <a:pt x="6466" y="11394"/>
                    <a:pt x="6739" y="11417"/>
                  </a:cubicBezTo>
                  <a:cubicBezTo>
                    <a:pt x="6877" y="11431"/>
                    <a:pt x="7021" y="11439"/>
                    <a:pt x="7166" y="11439"/>
                  </a:cubicBezTo>
                  <a:cubicBezTo>
                    <a:pt x="7371" y="11439"/>
                    <a:pt x="7578" y="11423"/>
                    <a:pt x="7773" y="11384"/>
                  </a:cubicBezTo>
                  <a:cubicBezTo>
                    <a:pt x="8340" y="11250"/>
                    <a:pt x="8941" y="10984"/>
                    <a:pt x="9474" y="10717"/>
                  </a:cubicBezTo>
                  <a:cubicBezTo>
                    <a:pt x="10575" y="10150"/>
                    <a:pt x="11476" y="9316"/>
                    <a:pt x="12176" y="8315"/>
                  </a:cubicBezTo>
                  <a:cubicBezTo>
                    <a:pt x="12577" y="7781"/>
                    <a:pt x="12943" y="7214"/>
                    <a:pt x="13010" y="6580"/>
                  </a:cubicBezTo>
                  <a:cubicBezTo>
                    <a:pt x="13144" y="5913"/>
                    <a:pt x="12810" y="5246"/>
                    <a:pt x="12677" y="4512"/>
                  </a:cubicBezTo>
                  <a:cubicBezTo>
                    <a:pt x="12543" y="3812"/>
                    <a:pt x="12543" y="3111"/>
                    <a:pt x="12310" y="2444"/>
                  </a:cubicBezTo>
                  <a:cubicBezTo>
                    <a:pt x="12210" y="2144"/>
                    <a:pt x="12043" y="1910"/>
                    <a:pt x="11809" y="1744"/>
                  </a:cubicBezTo>
                  <a:lnTo>
                    <a:pt x="11442" y="1477"/>
                  </a:lnTo>
                  <a:cubicBezTo>
                    <a:pt x="11309" y="1410"/>
                    <a:pt x="11209" y="1243"/>
                    <a:pt x="11109" y="1110"/>
                  </a:cubicBezTo>
                  <a:cubicBezTo>
                    <a:pt x="10642" y="609"/>
                    <a:pt x="9975" y="443"/>
                    <a:pt x="9341" y="309"/>
                  </a:cubicBezTo>
                  <a:cubicBezTo>
                    <a:pt x="8874" y="242"/>
                    <a:pt x="8440" y="209"/>
                    <a:pt x="7973" y="142"/>
                  </a:cubicBezTo>
                  <a:cubicBezTo>
                    <a:pt x="7740" y="142"/>
                    <a:pt x="7440" y="109"/>
                    <a:pt x="7173" y="109"/>
                  </a:cubicBezTo>
                  <a:cubicBezTo>
                    <a:pt x="6752" y="49"/>
                    <a:pt x="6308" y="1"/>
                    <a:pt x="58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6" name="Google Shape;2696;p39"/>
            <p:cNvSpPr/>
            <p:nvPr/>
          </p:nvSpPr>
          <p:spPr>
            <a:xfrm rot="-5400000">
              <a:off x="7685406" y="2160652"/>
              <a:ext cx="413996" cy="315400"/>
            </a:xfrm>
            <a:custGeom>
              <a:avLst/>
              <a:gdLst/>
              <a:ahLst/>
              <a:cxnLst/>
              <a:rect l="l" t="t" r="r" b="b"/>
              <a:pathLst>
                <a:path w="12710" h="9683" extrusionOk="0">
                  <a:moveTo>
                    <a:pt x="11409" y="0"/>
                  </a:moveTo>
                  <a:cubicBezTo>
                    <a:pt x="11642" y="334"/>
                    <a:pt x="11842" y="667"/>
                    <a:pt x="11842" y="1068"/>
                  </a:cubicBezTo>
                  <a:cubicBezTo>
                    <a:pt x="11876" y="1468"/>
                    <a:pt x="11809" y="1835"/>
                    <a:pt x="11842" y="2269"/>
                  </a:cubicBezTo>
                  <a:cubicBezTo>
                    <a:pt x="11876" y="2469"/>
                    <a:pt x="11976" y="2636"/>
                    <a:pt x="12009" y="2836"/>
                  </a:cubicBezTo>
                  <a:cubicBezTo>
                    <a:pt x="12042" y="3002"/>
                    <a:pt x="11909" y="3169"/>
                    <a:pt x="11842" y="3303"/>
                  </a:cubicBezTo>
                  <a:cubicBezTo>
                    <a:pt x="11642" y="3636"/>
                    <a:pt x="11509" y="3903"/>
                    <a:pt x="11542" y="4270"/>
                  </a:cubicBezTo>
                  <a:cubicBezTo>
                    <a:pt x="11575" y="4604"/>
                    <a:pt x="11742" y="4971"/>
                    <a:pt x="11475" y="5271"/>
                  </a:cubicBezTo>
                  <a:cubicBezTo>
                    <a:pt x="11209" y="5504"/>
                    <a:pt x="10908" y="5638"/>
                    <a:pt x="10708" y="5905"/>
                  </a:cubicBezTo>
                  <a:cubicBezTo>
                    <a:pt x="10475" y="6138"/>
                    <a:pt x="10341" y="6505"/>
                    <a:pt x="10174" y="6805"/>
                  </a:cubicBezTo>
                  <a:cubicBezTo>
                    <a:pt x="9808" y="7439"/>
                    <a:pt x="8974" y="7439"/>
                    <a:pt x="8473" y="7939"/>
                  </a:cubicBezTo>
                  <a:cubicBezTo>
                    <a:pt x="8240" y="8139"/>
                    <a:pt x="8073" y="8440"/>
                    <a:pt x="7706" y="8440"/>
                  </a:cubicBezTo>
                  <a:cubicBezTo>
                    <a:pt x="7406" y="8440"/>
                    <a:pt x="7072" y="8340"/>
                    <a:pt x="6805" y="8273"/>
                  </a:cubicBezTo>
                  <a:cubicBezTo>
                    <a:pt x="6593" y="8226"/>
                    <a:pt x="6381" y="8179"/>
                    <a:pt x="6169" y="8179"/>
                  </a:cubicBezTo>
                  <a:cubicBezTo>
                    <a:pt x="6081" y="8179"/>
                    <a:pt x="5993" y="8187"/>
                    <a:pt x="5905" y="8206"/>
                  </a:cubicBezTo>
                  <a:cubicBezTo>
                    <a:pt x="5805" y="8273"/>
                    <a:pt x="5671" y="8306"/>
                    <a:pt x="5538" y="8373"/>
                  </a:cubicBezTo>
                  <a:cubicBezTo>
                    <a:pt x="5371" y="8506"/>
                    <a:pt x="5238" y="8640"/>
                    <a:pt x="5037" y="8640"/>
                  </a:cubicBezTo>
                  <a:cubicBezTo>
                    <a:pt x="4671" y="8640"/>
                    <a:pt x="4237" y="8473"/>
                    <a:pt x="3870" y="8340"/>
                  </a:cubicBezTo>
                  <a:cubicBezTo>
                    <a:pt x="3503" y="8206"/>
                    <a:pt x="3103" y="8106"/>
                    <a:pt x="2736" y="7939"/>
                  </a:cubicBezTo>
                  <a:cubicBezTo>
                    <a:pt x="2369" y="7773"/>
                    <a:pt x="2002" y="7572"/>
                    <a:pt x="1668" y="7306"/>
                  </a:cubicBezTo>
                  <a:cubicBezTo>
                    <a:pt x="1335" y="7005"/>
                    <a:pt x="1035" y="6672"/>
                    <a:pt x="701" y="6405"/>
                  </a:cubicBezTo>
                  <a:cubicBezTo>
                    <a:pt x="501" y="6238"/>
                    <a:pt x="234" y="6105"/>
                    <a:pt x="1" y="5971"/>
                  </a:cubicBezTo>
                  <a:lnTo>
                    <a:pt x="1" y="5971"/>
                  </a:lnTo>
                  <a:cubicBezTo>
                    <a:pt x="334" y="6772"/>
                    <a:pt x="868" y="7439"/>
                    <a:pt x="1535" y="7939"/>
                  </a:cubicBezTo>
                  <a:cubicBezTo>
                    <a:pt x="1402" y="8006"/>
                    <a:pt x="2869" y="8807"/>
                    <a:pt x="3470" y="9174"/>
                  </a:cubicBezTo>
                  <a:cubicBezTo>
                    <a:pt x="3703" y="9407"/>
                    <a:pt x="4003" y="9574"/>
                    <a:pt x="4304" y="9641"/>
                  </a:cubicBezTo>
                  <a:cubicBezTo>
                    <a:pt x="4405" y="9671"/>
                    <a:pt x="4500" y="9683"/>
                    <a:pt x="4593" y="9683"/>
                  </a:cubicBezTo>
                  <a:cubicBezTo>
                    <a:pt x="4806" y="9683"/>
                    <a:pt x="5005" y="9620"/>
                    <a:pt x="5238" y="9574"/>
                  </a:cubicBezTo>
                  <a:cubicBezTo>
                    <a:pt x="5354" y="9542"/>
                    <a:pt x="5464" y="9530"/>
                    <a:pt x="5572" y="9530"/>
                  </a:cubicBezTo>
                  <a:cubicBezTo>
                    <a:pt x="5805" y="9530"/>
                    <a:pt x="6032" y="9584"/>
                    <a:pt x="6305" y="9607"/>
                  </a:cubicBezTo>
                  <a:cubicBezTo>
                    <a:pt x="6443" y="9621"/>
                    <a:pt x="6587" y="9629"/>
                    <a:pt x="6732" y="9629"/>
                  </a:cubicBezTo>
                  <a:cubicBezTo>
                    <a:pt x="6937" y="9629"/>
                    <a:pt x="7144" y="9613"/>
                    <a:pt x="7339" y="9574"/>
                  </a:cubicBezTo>
                  <a:cubicBezTo>
                    <a:pt x="7906" y="9440"/>
                    <a:pt x="8507" y="9174"/>
                    <a:pt x="9040" y="8907"/>
                  </a:cubicBezTo>
                  <a:cubicBezTo>
                    <a:pt x="10141" y="8340"/>
                    <a:pt x="11042" y="7506"/>
                    <a:pt x="11742" y="6505"/>
                  </a:cubicBezTo>
                  <a:cubicBezTo>
                    <a:pt x="12143" y="5971"/>
                    <a:pt x="12509" y="5404"/>
                    <a:pt x="12576" y="4770"/>
                  </a:cubicBezTo>
                  <a:cubicBezTo>
                    <a:pt x="12710" y="4103"/>
                    <a:pt x="12376" y="3436"/>
                    <a:pt x="12176" y="2736"/>
                  </a:cubicBezTo>
                  <a:cubicBezTo>
                    <a:pt x="12042" y="2002"/>
                    <a:pt x="12042" y="1301"/>
                    <a:pt x="11809" y="634"/>
                  </a:cubicBezTo>
                  <a:cubicBezTo>
                    <a:pt x="11709" y="401"/>
                    <a:pt x="11575" y="167"/>
                    <a:pt x="11409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7" name="Google Shape;2697;p39"/>
            <p:cNvSpPr/>
            <p:nvPr/>
          </p:nvSpPr>
          <p:spPr>
            <a:xfrm rot="-5400000">
              <a:off x="6897779" y="1604717"/>
              <a:ext cx="383574" cy="340676"/>
            </a:xfrm>
            <a:custGeom>
              <a:avLst/>
              <a:gdLst/>
              <a:ahLst/>
              <a:cxnLst/>
              <a:rect l="l" t="t" r="r" b="b"/>
              <a:pathLst>
                <a:path w="11776" h="10459" extrusionOk="0">
                  <a:moveTo>
                    <a:pt x="5925" y="1"/>
                  </a:moveTo>
                  <a:cubicBezTo>
                    <a:pt x="5621" y="1"/>
                    <a:pt x="5321" y="34"/>
                    <a:pt x="5037" y="84"/>
                  </a:cubicBezTo>
                  <a:cubicBezTo>
                    <a:pt x="3903" y="184"/>
                    <a:pt x="2702" y="584"/>
                    <a:pt x="1768" y="1285"/>
                  </a:cubicBezTo>
                  <a:cubicBezTo>
                    <a:pt x="1535" y="1452"/>
                    <a:pt x="1334" y="1652"/>
                    <a:pt x="1101" y="1919"/>
                  </a:cubicBezTo>
                  <a:cubicBezTo>
                    <a:pt x="567" y="2586"/>
                    <a:pt x="200" y="3353"/>
                    <a:pt x="67" y="4254"/>
                  </a:cubicBezTo>
                  <a:cubicBezTo>
                    <a:pt x="0" y="5088"/>
                    <a:pt x="100" y="5922"/>
                    <a:pt x="500" y="6655"/>
                  </a:cubicBezTo>
                  <a:cubicBezTo>
                    <a:pt x="367" y="6689"/>
                    <a:pt x="1234" y="7923"/>
                    <a:pt x="1535" y="8457"/>
                  </a:cubicBezTo>
                  <a:cubicBezTo>
                    <a:pt x="1668" y="8690"/>
                    <a:pt x="1835" y="8957"/>
                    <a:pt x="2035" y="9157"/>
                  </a:cubicBezTo>
                  <a:cubicBezTo>
                    <a:pt x="2268" y="9357"/>
                    <a:pt x="2569" y="9457"/>
                    <a:pt x="2869" y="9491"/>
                  </a:cubicBezTo>
                  <a:cubicBezTo>
                    <a:pt x="3202" y="9524"/>
                    <a:pt x="3436" y="9691"/>
                    <a:pt x="3703" y="9924"/>
                  </a:cubicBezTo>
                  <a:cubicBezTo>
                    <a:pt x="4003" y="10091"/>
                    <a:pt x="4236" y="10191"/>
                    <a:pt x="4570" y="10291"/>
                  </a:cubicBezTo>
                  <a:cubicBezTo>
                    <a:pt x="5104" y="10425"/>
                    <a:pt x="5704" y="10458"/>
                    <a:pt x="6238" y="10458"/>
                  </a:cubicBezTo>
                  <a:cubicBezTo>
                    <a:pt x="7339" y="10458"/>
                    <a:pt x="8406" y="10125"/>
                    <a:pt x="9373" y="9624"/>
                  </a:cubicBezTo>
                  <a:cubicBezTo>
                    <a:pt x="9874" y="9324"/>
                    <a:pt x="10374" y="8990"/>
                    <a:pt x="10708" y="8523"/>
                  </a:cubicBezTo>
                  <a:cubicBezTo>
                    <a:pt x="11075" y="7990"/>
                    <a:pt x="11041" y="7356"/>
                    <a:pt x="11208" y="6789"/>
                  </a:cubicBezTo>
                  <a:cubicBezTo>
                    <a:pt x="11375" y="6188"/>
                    <a:pt x="11675" y="5621"/>
                    <a:pt x="11742" y="4988"/>
                  </a:cubicBezTo>
                  <a:cubicBezTo>
                    <a:pt x="11775" y="4687"/>
                    <a:pt x="11742" y="4454"/>
                    <a:pt x="11608" y="4187"/>
                  </a:cubicBezTo>
                  <a:cubicBezTo>
                    <a:pt x="11542" y="4087"/>
                    <a:pt x="11442" y="3954"/>
                    <a:pt x="11408" y="3820"/>
                  </a:cubicBezTo>
                  <a:cubicBezTo>
                    <a:pt x="11342" y="3653"/>
                    <a:pt x="11342" y="3487"/>
                    <a:pt x="11275" y="3353"/>
                  </a:cubicBezTo>
                  <a:cubicBezTo>
                    <a:pt x="11108" y="2786"/>
                    <a:pt x="10674" y="2352"/>
                    <a:pt x="10207" y="2019"/>
                  </a:cubicBezTo>
                  <a:cubicBezTo>
                    <a:pt x="9874" y="1785"/>
                    <a:pt x="9507" y="1585"/>
                    <a:pt x="9173" y="1352"/>
                  </a:cubicBezTo>
                  <a:lnTo>
                    <a:pt x="8540" y="985"/>
                  </a:lnTo>
                  <a:cubicBezTo>
                    <a:pt x="8006" y="685"/>
                    <a:pt x="7439" y="284"/>
                    <a:pt x="6838" y="117"/>
                  </a:cubicBezTo>
                  <a:cubicBezTo>
                    <a:pt x="6538" y="34"/>
                    <a:pt x="6230" y="1"/>
                    <a:pt x="59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8" name="Google Shape;2698;p39"/>
            <p:cNvSpPr/>
            <p:nvPr/>
          </p:nvSpPr>
          <p:spPr>
            <a:xfrm rot="-5400000">
              <a:off x="6965973" y="1672908"/>
              <a:ext cx="383574" cy="204295"/>
            </a:xfrm>
            <a:custGeom>
              <a:avLst/>
              <a:gdLst/>
              <a:ahLst/>
              <a:cxnLst/>
              <a:rect l="l" t="t" r="r" b="b"/>
              <a:pathLst>
                <a:path w="11776" h="6272" extrusionOk="0">
                  <a:moveTo>
                    <a:pt x="11708" y="0"/>
                  </a:moveTo>
                  <a:lnTo>
                    <a:pt x="11708" y="0"/>
                  </a:lnTo>
                  <a:cubicBezTo>
                    <a:pt x="11742" y="334"/>
                    <a:pt x="11742" y="667"/>
                    <a:pt x="11608" y="1001"/>
                  </a:cubicBezTo>
                  <a:cubicBezTo>
                    <a:pt x="11475" y="1334"/>
                    <a:pt x="11241" y="1635"/>
                    <a:pt x="11108" y="1968"/>
                  </a:cubicBezTo>
                  <a:cubicBezTo>
                    <a:pt x="11075" y="2135"/>
                    <a:pt x="11075" y="2335"/>
                    <a:pt x="11041" y="2502"/>
                  </a:cubicBezTo>
                  <a:cubicBezTo>
                    <a:pt x="10975" y="2635"/>
                    <a:pt x="10808" y="2735"/>
                    <a:pt x="10708" y="2802"/>
                  </a:cubicBezTo>
                  <a:cubicBezTo>
                    <a:pt x="10441" y="2969"/>
                    <a:pt x="10241" y="3136"/>
                    <a:pt x="10107" y="3469"/>
                  </a:cubicBezTo>
                  <a:cubicBezTo>
                    <a:pt x="9974" y="3769"/>
                    <a:pt x="9941" y="4103"/>
                    <a:pt x="9607" y="4236"/>
                  </a:cubicBezTo>
                  <a:cubicBezTo>
                    <a:pt x="9373" y="4336"/>
                    <a:pt x="9040" y="4336"/>
                    <a:pt x="8773" y="4437"/>
                  </a:cubicBezTo>
                  <a:cubicBezTo>
                    <a:pt x="8473" y="4570"/>
                    <a:pt x="8273" y="4803"/>
                    <a:pt x="7972" y="4970"/>
                  </a:cubicBezTo>
                  <a:cubicBezTo>
                    <a:pt x="7773" y="5107"/>
                    <a:pt x="7550" y="5142"/>
                    <a:pt x="7318" y="5142"/>
                  </a:cubicBezTo>
                  <a:cubicBezTo>
                    <a:pt x="7082" y="5142"/>
                    <a:pt x="6836" y="5106"/>
                    <a:pt x="6595" y="5106"/>
                  </a:cubicBezTo>
                  <a:cubicBezTo>
                    <a:pt x="6439" y="5106"/>
                    <a:pt x="6285" y="5121"/>
                    <a:pt x="6138" y="5170"/>
                  </a:cubicBezTo>
                  <a:cubicBezTo>
                    <a:pt x="5949" y="5265"/>
                    <a:pt x="5760" y="5359"/>
                    <a:pt x="5560" y="5359"/>
                  </a:cubicBezTo>
                  <a:cubicBezTo>
                    <a:pt x="5477" y="5359"/>
                    <a:pt x="5392" y="5343"/>
                    <a:pt x="5304" y="5304"/>
                  </a:cubicBezTo>
                  <a:cubicBezTo>
                    <a:pt x="5070" y="5170"/>
                    <a:pt x="4870" y="4970"/>
                    <a:pt x="4637" y="4803"/>
                  </a:cubicBezTo>
                  <a:cubicBezTo>
                    <a:pt x="4437" y="4603"/>
                    <a:pt x="4203" y="4470"/>
                    <a:pt x="3936" y="4403"/>
                  </a:cubicBezTo>
                  <a:lnTo>
                    <a:pt x="3569" y="4403"/>
                  </a:lnTo>
                  <a:cubicBezTo>
                    <a:pt x="3473" y="4422"/>
                    <a:pt x="3377" y="4442"/>
                    <a:pt x="3280" y="4442"/>
                  </a:cubicBezTo>
                  <a:cubicBezTo>
                    <a:pt x="3210" y="4442"/>
                    <a:pt x="3139" y="4431"/>
                    <a:pt x="3069" y="4403"/>
                  </a:cubicBezTo>
                  <a:cubicBezTo>
                    <a:pt x="2769" y="4236"/>
                    <a:pt x="2535" y="3936"/>
                    <a:pt x="2268" y="3669"/>
                  </a:cubicBezTo>
                  <a:cubicBezTo>
                    <a:pt x="2035" y="3469"/>
                    <a:pt x="1735" y="3236"/>
                    <a:pt x="1535" y="2935"/>
                  </a:cubicBezTo>
                  <a:cubicBezTo>
                    <a:pt x="1268" y="2669"/>
                    <a:pt x="1068" y="2335"/>
                    <a:pt x="901" y="2001"/>
                  </a:cubicBezTo>
                  <a:cubicBezTo>
                    <a:pt x="701" y="1635"/>
                    <a:pt x="667" y="1268"/>
                    <a:pt x="500" y="901"/>
                  </a:cubicBezTo>
                  <a:cubicBezTo>
                    <a:pt x="367" y="667"/>
                    <a:pt x="200" y="467"/>
                    <a:pt x="67" y="267"/>
                  </a:cubicBezTo>
                  <a:lnTo>
                    <a:pt x="67" y="267"/>
                  </a:lnTo>
                  <a:cubicBezTo>
                    <a:pt x="0" y="1001"/>
                    <a:pt x="167" y="1801"/>
                    <a:pt x="500" y="2468"/>
                  </a:cubicBezTo>
                  <a:cubicBezTo>
                    <a:pt x="367" y="2502"/>
                    <a:pt x="1234" y="3736"/>
                    <a:pt x="1535" y="4270"/>
                  </a:cubicBezTo>
                  <a:cubicBezTo>
                    <a:pt x="1668" y="4503"/>
                    <a:pt x="1835" y="4770"/>
                    <a:pt x="2035" y="4970"/>
                  </a:cubicBezTo>
                  <a:cubicBezTo>
                    <a:pt x="2268" y="5170"/>
                    <a:pt x="2569" y="5270"/>
                    <a:pt x="2869" y="5304"/>
                  </a:cubicBezTo>
                  <a:cubicBezTo>
                    <a:pt x="3202" y="5337"/>
                    <a:pt x="3436" y="5504"/>
                    <a:pt x="3703" y="5737"/>
                  </a:cubicBezTo>
                  <a:cubicBezTo>
                    <a:pt x="4003" y="5904"/>
                    <a:pt x="4236" y="6004"/>
                    <a:pt x="4570" y="6104"/>
                  </a:cubicBezTo>
                  <a:cubicBezTo>
                    <a:pt x="5104" y="6238"/>
                    <a:pt x="5704" y="6271"/>
                    <a:pt x="6238" y="6271"/>
                  </a:cubicBezTo>
                  <a:cubicBezTo>
                    <a:pt x="7339" y="6271"/>
                    <a:pt x="8406" y="5938"/>
                    <a:pt x="9373" y="5437"/>
                  </a:cubicBezTo>
                  <a:cubicBezTo>
                    <a:pt x="9874" y="5137"/>
                    <a:pt x="10374" y="4803"/>
                    <a:pt x="10708" y="4336"/>
                  </a:cubicBezTo>
                  <a:cubicBezTo>
                    <a:pt x="11075" y="3803"/>
                    <a:pt x="11041" y="3169"/>
                    <a:pt x="11241" y="2468"/>
                  </a:cubicBezTo>
                  <a:cubicBezTo>
                    <a:pt x="11408" y="1901"/>
                    <a:pt x="11708" y="1301"/>
                    <a:pt x="11775" y="667"/>
                  </a:cubicBezTo>
                  <a:cubicBezTo>
                    <a:pt x="11775" y="434"/>
                    <a:pt x="11775" y="234"/>
                    <a:pt x="11708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9" name="Google Shape;2699;p39"/>
            <p:cNvSpPr/>
            <p:nvPr/>
          </p:nvSpPr>
          <p:spPr>
            <a:xfrm rot="-5400000">
              <a:off x="6382074" y="1011645"/>
              <a:ext cx="251004" cy="277290"/>
            </a:xfrm>
            <a:custGeom>
              <a:avLst/>
              <a:gdLst/>
              <a:ahLst/>
              <a:cxnLst/>
              <a:rect l="l" t="t" r="r" b="b"/>
              <a:pathLst>
                <a:path w="7706" h="8513" extrusionOk="0">
                  <a:moveTo>
                    <a:pt x="3986" y="0"/>
                  </a:moveTo>
                  <a:cubicBezTo>
                    <a:pt x="3847" y="0"/>
                    <a:pt x="3707" y="11"/>
                    <a:pt x="3569" y="33"/>
                  </a:cubicBezTo>
                  <a:cubicBezTo>
                    <a:pt x="2969" y="99"/>
                    <a:pt x="2369" y="366"/>
                    <a:pt x="1902" y="733"/>
                  </a:cubicBezTo>
                  <a:cubicBezTo>
                    <a:pt x="1899" y="731"/>
                    <a:pt x="1896" y="729"/>
                    <a:pt x="1891" y="729"/>
                  </a:cubicBezTo>
                  <a:cubicBezTo>
                    <a:pt x="1782" y="729"/>
                    <a:pt x="1122" y="1511"/>
                    <a:pt x="801" y="1767"/>
                  </a:cubicBezTo>
                  <a:cubicBezTo>
                    <a:pt x="634" y="1901"/>
                    <a:pt x="467" y="2034"/>
                    <a:pt x="367" y="2234"/>
                  </a:cubicBezTo>
                  <a:cubicBezTo>
                    <a:pt x="300" y="2434"/>
                    <a:pt x="300" y="2668"/>
                    <a:pt x="300" y="2868"/>
                  </a:cubicBezTo>
                  <a:cubicBezTo>
                    <a:pt x="300" y="3135"/>
                    <a:pt x="200" y="3335"/>
                    <a:pt x="134" y="3535"/>
                  </a:cubicBezTo>
                  <a:cubicBezTo>
                    <a:pt x="34" y="3735"/>
                    <a:pt x="0" y="3969"/>
                    <a:pt x="0" y="4202"/>
                  </a:cubicBezTo>
                  <a:cubicBezTo>
                    <a:pt x="0" y="4636"/>
                    <a:pt x="67" y="5036"/>
                    <a:pt x="167" y="5403"/>
                  </a:cubicBezTo>
                  <a:cubicBezTo>
                    <a:pt x="367" y="6170"/>
                    <a:pt x="734" y="6904"/>
                    <a:pt x="1301" y="7505"/>
                  </a:cubicBezTo>
                  <a:cubicBezTo>
                    <a:pt x="1568" y="7838"/>
                    <a:pt x="1902" y="8138"/>
                    <a:pt x="2302" y="8272"/>
                  </a:cubicBezTo>
                  <a:cubicBezTo>
                    <a:pt x="2519" y="8372"/>
                    <a:pt x="2744" y="8389"/>
                    <a:pt x="2982" y="8389"/>
                  </a:cubicBezTo>
                  <a:cubicBezTo>
                    <a:pt x="3100" y="8389"/>
                    <a:pt x="3222" y="8384"/>
                    <a:pt x="3348" y="8384"/>
                  </a:cubicBezTo>
                  <a:cubicBezTo>
                    <a:pt x="3474" y="8384"/>
                    <a:pt x="3603" y="8389"/>
                    <a:pt x="3736" y="8405"/>
                  </a:cubicBezTo>
                  <a:cubicBezTo>
                    <a:pt x="4138" y="8434"/>
                    <a:pt x="4540" y="8512"/>
                    <a:pt x="4920" y="8512"/>
                  </a:cubicBezTo>
                  <a:cubicBezTo>
                    <a:pt x="4982" y="8512"/>
                    <a:pt x="5043" y="8510"/>
                    <a:pt x="5104" y="8505"/>
                  </a:cubicBezTo>
                  <a:cubicBezTo>
                    <a:pt x="5337" y="8505"/>
                    <a:pt x="5504" y="8405"/>
                    <a:pt x="5671" y="8272"/>
                  </a:cubicBezTo>
                  <a:cubicBezTo>
                    <a:pt x="5704" y="8205"/>
                    <a:pt x="5771" y="8105"/>
                    <a:pt x="5871" y="8072"/>
                  </a:cubicBezTo>
                  <a:cubicBezTo>
                    <a:pt x="5938" y="8005"/>
                    <a:pt x="6071" y="7938"/>
                    <a:pt x="6171" y="7905"/>
                  </a:cubicBezTo>
                  <a:cubicBezTo>
                    <a:pt x="6538" y="7705"/>
                    <a:pt x="6738" y="7271"/>
                    <a:pt x="6905" y="6904"/>
                  </a:cubicBezTo>
                  <a:cubicBezTo>
                    <a:pt x="7005" y="6671"/>
                    <a:pt x="7105" y="6370"/>
                    <a:pt x="7205" y="6070"/>
                  </a:cubicBezTo>
                  <a:cubicBezTo>
                    <a:pt x="7272" y="5903"/>
                    <a:pt x="7339" y="5737"/>
                    <a:pt x="7372" y="5570"/>
                  </a:cubicBezTo>
                  <a:cubicBezTo>
                    <a:pt x="7506" y="5103"/>
                    <a:pt x="7672" y="4669"/>
                    <a:pt x="7706" y="4202"/>
                  </a:cubicBezTo>
                  <a:cubicBezTo>
                    <a:pt x="7706" y="3735"/>
                    <a:pt x="7572" y="3335"/>
                    <a:pt x="7406" y="2901"/>
                  </a:cubicBezTo>
                  <a:cubicBezTo>
                    <a:pt x="7105" y="2101"/>
                    <a:pt x="6672" y="1334"/>
                    <a:pt x="6005" y="766"/>
                  </a:cubicBezTo>
                  <a:cubicBezTo>
                    <a:pt x="5771" y="666"/>
                    <a:pt x="5638" y="533"/>
                    <a:pt x="5404" y="400"/>
                  </a:cubicBezTo>
                  <a:cubicBezTo>
                    <a:pt x="4987" y="139"/>
                    <a:pt x="4487" y="0"/>
                    <a:pt x="3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0" name="Google Shape;2700;p39"/>
            <p:cNvSpPr/>
            <p:nvPr/>
          </p:nvSpPr>
          <p:spPr>
            <a:xfrm rot="-5400000">
              <a:off x="6434078" y="1204065"/>
              <a:ext cx="14169" cy="11954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167" y="0"/>
                  </a:moveTo>
                  <a:cubicBezTo>
                    <a:pt x="101" y="0"/>
                    <a:pt x="101" y="0"/>
                    <a:pt x="67" y="33"/>
                  </a:cubicBezTo>
                  <a:cubicBezTo>
                    <a:pt x="67" y="33"/>
                    <a:pt x="34" y="33"/>
                    <a:pt x="34" y="100"/>
                  </a:cubicBezTo>
                  <a:lnTo>
                    <a:pt x="1" y="133"/>
                  </a:lnTo>
                  <a:lnTo>
                    <a:pt x="1" y="167"/>
                  </a:lnTo>
                  <a:lnTo>
                    <a:pt x="1" y="267"/>
                  </a:lnTo>
                  <a:cubicBezTo>
                    <a:pt x="1" y="300"/>
                    <a:pt x="1" y="300"/>
                    <a:pt x="34" y="300"/>
                  </a:cubicBezTo>
                  <a:lnTo>
                    <a:pt x="67" y="334"/>
                  </a:lnTo>
                  <a:cubicBezTo>
                    <a:pt x="167" y="367"/>
                    <a:pt x="201" y="367"/>
                    <a:pt x="234" y="367"/>
                  </a:cubicBezTo>
                  <a:cubicBezTo>
                    <a:pt x="334" y="367"/>
                    <a:pt x="334" y="367"/>
                    <a:pt x="367" y="334"/>
                  </a:cubicBezTo>
                  <a:cubicBezTo>
                    <a:pt x="401" y="334"/>
                    <a:pt x="401" y="300"/>
                    <a:pt x="401" y="300"/>
                  </a:cubicBezTo>
                  <a:cubicBezTo>
                    <a:pt x="401" y="300"/>
                    <a:pt x="434" y="234"/>
                    <a:pt x="434" y="200"/>
                  </a:cubicBezTo>
                  <a:lnTo>
                    <a:pt x="434" y="167"/>
                  </a:lnTo>
                  <a:cubicBezTo>
                    <a:pt x="434" y="133"/>
                    <a:pt x="434" y="67"/>
                    <a:pt x="401" y="67"/>
                  </a:cubicBezTo>
                  <a:cubicBezTo>
                    <a:pt x="401" y="33"/>
                    <a:pt x="367" y="33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1" name="Google Shape;2701;p39"/>
            <p:cNvSpPr/>
            <p:nvPr/>
          </p:nvSpPr>
          <p:spPr>
            <a:xfrm rot="-5400000">
              <a:off x="6502010" y="1227404"/>
              <a:ext cx="9804" cy="8729"/>
            </a:xfrm>
            <a:custGeom>
              <a:avLst/>
              <a:gdLst/>
              <a:ahLst/>
              <a:cxnLst/>
              <a:rect l="l" t="t" r="r" b="b"/>
              <a:pathLst>
                <a:path w="301" h="268" extrusionOk="0">
                  <a:moveTo>
                    <a:pt x="67" y="0"/>
                  </a:moveTo>
                  <a:cubicBezTo>
                    <a:pt x="33" y="0"/>
                    <a:pt x="0" y="67"/>
                    <a:pt x="0" y="100"/>
                  </a:cubicBezTo>
                  <a:cubicBezTo>
                    <a:pt x="0" y="134"/>
                    <a:pt x="0" y="167"/>
                    <a:pt x="33" y="234"/>
                  </a:cubicBezTo>
                  <a:lnTo>
                    <a:pt x="100" y="267"/>
                  </a:lnTo>
                  <a:lnTo>
                    <a:pt x="167" y="267"/>
                  </a:lnTo>
                  <a:cubicBezTo>
                    <a:pt x="200" y="267"/>
                    <a:pt x="267" y="234"/>
                    <a:pt x="267" y="234"/>
                  </a:cubicBezTo>
                  <a:cubicBezTo>
                    <a:pt x="267" y="234"/>
                    <a:pt x="267" y="167"/>
                    <a:pt x="300" y="167"/>
                  </a:cubicBezTo>
                  <a:lnTo>
                    <a:pt x="300" y="134"/>
                  </a:lnTo>
                  <a:cubicBezTo>
                    <a:pt x="300" y="134"/>
                    <a:pt x="300" y="100"/>
                    <a:pt x="267" y="100"/>
                  </a:cubicBezTo>
                  <a:lnTo>
                    <a:pt x="200" y="6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2" name="Google Shape;2702;p39"/>
            <p:cNvSpPr/>
            <p:nvPr/>
          </p:nvSpPr>
          <p:spPr>
            <a:xfrm rot="-5400000">
              <a:off x="6538932" y="1202404"/>
              <a:ext cx="11987" cy="13094"/>
            </a:xfrm>
            <a:custGeom>
              <a:avLst/>
              <a:gdLst/>
              <a:ahLst/>
              <a:cxnLst/>
              <a:rect l="l" t="t" r="r" b="b"/>
              <a:pathLst>
                <a:path w="368" h="402" extrusionOk="0">
                  <a:moveTo>
                    <a:pt x="100" y="1"/>
                  </a:moveTo>
                  <a:cubicBezTo>
                    <a:pt x="34" y="1"/>
                    <a:pt x="34" y="34"/>
                    <a:pt x="34" y="34"/>
                  </a:cubicBezTo>
                  <a:cubicBezTo>
                    <a:pt x="34" y="34"/>
                    <a:pt x="34" y="68"/>
                    <a:pt x="0" y="68"/>
                  </a:cubicBezTo>
                  <a:lnTo>
                    <a:pt x="0" y="168"/>
                  </a:lnTo>
                  <a:lnTo>
                    <a:pt x="0" y="201"/>
                  </a:lnTo>
                  <a:cubicBezTo>
                    <a:pt x="0" y="234"/>
                    <a:pt x="0" y="234"/>
                    <a:pt x="34" y="301"/>
                  </a:cubicBezTo>
                  <a:lnTo>
                    <a:pt x="100" y="335"/>
                  </a:lnTo>
                  <a:lnTo>
                    <a:pt x="134" y="368"/>
                  </a:lnTo>
                  <a:cubicBezTo>
                    <a:pt x="167" y="401"/>
                    <a:pt x="167" y="401"/>
                    <a:pt x="200" y="401"/>
                  </a:cubicBezTo>
                  <a:lnTo>
                    <a:pt x="267" y="401"/>
                  </a:lnTo>
                  <a:lnTo>
                    <a:pt x="167" y="368"/>
                  </a:lnTo>
                  <a:lnTo>
                    <a:pt x="200" y="368"/>
                  </a:lnTo>
                  <a:cubicBezTo>
                    <a:pt x="267" y="368"/>
                    <a:pt x="267" y="368"/>
                    <a:pt x="300" y="335"/>
                  </a:cubicBezTo>
                  <a:lnTo>
                    <a:pt x="334" y="301"/>
                  </a:lnTo>
                  <a:cubicBezTo>
                    <a:pt x="334" y="301"/>
                    <a:pt x="334" y="234"/>
                    <a:pt x="367" y="234"/>
                  </a:cubicBezTo>
                  <a:lnTo>
                    <a:pt x="367" y="201"/>
                  </a:lnTo>
                  <a:lnTo>
                    <a:pt x="367" y="134"/>
                  </a:lnTo>
                  <a:cubicBezTo>
                    <a:pt x="367" y="134"/>
                    <a:pt x="367" y="68"/>
                    <a:pt x="334" y="68"/>
                  </a:cubicBezTo>
                  <a:lnTo>
                    <a:pt x="300" y="34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3" name="Google Shape;2703;p39"/>
            <p:cNvSpPr/>
            <p:nvPr/>
          </p:nvSpPr>
          <p:spPr>
            <a:xfrm rot="-5400000">
              <a:off x="6572613" y="1182859"/>
              <a:ext cx="5472" cy="8729"/>
            </a:xfrm>
            <a:custGeom>
              <a:avLst/>
              <a:gdLst/>
              <a:ahLst/>
              <a:cxnLst/>
              <a:rect l="l" t="t" r="r" b="b"/>
              <a:pathLst>
                <a:path w="168" h="268" extrusionOk="0">
                  <a:moveTo>
                    <a:pt x="34" y="1"/>
                  </a:moveTo>
                  <a:cubicBezTo>
                    <a:pt x="34" y="1"/>
                    <a:pt x="0" y="1"/>
                    <a:pt x="0" y="34"/>
                  </a:cubicBezTo>
                  <a:lnTo>
                    <a:pt x="0" y="67"/>
                  </a:lnTo>
                  <a:lnTo>
                    <a:pt x="0" y="167"/>
                  </a:lnTo>
                  <a:lnTo>
                    <a:pt x="0" y="201"/>
                  </a:lnTo>
                  <a:cubicBezTo>
                    <a:pt x="0" y="201"/>
                    <a:pt x="0" y="268"/>
                    <a:pt x="34" y="268"/>
                  </a:cubicBezTo>
                  <a:lnTo>
                    <a:pt x="67" y="268"/>
                  </a:lnTo>
                  <a:cubicBezTo>
                    <a:pt x="67" y="268"/>
                    <a:pt x="101" y="268"/>
                    <a:pt x="101" y="201"/>
                  </a:cubicBezTo>
                  <a:cubicBezTo>
                    <a:pt x="101" y="201"/>
                    <a:pt x="101" y="167"/>
                    <a:pt x="167" y="167"/>
                  </a:cubicBezTo>
                  <a:lnTo>
                    <a:pt x="167" y="67"/>
                  </a:lnTo>
                  <a:lnTo>
                    <a:pt x="167" y="34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4" name="Google Shape;2704;p39"/>
            <p:cNvSpPr/>
            <p:nvPr/>
          </p:nvSpPr>
          <p:spPr>
            <a:xfrm rot="-5400000">
              <a:off x="6600887" y="1163315"/>
              <a:ext cx="18501" cy="15244"/>
            </a:xfrm>
            <a:custGeom>
              <a:avLst/>
              <a:gdLst/>
              <a:ahLst/>
              <a:cxnLst/>
              <a:rect l="l" t="t" r="r" b="b"/>
              <a:pathLst>
                <a:path w="568" h="468" extrusionOk="0">
                  <a:moveTo>
                    <a:pt x="101" y="0"/>
                  </a:moveTo>
                  <a:cubicBezTo>
                    <a:pt x="67" y="0"/>
                    <a:pt x="67" y="33"/>
                    <a:pt x="67" y="33"/>
                  </a:cubicBezTo>
                  <a:cubicBezTo>
                    <a:pt x="67" y="33"/>
                    <a:pt x="67" y="67"/>
                    <a:pt x="1" y="67"/>
                  </a:cubicBezTo>
                  <a:lnTo>
                    <a:pt x="1" y="167"/>
                  </a:lnTo>
                  <a:lnTo>
                    <a:pt x="1" y="234"/>
                  </a:lnTo>
                  <a:cubicBezTo>
                    <a:pt x="1" y="234"/>
                    <a:pt x="1" y="267"/>
                    <a:pt x="67" y="267"/>
                  </a:cubicBezTo>
                  <a:lnTo>
                    <a:pt x="101" y="334"/>
                  </a:lnTo>
                  <a:lnTo>
                    <a:pt x="134" y="367"/>
                  </a:lnTo>
                  <a:lnTo>
                    <a:pt x="201" y="367"/>
                  </a:lnTo>
                  <a:cubicBezTo>
                    <a:pt x="234" y="467"/>
                    <a:pt x="268" y="467"/>
                    <a:pt x="268" y="467"/>
                  </a:cubicBezTo>
                  <a:lnTo>
                    <a:pt x="368" y="467"/>
                  </a:lnTo>
                  <a:cubicBezTo>
                    <a:pt x="401" y="467"/>
                    <a:pt x="401" y="467"/>
                    <a:pt x="434" y="400"/>
                  </a:cubicBezTo>
                  <a:cubicBezTo>
                    <a:pt x="468" y="400"/>
                    <a:pt x="468" y="367"/>
                    <a:pt x="534" y="334"/>
                  </a:cubicBezTo>
                  <a:cubicBezTo>
                    <a:pt x="534" y="267"/>
                    <a:pt x="568" y="267"/>
                    <a:pt x="568" y="234"/>
                  </a:cubicBezTo>
                  <a:cubicBezTo>
                    <a:pt x="568" y="200"/>
                    <a:pt x="568" y="200"/>
                    <a:pt x="534" y="167"/>
                  </a:cubicBezTo>
                  <a:lnTo>
                    <a:pt x="468" y="133"/>
                  </a:lnTo>
                  <a:lnTo>
                    <a:pt x="468" y="67"/>
                  </a:lnTo>
                  <a:cubicBezTo>
                    <a:pt x="468" y="67"/>
                    <a:pt x="468" y="33"/>
                    <a:pt x="434" y="33"/>
                  </a:cubicBezTo>
                  <a:cubicBezTo>
                    <a:pt x="434" y="33"/>
                    <a:pt x="401" y="33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5" name="Google Shape;2705;p39"/>
            <p:cNvSpPr/>
            <p:nvPr/>
          </p:nvSpPr>
          <p:spPr>
            <a:xfrm rot="-5400000">
              <a:off x="6583183" y="1203820"/>
              <a:ext cx="8729" cy="9218"/>
            </a:xfrm>
            <a:custGeom>
              <a:avLst/>
              <a:gdLst/>
              <a:ahLst/>
              <a:cxnLst/>
              <a:rect l="l" t="t" r="r" b="b"/>
              <a:pathLst>
                <a:path w="268" h="283" extrusionOk="0">
                  <a:moveTo>
                    <a:pt x="68" y="1"/>
                  </a:moveTo>
                  <a:cubicBezTo>
                    <a:pt x="68" y="1"/>
                    <a:pt x="1" y="1"/>
                    <a:pt x="1" y="34"/>
                  </a:cubicBezTo>
                  <a:lnTo>
                    <a:pt x="1" y="101"/>
                  </a:lnTo>
                  <a:lnTo>
                    <a:pt x="1" y="134"/>
                  </a:lnTo>
                  <a:lnTo>
                    <a:pt x="1" y="167"/>
                  </a:lnTo>
                  <a:lnTo>
                    <a:pt x="1" y="201"/>
                  </a:lnTo>
                  <a:cubicBezTo>
                    <a:pt x="1" y="201"/>
                    <a:pt x="1" y="267"/>
                    <a:pt x="68" y="267"/>
                  </a:cubicBezTo>
                  <a:lnTo>
                    <a:pt x="101" y="267"/>
                  </a:lnTo>
                  <a:cubicBezTo>
                    <a:pt x="123" y="267"/>
                    <a:pt x="131" y="282"/>
                    <a:pt x="153" y="282"/>
                  </a:cubicBezTo>
                  <a:cubicBezTo>
                    <a:pt x="164" y="282"/>
                    <a:pt x="179" y="279"/>
                    <a:pt x="201" y="267"/>
                  </a:cubicBezTo>
                  <a:lnTo>
                    <a:pt x="234" y="267"/>
                  </a:lnTo>
                  <a:lnTo>
                    <a:pt x="268" y="201"/>
                  </a:lnTo>
                  <a:lnTo>
                    <a:pt x="268" y="167"/>
                  </a:lnTo>
                  <a:lnTo>
                    <a:pt x="268" y="134"/>
                  </a:lnTo>
                  <a:lnTo>
                    <a:pt x="268" y="101"/>
                  </a:lnTo>
                  <a:lnTo>
                    <a:pt x="268" y="34"/>
                  </a:lnTo>
                  <a:cubicBezTo>
                    <a:pt x="268" y="34"/>
                    <a:pt x="268" y="1"/>
                    <a:pt x="2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6" name="Google Shape;2706;p39"/>
            <p:cNvSpPr/>
            <p:nvPr/>
          </p:nvSpPr>
          <p:spPr>
            <a:xfrm rot="-5400000">
              <a:off x="6603053" y="1132875"/>
              <a:ext cx="11987" cy="13062"/>
            </a:xfrm>
            <a:custGeom>
              <a:avLst/>
              <a:gdLst/>
              <a:ahLst/>
              <a:cxnLst/>
              <a:rect l="l" t="t" r="r" b="b"/>
              <a:pathLst>
                <a:path w="368" h="401" extrusionOk="0">
                  <a:moveTo>
                    <a:pt x="167" y="0"/>
                  </a:moveTo>
                  <a:cubicBezTo>
                    <a:pt x="100" y="0"/>
                    <a:pt x="67" y="0"/>
                    <a:pt x="67" y="33"/>
                  </a:cubicBezTo>
                  <a:cubicBezTo>
                    <a:pt x="67" y="33"/>
                    <a:pt x="33" y="33"/>
                    <a:pt x="33" y="67"/>
                  </a:cubicBezTo>
                  <a:cubicBezTo>
                    <a:pt x="0" y="133"/>
                    <a:pt x="0" y="133"/>
                    <a:pt x="0" y="167"/>
                  </a:cubicBezTo>
                  <a:lnTo>
                    <a:pt x="0" y="234"/>
                  </a:lnTo>
                  <a:cubicBezTo>
                    <a:pt x="0" y="267"/>
                    <a:pt x="0" y="267"/>
                    <a:pt x="33" y="334"/>
                  </a:cubicBezTo>
                  <a:cubicBezTo>
                    <a:pt x="33" y="367"/>
                    <a:pt x="67" y="367"/>
                    <a:pt x="67" y="367"/>
                  </a:cubicBezTo>
                  <a:cubicBezTo>
                    <a:pt x="67" y="367"/>
                    <a:pt x="134" y="400"/>
                    <a:pt x="167" y="400"/>
                  </a:cubicBezTo>
                  <a:lnTo>
                    <a:pt x="200" y="400"/>
                  </a:lnTo>
                  <a:cubicBezTo>
                    <a:pt x="234" y="400"/>
                    <a:pt x="300" y="400"/>
                    <a:pt x="300" y="367"/>
                  </a:cubicBezTo>
                  <a:cubicBezTo>
                    <a:pt x="300" y="367"/>
                    <a:pt x="334" y="367"/>
                    <a:pt x="334" y="334"/>
                  </a:cubicBezTo>
                  <a:cubicBezTo>
                    <a:pt x="367" y="267"/>
                    <a:pt x="367" y="267"/>
                    <a:pt x="367" y="234"/>
                  </a:cubicBezTo>
                  <a:lnTo>
                    <a:pt x="367" y="167"/>
                  </a:lnTo>
                  <a:cubicBezTo>
                    <a:pt x="367" y="100"/>
                    <a:pt x="367" y="100"/>
                    <a:pt x="334" y="67"/>
                  </a:cubicBezTo>
                  <a:cubicBezTo>
                    <a:pt x="334" y="33"/>
                    <a:pt x="300" y="33"/>
                    <a:pt x="300" y="33"/>
                  </a:cubicBezTo>
                  <a:cubicBezTo>
                    <a:pt x="300" y="33"/>
                    <a:pt x="234" y="0"/>
                    <a:pt x="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7" name="Google Shape;2707;p39"/>
            <p:cNvSpPr/>
            <p:nvPr/>
          </p:nvSpPr>
          <p:spPr>
            <a:xfrm rot="-5400000">
              <a:off x="6421731" y="1044722"/>
              <a:ext cx="180387" cy="281752"/>
            </a:xfrm>
            <a:custGeom>
              <a:avLst/>
              <a:gdLst/>
              <a:ahLst/>
              <a:cxnLst/>
              <a:rect l="l" t="t" r="r" b="b"/>
              <a:pathLst>
                <a:path w="5538" h="8650" extrusionOk="0">
                  <a:moveTo>
                    <a:pt x="3403" y="1"/>
                  </a:moveTo>
                  <a:cubicBezTo>
                    <a:pt x="2869" y="101"/>
                    <a:pt x="2335" y="301"/>
                    <a:pt x="1902" y="668"/>
                  </a:cubicBezTo>
                  <a:cubicBezTo>
                    <a:pt x="1899" y="666"/>
                    <a:pt x="1896" y="664"/>
                    <a:pt x="1891" y="664"/>
                  </a:cubicBezTo>
                  <a:cubicBezTo>
                    <a:pt x="1782" y="664"/>
                    <a:pt x="1122" y="1446"/>
                    <a:pt x="801" y="1702"/>
                  </a:cubicBezTo>
                  <a:cubicBezTo>
                    <a:pt x="634" y="1836"/>
                    <a:pt x="467" y="1969"/>
                    <a:pt x="367" y="2169"/>
                  </a:cubicBezTo>
                  <a:cubicBezTo>
                    <a:pt x="300" y="2369"/>
                    <a:pt x="300" y="2603"/>
                    <a:pt x="300" y="2803"/>
                  </a:cubicBezTo>
                  <a:cubicBezTo>
                    <a:pt x="300" y="3070"/>
                    <a:pt x="200" y="3270"/>
                    <a:pt x="134" y="3470"/>
                  </a:cubicBezTo>
                  <a:cubicBezTo>
                    <a:pt x="34" y="3670"/>
                    <a:pt x="0" y="3904"/>
                    <a:pt x="0" y="4137"/>
                  </a:cubicBezTo>
                  <a:cubicBezTo>
                    <a:pt x="0" y="4571"/>
                    <a:pt x="67" y="4971"/>
                    <a:pt x="167" y="5338"/>
                  </a:cubicBezTo>
                  <a:cubicBezTo>
                    <a:pt x="367" y="6105"/>
                    <a:pt x="734" y="6839"/>
                    <a:pt x="1301" y="7440"/>
                  </a:cubicBezTo>
                  <a:cubicBezTo>
                    <a:pt x="1568" y="7773"/>
                    <a:pt x="1902" y="8073"/>
                    <a:pt x="2302" y="8207"/>
                  </a:cubicBezTo>
                  <a:cubicBezTo>
                    <a:pt x="2736" y="8407"/>
                    <a:pt x="3203" y="8274"/>
                    <a:pt x="3703" y="8540"/>
                  </a:cubicBezTo>
                  <a:cubicBezTo>
                    <a:pt x="4084" y="8595"/>
                    <a:pt x="4443" y="8649"/>
                    <a:pt x="4816" y="8649"/>
                  </a:cubicBezTo>
                  <a:cubicBezTo>
                    <a:pt x="4900" y="8649"/>
                    <a:pt x="4985" y="8647"/>
                    <a:pt x="5071" y="8640"/>
                  </a:cubicBezTo>
                  <a:cubicBezTo>
                    <a:pt x="5237" y="8607"/>
                    <a:pt x="5404" y="8540"/>
                    <a:pt x="5538" y="8474"/>
                  </a:cubicBezTo>
                  <a:lnTo>
                    <a:pt x="5538" y="8474"/>
                  </a:lnTo>
                  <a:cubicBezTo>
                    <a:pt x="5365" y="8531"/>
                    <a:pt x="5142" y="8614"/>
                    <a:pt x="4934" y="8614"/>
                  </a:cubicBezTo>
                  <a:cubicBezTo>
                    <a:pt x="4902" y="8614"/>
                    <a:pt x="4869" y="8612"/>
                    <a:pt x="4837" y="8607"/>
                  </a:cubicBezTo>
                  <a:cubicBezTo>
                    <a:pt x="4537" y="8540"/>
                    <a:pt x="4337" y="8440"/>
                    <a:pt x="4036" y="8374"/>
                  </a:cubicBezTo>
                  <a:cubicBezTo>
                    <a:pt x="3870" y="8374"/>
                    <a:pt x="3736" y="8440"/>
                    <a:pt x="3636" y="8440"/>
                  </a:cubicBezTo>
                  <a:cubicBezTo>
                    <a:pt x="3503" y="8440"/>
                    <a:pt x="3403" y="8340"/>
                    <a:pt x="3336" y="8274"/>
                  </a:cubicBezTo>
                  <a:cubicBezTo>
                    <a:pt x="3169" y="8107"/>
                    <a:pt x="3002" y="7973"/>
                    <a:pt x="2736" y="7940"/>
                  </a:cubicBezTo>
                  <a:cubicBezTo>
                    <a:pt x="2535" y="7940"/>
                    <a:pt x="2302" y="7940"/>
                    <a:pt x="2135" y="7706"/>
                  </a:cubicBezTo>
                  <a:cubicBezTo>
                    <a:pt x="2002" y="7506"/>
                    <a:pt x="1968" y="7306"/>
                    <a:pt x="1835" y="7139"/>
                  </a:cubicBezTo>
                  <a:cubicBezTo>
                    <a:pt x="1701" y="6939"/>
                    <a:pt x="1501" y="6806"/>
                    <a:pt x="1335" y="6639"/>
                  </a:cubicBezTo>
                  <a:cubicBezTo>
                    <a:pt x="1001" y="6305"/>
                    <a:pt x="1134" y="5705"/>
                    <a:pt x="868" y="5338"/>
                  </a:cubicBezTo>
                  <a:cubicBezTo>
                    <a:pt x="734" y="5138"/>
                    <a:pt x="634" y="5005"/>
                    <a:pt x="667" y="4771"/>
                  </a:cubicBezTo>
                  <a:cubicBezTo>
                    <a:pt x="701" y="4538"/>
                    <a:pt x="834" y="4337"/>
                    <a:pt x="901" y="4171"/>
                  </a:cubicBezTo>
                  <a:cubicBezTo>
                    <a:pt x="1001" y="3970"/>
                    <a:pt x="1068" y="3804"/>
                    <a:pt x="1068" y="3604"/>
                  </a:cubicBezTo>
                  <a:cubicBezTo>
                    <a:pt x="1068" y="3470"/>
                    <a:pt x="1068" y="3370"/>
                    <a:pt x="1034" y="3303"/>
                  </a:cubicBezTo>
                  <a:cubicBezTo>
                    <a:pt x="1001" y="3170"/>
                    <a:pt x="901" y="3036"/>
                    <a:pt x="968" y="2936"/>
                  </a:cubicBezTo>
                  <a:cubicBezTo>
                    <a:pt x="1034" y="2670"/>
                    <a:pt x="1201" y="2436"/>
                    <a:pt x="1335" y="2203"/>
                  </a:cubicBezTo>
                  <a:cubicBezTo>
                    <a:pt x="1468" y="1969"/>
                    <a:pt x="1568" y="1769"/>
                    <a:pt x="1735" y="1535"/>
                  </a:cubicBezTo>
                  <a:cubicBezTo>
                    <a:pt x="1868" y="1302"/>
                    <a:pt x="2068" y="1102"/>
                    <a:pt x="2302" y="935"/>
                  </a:cubicBezTo>
                  <a:cubicBezTo>
                    <a:pt x="2535" y="701"/>
                    <a:pt x="2802" y="601"/>
                    <a:pt x="3036" y="435"/>
                  </a:cubicBezTo>
                  <a:cubicBezTo>
                    <a:pt x="3169" y="301"/>
                    <a:pt x="3303" y="134"/>
                    <a:pt x="340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8" name="Google Shape;2708;p39"/>
            <p:cNvSpPr/>
            <p:nvPr/>
          </p:nvSpPr>
          <p:spPr>
            <a:xfrm rot="-5400000">
              <a:off x="6379257" y="1131393"/>
              <a:ext cx="5863" cy="5081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1"/>
                  </a:moveTo>
                  <a:cubicBezTo>
                    <a:pt x="63" y="1"/>
                    <a:pt x="38" y="12"/>
                    <a:pt x="38" y="37"/>
                  </a:cubicBezTo>
                  <a:cubicBezTo>
                    <a:pt x="1" y="112"/>
                    <a:pt x="37" y="155"/>
                    <a:pt x="76" y="155"/>
                  </a:cubicBezTo>
                  <a:cubicBezTo>
                    <a:pt x="106" y="155"/>
                    <a:pt x="138" y="129"/>
                    <a:pt x="138" y="71"/>
                  </a:cubicBezTo>
                  <a:cubicBezTo>
                    <a:pt x="180" y="29"/>
                    <a:pt x="132" y="1"/>
                    <a:pt x="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9" name="Google Shape;2709;p39"/>
            <p:cNvSpPr/>
            <p:nvPr/>
          </p:nvSpPr>
          <p:spPr>
            <a:xfrm rot="-5400000">
              <a:off x="6400951" y="1170905"/>
              <a:ext cx="7622" cy="6580"/>
            </a:xfrm>
            <a:custGeom>
              <a:avLst/>
              <a:gdLst/>
              <a:ahLst/>
              <a:cxnLst/>
              <a:rect l="l" t="t" r="r" b="b"/>
              <a:pathLst>
                <a:path w="234" h="202" extrusionOk="0">
                  <a:moveTo>
                    <a:pt x="34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01"/>
                  </a:lnTo>
                  <a:cubicBezTo>
                    <a:pt x="0" y="101"/>
                    <a:pt x="0" y="168"/>
                    <a:pt x="34" y="168"/>
                  </a:cubicBezTo>
                  <a:cubicBezTo>
                    <a:pt x="67" y="168"/>
                    <a:pt x="67" y="168"/>
                    <a:pt x="134" y="201"/>
                  </a:cubicBezTo>
                  <a:lnTo>
                    <a:pt x="201" y="201"/>
                  </a:lnTo>
                  <a:lnTo>
                    <a:pt x="234" y="168"/>
                  </a:lnTo>
                  <a:lnTo>
                    <a:pt x="234" y="101"/>
                  </a:lnTo>
                  <a:lnTo>
                    <a:pt x="234" y="68"/>
                  </a:lnTo>
                  <a:cubicBezTo>
                    <a:pt x="234" y="68"/>
                    <a:pt x="234" y="34"/>
                    <a:pt x="201" y="34"/>
                  </a:cubicBezTo>
                  <a:cubicBezTo>
                    <a:pt x="201" y="34"/>
                    <a:pt x="167" y="34"/>
                    <a:pt x="1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0" name="Google Shape;2710;p39"/>
            <p:cNvSpPr/>
            <p:nvPr/>
          </p:nvSpPr>
          <p:spPr>
            <a:xfrm rot="-5400000">
              <a:off x="6517010" y="311650"/>
              <a:ext cx="174979" cy="186510"/>
            </a:xfrm>
            <a:custGeom>
              <a:avLst/>
              <a:gdLst/>
              <a:ahLst/>
              <a:cxnLst/>
              <a:rect l="l" t="t" r="r" b="b"/>
              <a:pathLst>
                <a:path w="5372" h="5726" extrusionOk="0">
                  <a:moveTo>
                    <a:pt x="2302" y="0"/>
                  </a:moveTo>
                  <a:cubicBezTo>
                    <a:pt x="1835" y="33"/>
                    <a:pt x="1435" y="167"/>
                    <a:pt x="1102" y="400"/>
                  </a:cubicBezTo>
                  <a:cubicBezTo>
                    <a:pt x="768" y="667"/>
                    <a:pt x="501" y="1001"/>
                    <a:pt x="368" y="1368"/>
                  </a:cubicBezTo>
                  <a:cubicBezTo>
                    <a:pt x="334" y="1368"/>
                    <a:pt x="168" y="2068"/>
                    <a:pt x="101" y="2368"/>
                  </a:cubicBezTo>
                  <a:cubicBezTo>
                    <a:pt x="34" y="2502"/>
                    <a:pt x="1" y="2669"/>
                    <a:pt x="1" y="2802"/>
                  </a:cubicBezTo>
                  <a:cubicBezTo>
                    <a:pt x="1" y="2969"/>
                    <a:pt x="101" y="3069"/>
                    <a:pt x="168" y="3202"/>
                  </a:cubicBezTo>
                  <a:cubicBezTo>
                    <a:pt x="268" y="3369"/>
                    <a:pt x="301" y="3503"/>
                    <a:pt x="301" y="3669"/>
                  </a:cubicBezTo>
                  <a:cubicBezTo>
                    <a:pt x="334" y="3836"/>
                    <a:pt x="368" y="4003"/>
                    <a:pt x="468" y="4136"/>
                  </a:cubicBezTo>
                  <a:cubicBezTo>
                    <a:pt x="601" y="4336"/>
                    <a:pt x="768" y="4537"/>
                    <a:pt x="968" y="4737"/>
                  </a:cubicBezTo>
                  <a:cubicBezTo>
                    <a:pt x="1335" y="5137"/>
                    <a:pt x="1835" y="5437"/>
                    <a:pt x="2336" y="5571"/>
                  </a:cubicBezTo>
                  <a:cubicBezTo>
                    <a:pt x="2542" y="5648"/>
                    <a:pt x="2749" y="5726"/>
                    <a:pt x="2971" y="5726"/>
                  </a:cubicBezTo>
                  <a:cubicBezTo>
                    <a:pt x="3036" y="5726"/>
                    <a:pt x="3102" y="5719"/>
                    <a:pt x="3170" y="5704"/>
                  </a:cubicBezTo>
                  <a:cubicBezTo>
                    <a:pt x="3503" y="5671"/>
                    <a:pt x="3703" y="5437"/>
                    <a:pt x="3904" y="5237"/>
                  </a:cubicBezTo>
                  <a:cubicBezTo>
                    <a:pt x="4204" y="5137"/>
                    <a:pt x="4504" y="5037"/>
                    <a:pt x="4738" y="4837"/>
                  </a:cubicBezTo>
                  <a:cubicBezTo>
                    <a:pt x="4871" y="4737"/>
                    <a:pt x="4971" y="4670"/>
                    <a:pt x="5004" y="4537"/>
                  </a:cubicBezTo>
                  <a:cubicBezTo>
                    <a:pt x="5038" y="4470"/>
                    <a:pt x="5038" y="4370"/>
                    <a:pt x="5071" y="4336"/>
                  </a:cubicBezTo>
                  <a:cubicBezTo>
                    <a:pt x="5138" y="4270"/>
                    <a:pt x="5171" y="4203"/>
                    <a:pt x="5205" y="4136"/>
                  </a:cubicBezTo>
                  <a:cubicBezTo>
                    <a:pt x="5371" y="3869"/>
                    <a:pt x="5371" y="3569"/>
                    <a:pt x="5338" y="3302"/>
                  </a:cubicBezTo>
                  <a:cubicBezTo>
                    <a:pt x="5305" y="3136"/>
                    <a:pt x="5271" y="2935"/>
                    <a:pt x="5205" y="2702"/>
                  </a:cubicBezTo>
                  <a:cubicBezTo>
                    <a:pt x="5171" y="2635"/>
                    <a:pt x="5171" y="2502"/>
                    <a:pt x="5138" y="2368"/>
                  </a:cubicBezTo>
                  <a:cubicBezTo>
                    <a:pt x="5071" y="2102"/>
                    <a:pt x="5004" y="1768"/>
                    <a:pt x="4871" y="1468"/>
                  </a:cubicBezTo>
                  <a:cubicBezTo>
                    <a:pt x="4771" y="1168"/>
                    <a:pt x="4504" y="967"/>
                    <a:pt x="4304" y="801"/>
                  </a:cubicBezTo>
                  <a:cubicBezTo>
                    <a:pt x="3837" y="400"/>
                    <a:pt x="3337" y="133"/>
                    <a:pt x="2769" y="33"/>
                  </a:cubicBezTo>
                  <a:cubicBezTo>
                    <a:pt x="2569" y="0"/>
                    <a:pt x="2469" y="0"/>
                    <a:pt x="2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1" name="Google Shape;2711;p39"/>
            <p:cNvSpPr/>
            <p:nvPr/>
          </p:nvSpPr>
          <p:spPr>
            <a:xfrm rot="-5400000">
              <a:off x="6582955" y="453225"/>
              <a:ext cx="6547" cy="8729"/>
            </a:xfrm>
            <a:custGeom>
              <a:avLst/>
              <a:gdLst/>
              <a:ahLst/>
              <a:cxnLst/>
              <a:rect l="l" t="t" r="r" b="b"/>
              <a:pathLst>
                <a:path w="201" h="268" extrusionOk="0">
                  <a:moveTo>
                    <a:pt x="34" y="0"/>
                  </a:moveTo>
                  <a:cubicBezTo>
                    <a:pt x="34" y="0"/>
                    <a:pt x="34" y="34"/>
                    <a:pt x="0" y="34"/>
                  </a:cubicBezTo>
                  <a:lnTo>
                    <a:pt x="0" y="67"/>
                  </a:lnTo>
                  <a:lnTo>
                    <a:pt x="0" y="134"/>
                  </a:lnTo>
                  <a:lnTo>
                    <a:pt x="0" y="167"/>
                  </a:lnTo>
                  <a:cubicBezTo>
                    <a:pt x="0" y="167"/>
                    <a:pt x="0" y="200"/>
                    <a:pt x="34" y="200"/>
                  </a:cubicBezTo>
                  <a:cubicBezTo>
                    <a:pt x="34" y="200"/>
                    <a:pt x="67" y="200"/>
                    <a:pt x="67" y="267"/>
                  </a:cubicBezTo>
                  <a:lnTo>
                    <a:pt x="134" y="267"/>
                  </a:lnTo>
                  <a:cubicBezTo>
                    <a:pt x="67" y="267"/>
                    <a:pt x="67" y="267"/>
                    <a:pt x="134" y="200"/>
                  </a:cubicBezTo>
                  <a:cubicBezTo>
                    <a:pt x="167" y="200"/>
                    <a:pt x="167" y="167"/>
                    <a:pt x="200" y="167"/>
                  </a:cubicBezTo>
                  <a:lnTo>
                    <a:pt x="200" y="134"/>
                  </a:lnTo>
                  <a:lnTo>
                    <a:pt x="200" y="67"/>
                  </a:lnTo>
                  <a:lnTo>
                    <a:pt x="200" y="34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2" name="Google Shape;2712;p39"/>
            <p:cNvSpPr/>
            <p:nvPr/>
          </p:nvSpPr>
          <p:spPr>
            <a:xfrm rot="-5400000">
              <a:off x="6629112" y="448339"/>
              <a:ext cx="6547" cy="5472"/>
            </a:xfrm>
            <a:custGeom>
              <a:avLst/>
              <a:gdLst/>
              <a:ahLst/>
              <a:cxnLst/>
              <a:rect l="l" t="t" r="r" b="b"/>
              <a:pathLst>
                <a:path w="201" h="168" extrusionOk="0">
                  <a:moveTo>
                    <a:pt x="100" y="1"/>
                  </a:moveTo>
                  <a:cubicBezTo>
                    <a:pt x="100" y="1"/>
                    <a:pt x="34" y="1"/>
                    <a:pt x="34" y="34"/>
                  </a:cubicBezTo>
                  <a:cubicBezTo>
                    <a:pt x="34" y="68"/>
                    <a:pt x="0" y="68"/>
                    <a:pt x="34" y="101"/>
                  </a:cubicBezTo>
                  <a:cubicBezTo>
                    <a:pt x="34" y="168"/>
                    <a:pt x="100" y="168"/>
                    <a:pt x="100" y="168"/>
                  </a:cubicBezTo>
                  <a:lnTo>
                    <a:pt x="167" y="134"/>
                  </a:lnTo>
                  <a:lnTo>
                    <a:pt x="200" y="68"/>
                  </a:lnTo>
                  <a:lnTo>
                    <a:pt x="200" y="34"/>
                  </a:lnTo>
                  <a:lnTo>
                    <a:pt x="2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3" name="Google Shape;2713;p39"/>
            <p:cNvSpPr/>
            <p:nvPr/>
          </p:nvSpPr>
          <p:spPr>
            <a:xfrm rot="-5400000">
              <a:off x="6640529" y="421743"/>
              <a:ext cx="9804" cy="9804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4" y="1"/>
                  </a:moveTo>
                  <a:cubicBezTo>
                    <a:pt x="34" y="1"/>
                    <a:pt x="1" y="1"/>
                    <a:pt x="1" y="34"/>
                  </a:cubicBezTo>
                  <a:lnTo>
                    <a:pt x="1" y="67"/>
                  </a:lnTo>
                  <a:lnTo>
                    <a:pt x="1" y="101"/>
                  </a:lnTo>
                  <a:lnTo>
                    <a:pt x="1" y="167"/>
                  </a:lnTo>
                  <a:lnTo>
                    <a:pt x="1" y="201"/>
                  </a:lnTo>
                  <a:lnTo>
                    <a:pt x="34" y="234"/>
                  </a:lnTo>
                  <a:lnTo>
                    <a:pt x="201" y="234"/>
                  </a:lnTo>
                  <a:cubicBezTo>
                    <a:pt x="168" y="301"/>
                    <a:pt x="234" y="301"/>
                    <a:pt x="268" y="301"/>
                  </a:cubicBezTo>
                  <a:cubicBezTo>
                    <a:pt x="301" y="234"/>
                    <a:pt x="301" y="234"/>
                    <a:pt x="301" y="201"/>
                  </a:cubicBezTo>
                  <a:lnTo>
                    <a:pt x="301" y="167"/>
                  </a:lnTo>
                  <a:lnTo>
                    <a:pt x="301" y="101"/>
                  </a:lnTo>
                  <a:lnTo>
                    <a:pt x="301" y="67"/>
                  </a:lnTo>
                  <a:cubicBezTo>
                    <a:pt x="301" y="67"/>
                    <a:pt x="301" y="34"/>
                    <a:pt x="268" y="34"/>
                  </a:cubicBezTo>
                  <a:cubicBezTo>
                    <a:pt x="268" y="34"/>
                    <a:pt x="234" y="34"/>
                    <a:pt x="2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4" name="Google Shape;2714;p39"/>
            <p:cNvSpPr/>
            <p:nvPr/>
          </p:nvSpPr>
          <p:spPr>
            <a:xfrm rot="-5400000">
              <a:off x="6654128" y="401629"/>
              <a:ext cx="7622" cy="6547"/>
            </a:xfrm>
            <a:custGeom>
              <a:avLst/>
              <a:gdLst/>
              <a:ahLst/>
              <a:cxnLst/>
              <a:rect l="l" t="t" r="r" b="b"/>
              <a:pathLst>
                <a:path w="234" h="201" extrusionOk="0">
                  <a:moveTo>
                    <a:pt x="223" y="119"/>
                  </a:moveTo>
                  <a:cubicBezTo>
                    <a:pt x="219" y="119"/>
                    <a:pt x="212" y="123"/>
                    <a:pt x="200" y="134"/>
                  </a:cubicBezTo>
                  <a:cubicBezTo>
                    <a:pt x="223" y="134"/>
                    <a:pt x="230" y="119"/>
                    <a:pt x="223" y="119"/>
                  </a:cubicBezTo>
                  <a:close/>
                  <a:moveTo>
                    <a:pt x="67" y="0"/>
                  </a:moveTo>
                  <a:lnTo>
                    <a:pt x="0" y="67"/>
                  </a:lnTo>
                  <a:lnTo>
                    <a:pt x="0" y="100"/>
                  </a:lnTo>
                  <a:lnTo>
                    <a:pt x="0" y="134"/>
                  </a:lnTo>
                  <a:lnTo>
                    <a:pt x="0" y="200"/>
                  </a:lnTo>
                  <a:lnTo>
                    <a:pt x="100" y="200"/>
                  </a:lnTo>
                  <a:lnTo>
                    <a:pt x="200" y="134"/>
                  </a:lnTo>
                  <a:lnTo>
                    <a:pt x="234" y="100"/>
                  </a:lnTo>
                  <a:lnTo>
                    <a:pt x="234" y="67"/>
                  </a:lnTo>
                  <a:cubicBezTo>
                    <a:pt x="234" y="67"/>
                    <a:pt x="234" y="0"/>
                    <a:pt x="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5" name="Google Shape;2715;p39"/>
            <p:cNvSpPr/>
            <p:nvPr/>
          </p:nvSpPr>
          <p:spPr>
            <a:xfrm rot="-5400000">
              <a:off x="6667695" y="375000"/>
              <a:ext cx="9804" cy="9804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4" y="0"/>
                  </a:moveTo>
                  <a:cubicBezTo>
                    <a:pt x="34" y="0"/>
                    <a:pt x="0" y="0"/>
                    <a:pt x="0" y="34"/>
                  </a:cubicBezTo>
                  <a:lnTo>
                    <a:pt x="0" y="67"/>
                  </a:lnTo>
                  <a:lnTo>
                    <a:pt x="0" y="134"/>
                  </a:lnTo>
                  <a:lnTo>
                    <a:pt x="0" y="167"/>
                  </a:lnTo>
                  <a:lnTo>
                    <a:pt x="0" y="201"/>
                  </a:lnTo>
                  <a:cubicBezTo>
                    <a:pt x="0" y="201"/>
                    <a:pt x="0" y="234"/>
                    <a:pt x="34" y="234"/>
                  </a:cubicBezTo>
                  <a:cubicBezTo>
                    <a:pt x="34" y="234"/>
                    <a:pt x="67" y="234"/>
                    <a:pt x="67" y="301"/>
                  </a:cubicBezTo>
                  <a:lnTo>
                    <a:pt x="167" y="301"/>
                  </a:lnTo>
                  <a:cubicBezTo>
                    <a:pt x="134" y="234"/>
                    <a:pt x="167" y="234"/>
                    <a:pt x="200" y="234"/>
                  </a:cubicBezTo>
                  <a:cubicBezTo>
                    <a:pt x="234" y="234"/>
                    <a:pt x="234" y="201"/>
                    <a:pt x="234" y="201"/>
                  </a:cubicBezTo>
                  <a:lnTo>
                    <a:pt x="300" y="167"/>
                  </a:lnTo>
                  <a:lnTo>
                    <a:pt x="300" y="101"/>
                  </a:lnTo>
                  <a:lnTo>
                    <a:pt x="300" y="34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6" name="Google Shape;2716;p39"/>
            <p:cNvSpPr/>
            <p:nvPr/>
          </p:nvSpPr>
          <p:spPr>
            <a:xfrm rot="-5400000">
              <a:off x="6669877" y="406531"/>
              <a:ext cx="4365" cy="4365"/>
            </a:xfrm>
            <a:custGeom>
              <a:avLst/>
              <a:gdLst/>
              <a:ahLst/>
              <a:cxnLst/>
              <a:rect l="l" t="t" r="r" b="b"/>
              <a:pathLst>
                <a:path w="134" h="134" extrusionOk="0">
                  <a:moveTo>
                    <a:pt x="1" y="0"/>
                  </a:moveTo>
                  <a:lnTo>
                    <a:pt x="1" y="67"/>
                  </a:lnTo>
                  <a:lnTo>
                    <a:pt x="1" y="100"/>
                  </a:lnTo>
                  <a:lnTo>
                    <a:pt x="1" y="134"/>
                  </a:lnTo>
                  <a:lnTo>
                    <a:pt x="34" y="134"/>
                  </a:lnTo>
                  <a:cubicBezTo>
                    <a:pt x="34" y="100"/>
                    <a:pt x="34" y="100"/>
                    <a:pt x="101" y="100"/>
                  </a:cubicBezTo>
                  <a:cubicBezTo>
                    <a:pt x="134" y="34"/>
                    <a:pt x="134" y="34"/>
                    <a:pt x="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7" name="Google Shape;2717;p39"/>
            <p:cNvSpPr/>
            <p:nvPr/>
          </p:nvSpPr>
          <p:spPr>
            <a:xfrm rot="-5400000">
              <a:off x="6654666" y="358713"/>
              <a:ext cx="8729" cy="8729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34" y="0"/>
                  </a:moveTo>
                  <a:lnTo>
                    <a:pt x="1" y="67"/>
                  </a:lnTo>
                  <a:lnTo>
                    <a:pt x="1" y="100"/>
                  </a:lnTo>
                  <a:lnTo>
                    <a:pt x="1" y="167"/>
                  </a:lnTo>
                  <a:cubicBezTo>
                    <a:pt x="1" y="167"/>
                    <a:pt x="1" y="234"/>
                    <a:pt x="34" y="234"/>
                  </a:cubicBezTo>
                  <a:lnTo>
                    <a:pt x="68" y="267"/>
                  </a:lnTo>
                  <a:lnTo>
                    <a:pt x="201" y="267"/>
                  </a:lnTo>
                  <a:lnTo>
                    <a:pt x="268" y="234"/>
                  </a:lnTo>
                  <a:lnTo>
                    <a:pt x="268" y="167"/>
                  </a:lnTo>
                  <a:lnTo>
                    <a:pt x="268" y="100"/>
                  </a:lnTo>
                  <a:cubicBezTo>
                    <a:pt x="268" y="100"/>
                    <a:pt x="268" y="67"/>
                    <a:pt x="201" y="67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8" name="Google Shape;2718;p39"/>
            <p:cNvSpPr/>
            <p:nvPr/>
          </p:nvSpPr>
          <p:spPr>
            <a:xfrm rot="-5400000">
              <a:off x="6531684" y="326324"/>
              <a:ext cx="160843" cy="171299"/>
            </a:xfrm>
            <a:custGeom>
              <a:avLst/>
              <a:gdLst/>
              <a:ahLst/>
              <a:cxnLst/>
              <a:rect l="l" t="t" r="r" b="b"/>
              <a:pathLst>
                <a:path w="4938" h="5259" extrusionOk="0">
                  <a:moveTo>
                    <a:pt x="1002" y="0"/>
                  </a:moveTo>
                  <a:cubicBezTo>
                    <a:pt x="701" y="234"/>
                    <a:pt x="501" y="567"/>
                    <a:pt x="368" y="901"/>
                  </a:cubicBezTo>
                  <a:cubicBezTo>
                    <a:pt x="334" y="901"/>
                    <a:pt x="168" y="1601"/>
                    <a:pt x="101" y="1901"/>
                  </a:cubicBezTo>
                  <a:cubicBezTo>
                    <a:pt x="34" y="2035"/>
                    <a:pt x="1" y="2202"/>
                    <a:pt x="1" y="2335"/>
                  </a:cubicBezTo>
                  <a:cubicBezTo>
                    <a:pt x="1" y="2502"/>
                    <a:pt x="101" y="2602"/>
                    <a:pt x="168" y="2735"/>
                  </a:cubicBezTo>
                  <a:cubicBezTo>
                    <a:pt x="268" y="2902"/>
                    <a:pt x="301" y="3036"/>
                    <a:pt x="301" y="3202"/>
                  </a:cubicBezTo>
                  <a:cubicBezTo>
                    <a:pt x="334" y="3369"/>
                    <a:pt x="368" y="3536"/>
                    <a:pt x="468" y="3669"/>
                  </a:cubicBezTo>
                  <a:cubicBezTo>
                    <a:pt x="601" y="3869"/>
                    <a:pt x="768" y="4070"/>
                    <a:pt x="968" y="4270"/>
                  </a:cubicBezTo>
                  <a:cubicBezTo>
                    <a:pt x="1335" y="4670"/>
                    <a:pt x="1835" y="4970"/>
                    <a:pt x="2336" y="5104"/>
                  </a:cubicBezTo>
                  <a:cubicBezTo>
                    <a:pt x="2542" y="5181"/>
                    <a:pt x="2749" y="5259"/>
                    <a:pt x="2971" y="5259"/>
                  </a:cubicBezTo>
                  <a:cubicBezTo>
                    <a:pt x="3036" y="5259"/>
                    <a:pt x="3102" y="5252"/>
                    <a:pt x="3170" y="5237"/>
                  </a:cubicBezTo>
                  <a:cubicBezTo>
                    <a:pt x="3503" y="5204"/>
                    <a:pt x="3703" y="4970"/>
                    <a:pt x="3870" y="4804"/>
                  </a:cubicBezTo>
                  <a:cubicBezTo>
                    <a:pt x="4170" y="4670"/>
                    <a:pt x="4471" y="4570"/>
                    <a:pt x="4704" y="4370"/>
                  </a:cubicBezTo>
                  <a:cubicBezTo>
                    <a:pt x="4804" y="4303"/>
                    <a:pt x="4871" y="4203"/>
                    <a:pt x="4938" y="4136"/>
                  </a:cubicBezTo>
                  <a:lnTo>
                    <a:pt x="4938" y="4136"/>
                  </a:lnTo>
                  <a:cubicBezTo>
                    <a:pt x="4837" y="4237"/>
                    <a:pt x="4704" y="4370"/>
                    <a:pt x="4537" y="4403"/>
                  </a:cubicBezTo>
                  <a:cubicBezTo>
                    <a:pt x="4371" y="4503"/>
                    <a:pt x="4204" y="4503"/>
                    <a:pt x="4037" y="4570"/>
                  </a:cubicBezTo>
                  <a:cubicBezTo>
                    <a:pt x="3970" y="4637"/>
                    <a:pt x="3937" y="4703"/>
                    <a:pt x="3837" y="4737"/>
                  </a:cubicBezTo>
                  <a:cubicBezTo>
                    <a:pt x="3820" y="4770"/>
                    <a:pt x="3787" y="4787"/>
                    <a:pt x="3749" y="4787"/>
                  </a:cubicBezTo>
                  <a:cubicBezTo>
                    <a:pt x="3712" y="4787"/>
                    <a:pt x="3670" y="4770"/>
                    <a:pt x="3637" y="4737"/>
                  </a:cubicBezTo>
                  <a:cubicBezTo>
                    <a:pt x="3560" y="4718"/>
                    <a:pt x="3483" y="4698"/>
                    <a:pt x="3399" y="4698"/>
                  </a:cubicBezTo>
                  <a:cubicBezTo>
                    <a:pt x="3338" y="4698"/>
                    <a:pt x="3274" y="4709"/>
                    <a:pt x="3203" y="4737"/>
                  </a:cubicBezTo>
                  <a:cubicBezTo>
                    <a:pt x="3069" y="4764"/>
                    <a:pt x="2978" y="4855"/>
                    <a:pt x="2860" y="4855"/>
                  </a:cubicBezTo>
                  <a:cubicBezTo>
                    <a:pt x="2832" y="4855"/>
                    <a:pt x="2802" y="4850"/>
                    <a:pt x="2769" y="4837"/>
                  </a:cubicBezTo>
                  <a:cubicBezTo>
                    <a:pt x="2636" y="4737"/>
                    <a:pt x="2536" y="4670"/>
                    <a:pt x="2436" y="4570"/>
                  </a:cubicBezTo>
                  <a:cubicBezTo>
                    <a:pt x="2236" y="4503"/>
                    <a:pt x="2136" y="4503"/>
                    <a:pt x="1969" y="4437"/>
                  </a:cubicBezTo>
                  <a:cubicBezTo>
                    <a:pt x="1635" y="4370"/>
                    <a:pt x="1535" y="4003"/>
                    <a:pt x="1268" y="3869"/>
                  </a:cubicBezTo>
                  <a:cubicBezTo>
                    <a:pt x="1068" y="3836"/>
                    <a:pt x="968" y="3769"/>
                    <a:pt x="901" y="3603"/>
                  </a:cubicBezTo>
                  <a:cubicBezTo>
                    <a:pt x="868" y="3503"/>
                    <a:pt x="868" y="3336"/>
                    <a:pt x="868" y="3202"/>
                  </a:cubicBezTo>
                  <a:cubicBezTo>
                    <a:pt x="868" y="3069"/>
                    <a:pt x="868" y="2969"/>
                    <a:pt x="801" y="2835"/>
                  </a:cubicBezTo>
                  <a:lnTo>
                    <a:pt x="668" y="2702"/>
                  </a:lnTo>
                  <a:cubicBezTo>
                    <a:pt x="568" y="2669"/>
                    <a:pt x="535" y="2602"/>
                    <a:pt x="501" y="2535"/>
                  </a:cubicBezTo>
                  <a:cubicBezTo>
                    <a:pt x="468" y="2368"/>
                    <a:pt x="501" y="2168"/>
                    <a:pt x="501" y="2001"/>
                  </a:cubicBezTo>
                  <a:cubicBezTo>
                    <a:pt x="501" y="1768"/>
                    <a:pt x="535" y="1601"/>
                    <a:pt x="535" y="1434"/>
                  </a:cubicBezTo>
                  <a:cubicBezTo>
                    <a:pt x="601" y="1268"/>
                    <a:pt x="601" y="1067"/>
                    <a:pt x="668" y="901"/>
                  </a:cubicBezTo>
                  <a:cubicBezTo>
                    <a:pt x="701" y="701"/>
                    <a:pt x="835" y="534"/>
                    <a:pt x="935" y="367"/>
                  </a:cubicBezTo>
                  <a:cubicBezTo>
                    <a:pt x="968" y="234"/>
                    <a:pt x="968" y="100"/>
                    <a:pt x="1002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9" name="Google Shape;2719;p39"/>
            <p:cNvSpPr/>
            <p:nvPr/>
          </p:nvSpPr>
          <p:spPr>
            <a:xfrm rot="-5400000">
              <a:off x="6524909" y="434495"/>
              <a:ext cx="3941" cy="2280"/>
            </a:xfrm>
            <a:custGeom>
              <a:avLst/>
              <a:gdLst/>
              <a:ahLst/>
              <a:cxnLst/>
              <a:rect l="l" t="t" r="r" b="b"/>
              <a:pathLst>
                <a:path w="121" h="70" extrusionOk="0">
                  <a:moveTo>
                    <a:pt x="73" y="0"/>
                  </a:moveTo>
                  <a:cubicBezTo>
                    <a:pt x="38" y="0"/>
                    <a:pt x="0" y="16"/>
                    <a:pt x="20" y="55"/>
                  </a:cubicBezTo>
                  <a:cubicBezTo>
                    <a:pt x="20" y="65"/>
                    <a:pt x="29" y="69"/>
                    <a:pt x="41" y="69"/>
                  </a:cubicBezTo>
                  <a:cubicBezTo>
                    <a:pt x="70" y="69"/>
                    <a:pt x="120" y="46"/>
                    <a:pt x="120" y="22"/>
                  </a:cubicBezTo>
                  <a:cubicBezTo>
                    <a:pt x="120" y="8"/>
                    <a:pt x="97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0" name="Google Shape;2720;p39"/>
            <p:cNvSpPr/>
            <p:nvPr/>
          </p:nvSpPr>
          <p:spPr>
            <a:xfrm rot="-5400000">
              <a:off x="6549795" y="449414"/>
              <a:ext cx="5472" cy="4397"/>
            </a:xfrm>
            <a:custGeom>
              <a:avLst/>
              <a:gdLst/>
              <a:ahLst/>
              <a:cxnLst/>
              <a:rect l="l" t="t" r="r" b="b"/>
              <a:pathLst>
                <a:path w="168" h="135" extrusionOk="0">
                  <a:moveTo>
                    <a:pt x="34" y="1"/>
                  </a:moveTo>
                  <a:cubicBezTo>
                    <a:pt x="34" y="1"/>
                    <a:pt x="0" y="1"/>
                    <a:pt x="0" y="34"/>
                  </a:cubicBezTo>
                  <a:lnTo>
                    <a:pt x="0" y="101"/>
                  </a:lnTo>
                  <a:lnTo>
                    <a:pt x="0" y="134"/>
                  </a:lnTo>
                  <a:lnTo>
                    <a:pt x="134" y="134"/>
                  </a:lnTo>
                  <a:lnTo>
                    <a:pt x="167" y="101"/>
                  </a:lnTo>
                  <a:lnTo>
                    <a:pt x="167" y="34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1" name="Google Shape;2721;p39"/>
            <p:cNvSpPr/>
            <p:nvPr/>
          </p:nvSpPr>
          <p:spPr>
            <a:xfrm rot="-5400000">
              <a:off x="6047675" y="238504"/>
              <a:ext cx="140192" cy="137228"/>
            </a:xfrm>
            <a:custGeom>
              <a:avLst/>
              <a:gdLst/>
              <a:ahLst/>
              <a:cxnLst/>
              <a:rect l="l" t="t" r="r" b="b"/>
              <a:pathLst>
                <a:path w="4304" h="4213" extrusionOk="0">
                  <a:moveTo>
                    <a:pt x="1735" y="1"/>
                  </a:moveTo>
                  <a:cubicBezTo>
                    <a:pt x="1657" y="1"/>
                    <a:pt x="1580" y="4"/>
                    <a:pt x="1502" y="9"/>
                  </a:cubicBezTo>
                  <a:cubicBezTo>
                    <a:pt x="1402" y="9"/>
                    <a:pt x="1302" y="43"/>
                    <a:pt x="1168" y="109"/>
                  </a:cubicBezTo>
                  <a:cubicBezTo>
                    <a:pt x="835" y="209"/>
                    <a:pt x="601" y="410"/>
                    <a:pt x="401" y="676"/>
                  </a:cubicBezTo>
                  <a:cubicBezTo>
                    <a:pt x="167" y="943"/>
                    <a:pt x="67" y="1210"/>
                    <a:pt x="67" y="1544"/>
                  </a:cubicBezTo>
                  <a:cubicBezTo>
                    <a:pt x="1" y="1544"/>
                    <a:pt x="67" y="2077"/>
                    <a:pt x="67" y="2344"/>
                  </a:cubicBezTo>
                  <a:cubicBezTo>
                    <a:pt x="67" y="2478"/>
                    <a:pt x="67" y="2611"/>
                    <a:pt x="101" y="2678"/>
                  </a:cubicBezTo>
                  <a:cubicBezTo>
                    <a:pt x="134" y="2778"/>
                    <a:pt x="234" y="2845"/>
                    <a:pt x="301" y="2945"/>
                  </a:cubicBezTo>
                  <a:cubicBezTo>
                    <a:pt x="401" y="3011"/>
                    <a:pt x="434" y="3078"/>
                    <a:pt x="468" y="3212"/>
                  </a:cubicBezTo>
                  <a:cubicBezTo>
                    <a:pt x="501" y="3345"/>
                    <a:pt x="601" y="3445"/>
                    <a:pt x="668" y="3512"/>
                  </a:cubicBezTo>
                  <a:cubicBezTo>
                    <a:pt x="801" y="3679"/>
                    <a:pt x="1001" y="3812"/>
                    <a:pt x="1168" y="3879"/>
                  </a:cubicBezTo>
                  <a:cubicBezTo>
                    <a:pt x="1535" y="4079"/>
                    <a:pt x="1969" y="4212"/>
                    <a:pt x="2369" y="4212"/>
                  </a:cubicBezTo>
                  <a:cubicBezTo>
                    <a:pt x="2636" y="4212"/>
                    <a:pt x="2836" y="4212"/>
                    <a:pt x="3070" y="4146"/>
                  </a:cubicBezTo>
                  <a:cubicBezTo>
                    <a:pt x="3303" y="4012"/>
                    <a:pt x="3436" y="3812"/>
                    <a:pt x="3603" y="3645"/>
                  </a:cubicBezTo>
                  <a:cubicBezTo>
                    <a:pt x="3770" y="3478"/>
                    <a:pt x="3970" y="3345"/>
                    <a:pt x="4104" y="3145"/>
                  </a:cubicBezTo>
                  <a:cubicBezTo>
                    <a:pt x="4170" y="3045"/>
                    <a:pt x="4237" y="2978"/>
                    <a:pt x="4237" y="2845"/>
                  </a:cubicBezTo>
                  <a:lnTo>
                    <a:pt x="4237" y="2678"/>
                  </a:lnTo>
                  <a:cubicBezTo>
                    <a:pt x="4237" y="2644"/>
                    <a:pt x="4270" y="2544"/>
                    <a:pt x="4270" y="2511"/>
                  </a:cubicBezTo>
                  <a:cubicBezTo>
                    <a:pt x="4304" y="2278"/>
                    <a:pt x="4237" y="2044"/>
                    <a:pt x="4137" y="1844"/>
                  </a:cubicBezTo>
                  <a:cubicBezTo>
                    <a:pt x="4104" y="1710"/>
                    <a:pt x="4004" y="1544"/>
                    <a:pt x="3937" y="1444"/>
                  </a:cubicBezTo>
                  <a:lnTo>
                    <a:pt x="3803" y="1177"/>
                  </a:lnTo>
                  <a:cubicBezTo>
                    <a:pt x="3670" y="977"/>
                    <a:pt x="3570" y="710"/>
                    <a:pt x="3403" y="543"/>
                  </a:cubicBezTo>
                  <a:cubicBezTo>
                    <a:pt x="3236" y="376"/>
                    <a:pt x="3003" y="309"/>
                    <a:pt x="2803" y="209"/>
                  </a:cubicBezTo>
                  <a:cubicBezTo>
                    <a:pt x="2497" y="70"/>
                    <a:pt x="2122" y="1"/>
                    <a:pt x="17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2" name="Google Shape;2722;p39"/>
            <p:cNvSpPr/>
            <p:nvPr/>
          </p:nvSpPr>
          <p:spPr>
            <a:xfrm rot="-5400000">
              <a:off x="6168278" y="296367"/>
              <a:ext cx="1140" cy="1922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1" y="0"/>
                  </a:moveTo>
                  <a:lnTo>
                    <a:pt x="1" y="34"/>
                  </a:lnTo>
                  <a:cubicBezTo>
                    <a:pt x="1" y="50"/>
                    <a:pt x="1" y="59"/>
                    <a:pt x="5" y="59"/>
                  </a:cubicBezTo>
                  <a:cubicBezTo>
                    <a:pt x="9" y="59"/>
                    <a:pt x="17" y="50"/>
                    <a:pt x="34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3" name="Google Shape;2723;p39"/>
            <p:cNvSpPr/>
            <p:nvPr/>
          </p:nvSpPr>
          <p:spPr>
            <a:xfrm rot="-5400000">
              <a:off x="6062480" y="253309"/>
              <a:ext cx="135860" cy="111952"/>
            </a:xfrm>
            <a:custGeom>
              <a:avLst/>
              <a:gdLst/>
              <a:ahLst/>
              <a:cxnLst/>
              <a:rect l="l" t="t" r="r" b="b"/>
              <a:pathLst>
                <a:path w="4171" h="3437" extrusionOk="0">
                  <a:moveTo>
                    <a:pt x="334" y="0"/>
                  </a:moveTo>
                  <a:cubicBezTo>
                    <a:pt x="167" y="201"/>
                    <a:pt x="67" y="501"/>
                    <a:pt x="67" y="768"/>
                  </a:cubicBezTo>
                  <a:cubicBezTo>
                    <a:pt x="1" y="768"/>
                    <a:pt x="67" y="1301"/>
                    <a:pt x="67" y="1568"/>
                  </a:cubicBezTo>
                  <a:cubicBezTo>
                    <a:pt x="67" y="1702"/>
                    <a:pt x="67" y="1835"/>
                    <a:pt x="101" y="1902"/>
                  </a:cubicBezTo>
                  <a:cubicBezTo>
                    <a:pt x="134" y="2002"/>
                    <a:pt x="234" y="2069"/>
                    <a:pt x="301" y="2169"/>
                  </a:cubicBezTo>
                  <a:cubicBezTo>
                    <a:pt x="401" y="2235"/>
                    <a:pt x="434" y="2302"/>
                    <a:pt x="468" y="2436"/>
                  </a:cubicBezTo>
                  <a:cubicBezTo>
                    <a:pt x="501" y="2569"/>
                    <a:pt x="601" y="2669"/>
                    <a:pt x="668" y="2736"/>
                  </a:cubicBezTo>
                  <a:cubicBezTo>
                    <a:pt x="801" y="2903"/>
                    <a:pt x="1001" y="3036"/>
                    <a:pt x="1168" y="3103"/>
                  </a:cubicBezTo>
                  <a:cubicBezTo>
                    <a:pt x="1535" y="3303"/>
                    <a:pt x="1969" y="3436"/>
                    <a:pt x="2369" y="3436"/>
                  </a:cubicBezTo>
                  <a:cubicBezTo>
                    <a:pt x="2636" y="3436"/>
                    <a:pt x="2836" y="3436"/>
                    <a:pt x="3070" y="3370"/>
                  </a:cubicBezTo>
                  <a:cubicBezTo>
                    <a:pt x="3303" y="3236"/>
                    <a:pt x="3436" y="3036"/>
                    <a:pt x="3603" y="2802"/>
                  </a:cubicBezTo>
                  <a:cubicBezTo>
                    <a:pt x="3770" y="2669"/>
                    <a:pt x="3970" y="2536"/>
                    <a:pt x="4104" y="2302"/>
                  </a:cubicBezTo>
                  <a:cubicBezTo>
                    <a:pt x="4137" y="2269"/>
                    <a:pt x="4170" y="2202"/>
                    <a:pt x="4170" y="2102"/>
                  </a:cubicBezTo>
                  <a:lnTo>
                    <a:pt x="4170" y="2102"/>
                  </a:lnTo>
                  <a:cubicBezTo>
                    <a:pt x="4137" y="2202"/>
                    <a:pt x="4104" y="2302"/>
                    <a:pt x="3970" y="2402"/>
                  </a:cubicBezTo>
                  <a:cubicBezTo>
                    <a:pt x="3903" y="2469"/>
                    <a:pt x="3703" y="2536"/>
                    <a:pt x="3637" y="2602"/>
                  </a:cubicBezTo>
                  <a:cubicBezTo>
                    <a:pt x="3603" y="2636"/>
                    <a:pt x="3570" y="2736"/>
                    <a:pt x="3503" y="2769"/>
                  </a:cubicBezTo>
                  <a:cubicBezTo>
                    <a:pt x="3470" y="2802"/>
                    <a:pt x="3403" y="2802"/>
                    <a:pt x="3336" y="2802"/>
                  </a:cubicBezTo>
                  <a:cubicBezTo>
                    <a:pt x="3203" y="2802"/>
                    <a:pt x="3103" y="2802"/>
                    <a:pt x="3003" y="2903"/>
                  </a:cubicBezTo>
                  <a:cubicBezTo>
                    <a:pt x="2943" y="2962"/>
                    <a:pt x="2857" y="3075"/>
                    <a:pt x="2768" y="3075"/>
                  </a:cubicBezTo>
                  <a:cubicBezTo>
                    <a:pt x="2758" y="3075"/>
                    <a:pt x="2747" y="3073"/>
                    <a:pt x="2736" y="3069"/>
                  </a:cubicBezTo>
                  <a:cubicBezTo>
                    <a:pt x="2603" y="3069"/>
                    <a:pt x="2502" y="2969"/>
                    <a:pt x="2369" y="2969"/>
                  </a:cubicBezTo>
                  <a:cubicBezTo>
                    <a:pt x="2269" y="2969"/>
                    <a:pt x="2136" y="3036"/>
                    <a:pt x="2002" y="3036"/>
                  </a:cubicBezTo>
                  <a:cubicBezTo>
                    <a:pt x="1769" y="3036"/>
                    <a:pt x="1635" y="2769"/>
                    <a:pt x="1402" y="2736"/>
                  </a:cubicBezTo>
                  <a:cubicBezTo>
                    <a:pt x="1268" y="2702"/>
                    <a:pt x="1168" y="2702"/>
                    <a:pt x="1101" y="2602"/>
                  </a:cubicBezTo>
                  <a:cubicBezTo>
                    <a:pt x="1068" y="2536"/>
                    <a:pt x="1001" y="2402"/>
                    <a:pt x="968" y="2302"/>
                  </a:cubicBezTo>
                  <a:cubicBezTo>
                    <a:pt x="935" y="2235"/>
                    <a:pt x="901" y="2135"/>
                    <a:pt x="801" y="2069"/>
                  </a:cubicBezTo>
                  <a:cubicBezTo>
                    <a:pt x="768" y="2035"/>
                    <a:pt x="735" y="1969"/>
                    <a:pt x="668" y="1969"/>
                  </a:cubicBezTo>
                  <a:cubicBezTo>
                    <a:pt x="601" y="1969"/>
                    <a:pt x="568" y="1969"/>
                    <a:pt x="501" y="1902"/>
                  </a:cubicBezTo>
                  <a:cubicBezTo>
                    <a:pt x="468" y="1835"/>
                    <a:pt x="434" y="1668"/>
                    <a:pt x="401" y="1535"/>
                  </a:cubicBezTo>
                  <a:cubicBezTo>
                    <a:pt x="334" y="1401"/>
                    <a:pt x="334" y="1268"/>
                    <a:pt x="301" y="1168"/>
                  </a:cubicBezTo>
                  <a:cubicBezTo>
                    <a:pt x="268" y="1035"/>
                    <a:pt x="268" y="868"/>
                    <a:pt x="268" y="734"/>
                  </a:cubicBezTo>
                  <a:cubicBezTo>
                    <a:pt x="268" y="568"/>
                    <a:pt x="334" y="434"/>
                    <a:pt x="334" y="267"/>
                  </a:cubicBezTo>
                  <a:cubicBezTo>
                    <a:pt x="401" y="201"/>
                    <a:pt x="334" y="67"/>
                    <a:pt x="334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4" name="Google Shape;2724;p39"/>
            <p:cNvSpPr/>
            <p:nvPr/>
          </p:nvSpPr>
          <p:spPr>
            <a:xfrm rot="-5400000">
              <a:off x="8140456" y="3176529"/>
              <a:ext cx="406407" cy="431781"/>
            </a:xfrm>
            <a:custGeom>
              <a:avLst/>
              <a:gdLst/>
              <a:ahLst/>
              <a:cxnLst/>
              <a:rect l="l" t="t" r="r" b="b"/>
              <a:pathLst>
                <a:path w="12477" h="13256" extrusionOk="0">
                  <a:moveTo>
                    <a:pt x="5733" y="0"/>
                  </a:moveTo>
                  <a:cubicBezTo>
                    <a:pt x="5134" y="0"/>
                    <a:pt x="4588" y="310"/>
                    <a:pt x="4070" y="676"/>
                  </a:cubicBezTo>
                  <a:cubicBezTo>
                    <a:pt x="3703" y="909"/>
                    <a:pt x="3336" y="1209"/>
                    <a:pt x="3003" y="1510"/>
                  </a:cubicBezTo>
                  <a:cubicBezTo>
                    <a:pt x="2803" y="1676"/>
                    <a:pt x="2569" y="1877"/>
                    <a:pt x="2369" y="2043"/>
                  </a:cubicBezTo>
                  <a:cubicBezTo>
                    <a:pt x="1835" y="2544"/>
                    <a:pt x="1235" y="3011"/>
                    <a:pt x="835" y="3578"/>
                  </a:cubicBezTo>
                  <a:cubicBezTo>
                    <a:pt x="468" y="4178"/>
                    <a:pt x="301" y="4879"/>
                    <a:pt x="201" y="5546"/>
                  </a:cubicBezTo>
                  <a:cubicBezTo>
                    <a:pt x="1" y="6847"/>
                    <a:pt x="34" y="8281"/>
                    <a:pt x="534" y="9582"/>
                  </a:cubicBezTo>
                  <a:cubicBezTo>
                    <a:pt x="668" y="9949"/>
                    <a:pt x="835" y="10283"/>
                    <a:pt x="1035" y="10583"/>
                  </a:cubicBezTo>
                  <a:cubicBezTo>
                    <a:pt x="1569" y="11450"/>
                    <a:pt x="2336" y="12217"/>
                    <a:pt x="3303" y="12684"/>
                  </a:cubicBezTo>
                  <a:cubicBezTo>
                    <a:pt x="4006" y="13036"/>
                    <a:pt x="4796" y="13256"/>
                    <a:pt x="5585" y="13256"/>
                  </a:cubicBezTo>
                  <a:cubicBezTo>
                    <a:pt x="5770" y="13256"/>
                    <a:pt x="5955" y="13243"/>
                    <a:pt x="6138" y="13218"/>
                  </a:cubicBezTo>
                  <a:cubicBezTo>
                    <a:pt x="6138" y="13243"/>
                    <a:pt x="6174" y="13254"/>
                    <a:pt x="6236" y="13254"/>
                  </a:cubicBezTo>
                  <a:cubicBezTo>
                    <a:pt x="6595" y="13254"/>
                    <a:pt x="7849" y="12898"/>
                    <a:pt x="8473" y="12784"/>
                  </a:cubicBezTo>
                  <a:cubicBezTo>
                    <a:pt x="8740" y="12751"/>
                    <a:pt x="9074" y="12718"/>
                    <a:pt x="9374" y="12551"/>
                  </a:cubicBezTo>
                  <a:cubicBezTo>
                    <a:pt x="9674" y="12384"/>
                    <a:pt x="9841" y="12084"/>
                    <a:pt x="10008" y="11784"/>
                  </a:cubicBezTo>
                  <a:cubicBezTo>
                    <a:pt x="10175" y="11450"/>
                    <a:pt x="10475" y="11283"/>
                    <a:pt x="10742" y="11083"/>
                  </a:cubicBezTo>
                  <a:cubicBezTo>
                    <a:pt x="11042" y="10883"/>
                    <a:pt x="11309" y="10616"/>
                    <a:pt x="11476" y="10283"/>
                  </a:cubicBezTo>
                  <a:cubicBezTo>
                    <a:pt x="11809" y="9749"/>
                    <a:pt x="12009" y="9182"/>
                    <a:pt x="12176" y="8548"/>
                  </a:cubicBezTo>
                  <a:cubicBezTo>
                    <a:pt x="12476" y="7381"/>
                    <a:pt x="12476" y="6046"/>
                    <a:pt x="12209" y="4779"/>
                  </a:cubicBezTo>
                  <a:cubicBezTo>
                    <a:pt x="12076" y="4112"/>
                    <a:pt x="11876" y="3411"/>
                    <a:pt x="11476" y="2877"/>
                  </a:cubicBezTo>
                  <a:cubicBezTo>
                    <a:pt x="11009" y="2244"/>
                    <a:pt x="10308" y="2010"/>
                    <a:pt x="9708" y="1543"/>
                  </a:cubicBezTo>
                  <a:cubicBezTo>
                    <a:pt x="9074" y="1076"/>
                    <a:pt x="8507" y="542"/>
                    <a:pt x="7840" y="209"/>
                  </a:cubicBezTo>
                  <a:cubicBezTo>
                    <a:pt x="7605" y="105"/>
                    <a:pt x="7371" y="21"/>
                    <a:pt x="7121" y="21"/>
                  </a:cubicBezTo>
                  <a:cubicBezTo>
                    <a:pt x="7050" y="21"/>
                    <a:pt x="6979" y="27"/>
                    <a:pt x="6906" y="42"/>
                  </a:cubicBezTo>
                  <a:cubicBezTo>
                    <a:pt x="6739" y="42"/>
                    <a:pt x="6639" y="75"/>
                    <a:pt x="6472" y="75"/>
                  </a:cubicBezTo>
                  <a:cubicBezTo>
                    <a:pt x="6305" y="42"/>
                    <a:pt x="6072" y="9"/>
                    <a:pt x="5905" y="9"/>
                  </a:cubicBezTo>
                  <a:cubicBezTo>
                    <a:pt x="5847" y="3"/>
                    <a:pt x="5790" y="0"/>
                    <a:pt x="57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5" name="Google Shape;2725;p39"/>
            <p:cNvSpPr/>
            <p:nvPr/>
          </p:nvSpPr>
          <p:spPr>
            <a:xfrm rot="-5400000">
              <a:off x="8198680" y="3119637"/>
              <a:ext cx="291231" cy="430380"/>
            </a:xfrm>
            <a:custGeom>
              <a:avLst/>
              <a:gdLst/>
              <a:ahLst/>
              <a:cxnLst/>
              <a:rect l="l" t="t" r="r" b="b"/>
              <a:pathLst>
                <a:path w="8941" h="13213" extrusionOk="0">
                  <a:moveTo>
                    <a:pt x="3436" y="1"/>
                  </a:moveTo>
                  <a:cubicBezTo>
                    <a:pt x="3803" y="134"/>
                    <a:pt x="4204" y="201"/>
                    <a:pt x="4504" y="501"/>
                  </a:cubicBezTo>
                  <a:cubicBezTo>
                    <a:pt x="4837" y="802"/>
                    <a:pt x="5038" y="1168"/>
                    <a:pt x="5438" y="1402"/>
                  </a:cubicBezTo>
                  <a:cubicBezTo>
                    <a:pt x="5638" y="1569"/>
                    <a:pt x="5838" y="1635"/>
                    <a:pt x="6005" y="1736"/>
                  </a:cubicBezTo>
                  <a:cubicBezTo>
                    <a:pt x="6172" y="1836"/>
                    <a:pt x="6205" y="2036"/>
                    <a:pt x="6272" y="2203"/>
                  </a:cubicBezTo>
                  <a:cubicBezTo>
                    <a:pt x="6338" y="2569"/>
                    <a:pt x="6472" y="2870"/>
                    <a:pt x="6805" y="3137"/>
                  </a:cubicBezTo>
                  <a:cubicBezTo>
                    <a:pt x="7106" y="3370"/>
                    <a:pt x="7473" y="3537"/>
                    <a:pt x="7506" y="3970"/>
                  </a:cubicBezTo>
                  <a:cubicBezTo>
                    <a:pt x="7539" y="4304"/>
                    <a:pt x="7439" y="4638"/>
                    <a:pt x="7473" y="4971"/>
                  </a:cubicBezTo>
                  <a:cubicBezTo>
                    <a:pt x="7506" y="5338"/>
                    <a:pt x="7673" y="5672"/>
                    <a:pt x="7806" y="6039"/>
                  </a:cubicBezTo>
                  <a:cubicBezTo>
                    <a:pt x="8040" y="6806"/>
                    <a:pt x="7439" y="7373"/>
                    <a:pt x="7473" y="8140"/>
                  </a:cubicBezTo>
                  <a:cubicBezTo>
                    <a:pt x="7506" y="8507"/>
                    <a:pt x="7606" y="8807"/>
                    <a:pt x="7339" y="9074"/>
                  </a:cubicBezTo>
                  <a:cubicBezTo>
                    <a:pt x="7139" y="9341"/>
                    <a:pt x="6805" y="9474"/>
                    <a:pt x="6539" y="9641"/>
                  </a:cubicBezTo>
                  <a:cubicBezTo>
                    <a:pt x="6305" y="9741"/>
                    <a:pt x="6038" y="9975"/>
                    <a:pt x="5871" y="10208"/>
                  </a:cubicBezTo>
                  <a:cubicBezTo>
                    <a:pt x="5838" y="10342"/>
                    <a:pt x="5771" y="10508"/>
                    <a:pt x="5771" y="10642"/>
                  </a:cubicBezTo>
                  <a:cubicBezTo>
                    <a:pt x="5771" y="10842"/>
                    <a:pt x="5771" y="11042"/>
                    <a:pt x="5605" y="11176"/>
                  </a:cubicBezTo>
                  <a:cubicBezTo>
                    <a:pt x="5304" y="11409"/>
                    <a:pt x="4871" y="11576"/>
                    <a:pt x="4537" y="11743"/>
                  </a:cubicBezTo>
                  <a:cubicBezTo>
                    <a:pt x="4204" y="11909"/>
                    <a:pt x="3837" y="12143"/>
                    <a:pt x="3470" y="12243"/>
                  </a:cubicBezTo>
                  <a:cubicBezTo>
                    <a:pt x="3036" y="12410"/>
                    <a:pt x="2636" y="12543"/>
                    <a:pt x="2202" y="12577"/>
                  </a:cubicBezTo>
                  <a:cubicBezTo>
                    <a:pt x="2089" y="12594"/>
                    <a:pt x="1973" y="12600"/>
                    <a:pt x="1856" y="12600"/>
                  </a:cubicBezTo>
                  <a:cubicBezTo>
                    <a:pt x="1592" y="12600"/>
                    <a:pt x="1319" y="12570"/>
                    <a:pt x="1045" y="12570"/>
                  </a:cubicBezTo>
                  <a:cubicBezTo>
                    <a:pt x="975" y="12570"/>
                    <a:pt x="905" y="12572"/>
                    <a:pt x="835" y="12577"/>
                  </a:cubicBezTo>
                  <a:cubicBezTo>
                    <a:pt x="534" y="12577"/>
                    <a:pt x="301" y="12677"/>
                    <a:pt x="1" y="12743"/>
                  </a:cubicBezTo>
                  <a:cubicBezTo>
                    <a:pt x="652" y="13069"/>
                    <a:pt x="1370" y="13196"/>
                    <a:pt x="2100" y="13196"/>
                  </a:cubicBezTo>
                  <a:cubicBezTo>
                    <a:pt x="2267" y="13196"/>
                    <a:pt x="2435" y="13189"/>
                    <a:pt x="2602" y="13177"/>
                  </a:cubicBezTo>
                  <a:cubicBezTo>
                    <a:pt x="2602" y="13202"/>
                    <a:pt x="2638" y="13213"/>
                    <a:pt x="2700" y="13213"/>
                  </a:cubicBezTo>
                  <a:cubicBezTo>
                    <a:pt x="3059" y="13213"/>
                    <a:pt x="4313" y="12857"/>
                    <a:pt x="4937" y="12743"/>
                  </a:cubicBezTo>
                  <a:cubicBezTo>
                    <a:pt x="5204" y="12710"/>
                    <a:pt x="5538" y="12677"/>
                    <a:pt x="5838" y="12510"/>
                  </a:cubicBezTo>
                  <a:cubicBezTo>
                    <a:pt x="6138" y="12343"/>
                    <a:pt x="6305" y="12043"/>
                    <a:pt x="6472" y="11743"/>
                  </a:cubicBezTo>
                  <a:cubicBezTo>
                    <a:pt x="6639" y="11409"/>
                    <a:pt x="6939" y="11242"/>
                    <a:pt x="7206" y="11042"/>
                  </a:cubicBezTo>
                  <a:cubicBezTo>
                    <a:pt x="7506" y="10842"/>
                    <a:pt x="7773" y="10575"/>
                    <a:pt x="7940" y="10242"/>
                  </a:cubicBezTo>
                  <a:cubicBezTo>
                    <a:pt x="8273" y="9708"/>
                    <a:pt x="8473" y="9141"/>
                    <a:pt x="8640" y="8507"/>
                  </a:cubicBezTo>
                  <a:cubicBezTo>
                    <a:pt x="8940" y="7340"/>
                    <a:pt x="8940" y="6005"/>
                    <a:pt x="8673" y="4738"/>
                  </a:cubicBezTo>
                  <a:cubicBezTo>
                    <a:pt x="8540" y="4071"/>
                    <a:pt x="8340" y="3370"/>
                    <a:pt x="7940" y="2836"/>
                  </a:cubicBezTo>
                  <a:cubicBezTo>
                    <a:pt x="7473" y="2203"/>
                    <a:pt x="6772" y="1969"/>
                    <a:pt x="6038" y="1535"/>
                  </a:cubicBezTo>
                  <a:cubicBezTo>
                    <a:pt x="5438" y="1068"/>
                    <a:pt x="4837" y="535"/>
                    <a:pt x="4170" y="201"/>
                  </a:cubicBezTo>
                  <a:cubicBezTo>
                    <a:pt x="3937" y="68"/>
                    <a:pt x="3670" y="1"/>
                    <a:pt x="3436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6" name="Google Shape;2726;p39"/>
            <p:cNvSpPr/>
            <p:nvPr/>
          </p:nvSpPr>
          <p:spPr>
            <a:xfrm rot="-5400000">
              <a:off x="8874126" y="3001061"/>
              <a:ext cx="151071" cy="131853"/>
            </a:xfrm>
            <a:custGeom>
              <a:avLst/>
              <a:gdLst/>
              <a:ahLst/>
              <a:cxnLst/>
              <a:rect l="l" t="t" r="r" b="b"/>
              <a:pathLst>
                <a:path w="4638" h="4048" extrusionOk="0">
                  <a:moveTo>
                    <a:pt x="2465" y="1"/>
                  </a:moveTo>
                  <a:cubicBezTo>
                    <a:pt x="2436" y="1"/>
                    <a:pt x="2402" y="17"/>
                    <a:pt x="2369" y="51"/>
                  </a:cubicBezTo>
                  <a:cubicBezTo>
                    <a:pt x="2310" y="287"/>
                    <a:pt x="2094" y="601"/>
                    <a:pt x="1791" y="601"/>
                  </a:cubicBezTo>
                  <a:cubicBezTo>
                    <a:pt x="1752" y="601"/>
                    <a:pt x="1711" y="596"/>
                    <a:pt x="1669" y="584"/>
                  </a:cubicBezTo>
                  <a:cubicBezTo>
                    <a:pt x="1368" y="518"/>
                    <a:pt x="1168" y="417"/>
                    <a:pt x="1035" y="384"/>
                  </a:cubicBezTo>
                  <a:cubicBezTo>
                    <a:pt x="1018" y="376"/>
                    <a:pt x="1003" y="372"/>
                    <a:pt x="991" y="372"/>
                  </a:cubicBezTo>
                  <a:cubicBezTo>
                    <a:pt x="953" y="372"/>
                    <a:pt x="935" y="409"/>
                    <a:pt x="935" y="484"/>
                  </a:cubicBezTo>
                  <a:cubicBezTo>
                    <a:pt x="1001" y="718"/>
                    <a:pt x="1035" y="1218"/>
                    <a:pt x="668" y="1318"/>
                  </a:cubicBezTo>
                  <a:cubicBezTo>
                    <a:pt x="468" y="1385"/>
                    <a:pt x="268" y="1418"/>
                    <a:pt x="101" y="1485"/>
                  </a:cubicBezTo>
                  <a:cubicBezTo>
                    <a:pt x="1" y="1518"/>
                    <a:pt x="1" y="1585"/>
                    <a:pt x="34" y="1652"/>
                  </a:cubicBezTo>
                  <a:cubicBezTo>
                    <a:pt x="34" y="1685"/>
                    <a:pt x="101" y="1685"/>
                    <a:pt x="101" y="1685"/>
                  </a:cubicBezTo>
                  <a:cubicBezTo>
                    <a:pt x="368" y="1752"/>
                    <a:pt x="701" y="1919"/>
                    <a:pt x="701" y="2185"/>
                  </a:cubicBezTo>
                  <a:cubicBezTo>
                    <a:pt x="701" y="2519"/>
                    <a:pt x="534" y="2819"/>
                    <a:pt x="368" y="2986"/>
                  </a:cubicBezTo>
                  <a:cubicBezTo>
                    <a:pt x="301" y="3053"/>
                    <a:pt x="334" y="3153"/>
                    <a:pt x="434" y="3153"/>
                  </a:cubicBezTo>
                  <a:cubicBezTo>
                    <a:pt x="801" y="3153"/>
                    <a:pt x="1435" y="3220"/>
                    <a:pt x="1368" y="3920"/>
                  </a:cubicBezTo>
                  <a:cubicBezTo>
                    <a:pt x="1368" y="3995"/>
                    <a:pt x="1443" y="4033"/>
                    <a:pt x="1495" y="4033"/>
                  </a:cubicBezTo>
                  <a:cubicBezTo>
                    <a:pt x="1512" y="4033"/>
                    <a:pt x="1527" y="4028"/>
                    <a:pt x="1535" y="4020"/>
                  </a:cubicBezTo>
                  <a:cubicBezTo>
                    <a:pt x="1733" y="3823"/>
                    <a:pt x="1949" y="3588"/>
                    <a:pt x="2291" y="3588"/>
                  </a:cubicBezTo>
                  <a:cubicBezTo>
                    <a:pt x="2411" y="3588"/>
                    <a:pt x="2547" y="3617"/>
                    <a:pt x="2703" y="3687"/>
                  </a:cubicBezTo>
                  <a:cubicBezTo>
                    <a:pt x="2932" y="3744"/>
                    <a:pt x="3456" y="4047"/>
                    <a:pt x="3621" y="4047"/>
                  </a:cubicBezTo>
                  <a:cubicBezTo>
                    <a:pt x="3648" y="4047"/>
                    <a:pt x="3665" y="4039"/>
                    <a:pt x="3670" y="4020"/>
                  </a:cubicBezTo>
                  <a:cubicBezTo>
                    <a:pt x="3770" y="3753"/>
                    <a:pt x="3770" y="3019"/>
                    <a:pt x="4104" y="2753"/>
                  </a:cubicBezTo>
                  <a:cubicBezTo>
                    <a:pt x="4304" y="2652"/>
                    <a:pt x="4437" y="2552"/>
                    <a:pt x="4537" y="2519"/>
                  </a:cubicBezTo>
                  <a:cubicBezTo>
                    <a:pt x="4637" y="2486"/>
                    <a:pt x="4637" y="2386"/>
                    <a:pt x="4471" y="2352"/>
                  </a:cubicBezTo>
                  <a:cubicBezTo>
                    <a:pt x="4270" y="2219"/>
                    <a:pt x="4004" y="1985"/>
                    <a:pt x="4137" y="1652"/>
                  </a:cubicBezTo>
                  <a:cubicBezTo>
                    <a:pt x="4204" y="1351"/>
                    <a:pt x="4337" y="1185"/>
                    <a:pt x="4437" y="1051"/>
                  </a:cubicBezTo>
                  <a:cubicBezTo>
                    <a:pt x="4471" y="1018"/>
                    <a:pt x="4437" y="918"/>
                    <a:pt x="4337" y="918"/>
                  </a:cubicBezTo>
                  <a:cubicBezTo>
                    <a:pt x="4206" y="942"/>
                    <a:pt x="4031" y="961"/>
                    <a:pt x="3848" y="961"/>
                  </a:cubicBezTo>
                  <a:cubicBezTo>
                    <a:pt x="3520" y="961"/>
                    <a:pt x="3162" y="898"/>
                    <a:pt x="2969" y="684"/>
                  </a:cubicBezTo>
                  <a:cubicBezTo>
                    <a:pt x="2936" y="651"/>
                    <a:pt x="2936" y="584"/>
                    <a:pt x="2869" y="551"/>
                  </a:cubicBezTo>
                  <a:cubicBezTo>
                    <a:pt x="2703" y="351"/>
                    <a:pt x="2636" y="184"/>
                    <a:pt x="2536" y="51"/>
                  </a:cubicBezTo>
                  <a:cubicBezTo>
                    <a:pt x="2519" y="17"/>
                    <a:pt x="2494" y="1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7" name="Google Shape;2727;p39"/>
            <p:cNvSpPr/>
            <p:nvPr/>
          </p:nvSpPr>
          <p:spPr>
            <a:xfrm rot="-5400000">
              <a:off x="8610264" y="2611887"/>
              <a:ext cx="152146" cy="144166"/>
            </a:xfrm>
            <a:custGeom>
              <a:avLst/>
              <a:gdLst/>
              <a:ahLst/>
              <a:cxnLst/>
              <a:rect l="l" t="t" r="r" b="b"/>
              <a:pathLst>
                <a:path w="4671" h="4426" extrusionOk="0">
                  <a:moveTo>
                    <a:pt x="2031" y="1"/>
                  </a:moveTo>
                  <a:cubicBezTo>
                    <a:pt x="2002" y="1"/>
                    <a:pt x="1968" y="18"/>
                    <a:pt x="1935" y="51"/>
                  </a:cubicBezTo>
                  <a:cubicBezTo>
                    <a:pt x="1877" y="284"/>
                    <a:pt x="1717" y="643"/>
                    <a:pt x="1412" y="643"/>
                  </a:cubicBezTo>
                  <a:cubicBezTo>
                    <a:pt x="1367" y="643"/>
                    <a:pt x="1319" y="635"/>
                    <a:pt x="1268" y="618"/>
                  </a:cubicBezTo>
                  <a:cubicBezTo>
                    <a:pt x="1068" y="518"/>
                    <a:pt x="868" y="451"/>
                    <a:pt x="701" y="385"/>
                  </a:cubicBezTo>
                  <a:cubicBezTo>
                    <a:pt x="687" y="380"/>
                    <a:pt x="674" y="378"/>
                    <a:pt x="663" y="378"/>
                  </a:cubicBezTo>
                  <a:cubicBezTo>
                    <a:pt x="592" y="378"/>
                    <a:pt x="567" y="456"/>
                    <a:pt x="567" y="485"/>
                  </a:cubicBezTo>
                  <a:lnTo>
                    <a:pt x="567" y="518"/>
                  </a:lnTo>
                  <a:cubicBezTo>
                    <a:pt x="768" y="751"/>
                    <a:pt x="934" y="1085"/>
                    <a:pt x="834" y="1285"/>
                  </a:cubicBezTo>
                  <a:cubicBezTo>
                    <a:pt x="668" y="1585"/>
                    <a:pt x="367" y="1685"/>
                    <a:pt x="100" y="1752"/>
                  </a:cubicBezTo>
                  <a:cubicBezTo>
                    <a:pt x="34" y="1752"/>
                    <a:pt x="0" y="1852"/>
                    <a:pt x="67" y="1919"/>
                  </a:cubicBezTo>
                  <a:cubicBezTo>
                    <a:pt x="401" y="2086"/>
                    <a:pt x="868" y="2486"/>
                    <a:pt x="434" y="3086"/>
                  </a:cubicBezTo>
                  <a:cubicBezTo>
                    <a:pt x="401" y="3120"/>
                    <a:pt x="434" y="3187"/>
                    <a:pt x="534" y="3187"/>
                  </a:cubicBezTo>
                  <a:cubicBezTo>
                    <a:pt x="668" y="3174"/>
                    <a:pt x="810" y="3149"/>
                    <a:pt x="955" y="3149"/>
                  </a:cubicBezTo>
                  <a:cubicBezTo>
                    <a:pt x="1208" y="3149"/>
                    <a:pt x="1468" y="3226"/>
                    <a:pt x="1702" y="3587"/>
                  </a:cubicBezTo>
                  <a:cubicBezTo>
                    <a:pt x="1861" y="3809"/>
                    <a:pt x="2171" y="4425"/>
                    <a:pt x="2315" y="4425"/>
                  </a:cubicBezTo>
                  <a:cubicBezTo>
                    <a:pt x="2322" y="4425"/>
                    <a:pt x="2329" y="4424"/>
                    <a:pt x="2335" y="4421"/>
                  </a:cubicBezTo>
                  <a:cubicBezTo>
                    <a:pt x="2536" y="4287"/>
                    <a:pt x="2902" y="3620"/>
                    <a:pt x="3336" y="3620"/>
                  </a:cubicBezTo>
                  <a:cubicBezTo>
                    <a:pt x="3536" y="3620"/>
                    <a:pt x="3703" y="3620"/>
                    <a:pt x="3836" y="3654"/>
                  </a:cubicBezTo>
                  <a:cubicBezTo>
                    <a:pt x="3850" y="3660"/>
                    <a:pt x="3862" y="3663"/>
                    <a:pt x="3873" y="3663"/>
                  </a:cubicBezTo>
                  <a:cubicBezTo>
                    <a:pt x="3915" y="3663"/>
                    <a:pt x="3937" y="3620"/>
                    <a:pt x="3937" y="3620"/>
                  </a:cubicBezTo>
                  <a:cubicBezTo>
                    <a:pt x="3836" y="3353"/>
                    <a:pt x="3736" y="3020"/>
                    <a:pt x="4037" y="2820"/>
                  </a:cubicBezTo>
                  <a:cubicBezTo>
                    <a:pt x="4237" y="2653"/>
                    <a:pt x="4437" y="2553"/>
                    <a:pt x="4570" y="2519"/>
                  </a:cubicBezTo>
                  <a:cubicBezTo>
                    <a:pt x="4670" y="2486"/>
                    <a:pt x="4670" y="2386"/>
                    <a:pt x="4570" y="2353"/>
                  </a:cubicBezTo>
                  <a:cubicBezTo>
                    <a:pt x="4237" y="2186"/>
                    <a:pt x="3603" y="1819"/>
                    <a:pt x="3570" y="1385"/>
                  </a:cubicBezTo>
                  <a:lnTo>
                    <a:pt x="3570" y="1218"/>
                  </a:lnTo>
                  <a:lnTo>
                    <a:pt x="3570" y="618"/>
                  </a:lnTo>
                  <a:cubicBezTo>
                    <a:pt x="3570" y="543"/>
                    <a:pt x="3532" y="505"/>
                    <a:pt x="3485" y="505"/>
                  </a:cubicBezTo>
                  <a:cubicBezTo>
                    <a:pt x="3470" y="505"/>
                    <a:pt x="3453" y="510"/>
                    <a:pt x="3436" y="518"/>
                  </a:cubicBezTo>
                  <a:cubicBezTo>
                    <a:pt x="3292" y="600"/>
                    <a:pt x="3072" y="708"/>
                    <a:pt x="2870" y="708"/>
                  </a:cubicBezTo>
                  <a:cubicBezTo>
                    <a:pt x="2744" y="708"/>
                    <a:pt x="2625" y="666"/>
                    <a:pt x="2536" y="551"/>
                  </a:cubicBezTo>
                  <a:cubicBezTo>
                    <a:pt x="2335" y="351"/>
                    <a:pt x="2202" y="184"/>
                    <a:pt x="2102" y="51"/>
                  </a:cubicBezTo>
                  <a:cubicBezTo>
                    <a:pt x="2085" y="18"/>
                    <a:pt x="2060" y="1"/>
                    <a:pt x="20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8" name="Google Shape;2728;p39"/>
            <p:cNvSpPr/>
            <p:nvPr/>
          </p:nvSpPr>
          <p:spPr>
            <a:xfrm rot="-5400000">
              <a:off x="7904690" y="3141731"/>
              <a:ext cx="145632" cy="138433"/>
            </a:xfrm>
            <a:custGeom>
              <a:avLst/>
              <a:gdLst/>
              <a:ahLst/>
              <a:cxnLst/>
              <a:rect l="l" t="t" r="r" b="b"/>
              <a:pathLst>
                <a:path w="4471" h="4250" extrusionOk="0">
                  <a:moveTo>
                    <a:pt x="1973" y="0"/>
                  </a:moveTo>
                  <a:cubicBezTo>
                    <a:pt x="1943" y="0"/>
                    <a:pt x="1918" y="25"/>
                    <a:pt x="1902" y="75"/>
                  </a:cubicBezTo>
                  <a:cubicBezTo>
                    <a:pt x="1810" y="259"/>
                    <a:pt x="1633" y="584"/>
                    <a:pt x="1347" y="584"/>
                  </a:cubicBezTo>
                  <a:cubicBezTo>
                    <a:pt x="1321" y="584"/>
                    <a:pt x="1295" y="581"/>
                    <a:pt x="1268" y="576"/>
                  </a:cubicBezTo>
                  <a:cubicBezTo>
                    <a:pt x="1068" y="509"/>
                    <a:pt x="901" y="442"/>
                    <a:pt x="734" y="409"/>
                  </a:cubicBezTo>
                  <a:cubicBezTo>
                    <a:pt x="710" y="393"/>
                    <a:pt x="690" y="386"/>
                    <a:pt x="673" y="386"/>
                  </a:cubicBezTo>
                  <a:cubicBezTo>
                    <a:pt x="620" y="386"/>
                    <a:pt x="601" y="450"/>
                    <a:pt x="601" y="475"/>
                  </a:cubicBezTo>
                  <a:lnTo>
                    <a:pt x="601" y="509"/>
                  </a:lnTo>
                  <a:cubicBezTo>
                    <a:pt x="767" y="742"/>
                    <a:pt x="934" y="1009"/>
                    <a:pt x="801" y="1243"/>
                  </a:cubicBezTo>
                  <a:cubicBezTo>
                    <a:pt x="634" y="1476"/>
                    <a:pt x="401" y="1610"/>
                    <a:pt x="134" y="1643"/>
                  </a:cubicBezTo>
                  <a:cubicBezTo>
                    <a:pt x="34" y="1676"/>
                    <a:pt x="0" y="1776"/>
                    <a:pt x="100" y="1810"/>
                  </a:cubicBezTo>
                  <a:cubicBezTo>
                    <a:pt x="367" y="2010"/>
                    <a:pt x="834" y="2410"/>
                    <a:pt x="434" y="2944"/>
                  </a:cubicBezTo>
                  <a:cubicBezTo>
                    <a:pt x="367" y="2977"/>
                    <a:pt x="434" y="3077"/>
                    <a:pt x="501" y="3077"/>
                  </a:cubicBezTo>
                  <a:cubicBezTo>
                    <a:pt x="615" y="3054"/>
                    <a:pt x="737" y="3032"/>
                    <a:pt x="863" y="3032"/>
                  </a:cubicBezTo>
                  <a:cubicBezTo>
                    <a:pt x="1105" y="3032"/>
                    <a:pt x="1360" y="3115"/>
                    <a:pt x="1601" y="3444"/>
                  </a:cubicBezTo>
                  <a:cubicBezTo>
                    <a:pt x="1760" y="3635"/>
                    <a:pt x="2071" y="4249"/>
                    <a:pt x="2157" y="4249"/>
                  </a:cubicBezTo>
                  <a:cubicBezTo>
                    <a:pt x="2162" y="4249"/>
                    <a:pt x="2165" y="4248"/>
                    <a:pt x="2168" y="4245"/>
                  </a:cubicBezTo>
                  <a:cubicBezTo>
                    <a:pt x="2369" y="4111"/>
                    <a:pt x="2769" y="3478"/>
                    <a:pt x="3136" y="3478"/>
                  </a:cubicBezTo>
                  <a:cubicBezTo>
                    <a:pt x="3336" y="3478"/>
                    <a:pt x="3469" y="3478"/>
                    <a:pt x="3603" y="3511"/>
                  </a:cubicBezTo>
                  <a:cubicBezTo>
                    <a:pt x="3670" y="3511"/>
                    <a:pt x="3736" y="3444"/>
                    <a:pt x="3770" y="3444"/>
                  </a:cubicBezTo>
                  <a:cubicBezTo>
                    <a:pt x="3636" y="3244"/>
                    <a:pt x="3569" y="2877"/>
                    <a:pt x="3836" y="2677"/>
                  </a:cubicBezTo>
                  <a:cubicBezTo>
                    <a:pt x="4103" y="2510"/>
                    <a:pt x="4270" y="2444"/>
                    <a:pt x="4403" y="2410"/>
                  </a:cubicBezTo>
                  <a:cubicBezTo>
                    <a:pt x="4437" y="2343"/>
                    <a:pt x="4470" y="2277"/>
                    <a:pt x="4403" y="2243"/>
                  </a:cubicBezTo>
                  <a:cubicBezTo>
                    <a:pt x="4070" y="2077"/>
                    <a:pt x="3469" y="1743"/>
                    <a:pt x="3436" y="1309"/>
                  </a:cubicBezTo>
                  <a:lnTo>
                    <a:pt x="3436" y="1176"/>
                  </a:lnTo>
                  <a:lnTo>
                    <a:pt x="3436" y="609"/>
                  </a:lnTo>
                  <a:cubicBezTo>
                    <a:pt x="3436" y="534"/>
                    <a:pt x="3380" y="496"/>
                    <a:pt x="3338" y="496"/>
                  </a:cubicBezTo>
                  <a:cubicBezTo>
                    <a:pt x="3323" y="496"/>
                    <a:pt x="3311" y="500"/>
                    <a:pt x="3303" y="509"/>
                  </a:cubicBezTo>
                  <a:cubicBezTo>
                    <a:pt x="3132" y="594"/>
                    <a:pt x="2920" y="707"/>
                    <a:pt x="2728" y="707"/>
                  </a:cubicBezTo>
                  <a:cubicBezTo>
                    <a:pt x="2621" y="707"/>
                    <a:pt x="2519" y="671"/>
                    <a:pt x="2435" y="576"/>
                  </a:cubicBezTo>
                  <a:cubicBezTo>
                    <a:pt x="2269" y="342"/>
                    <a:pt x="2135" y="175"/>
                    <a:pt x="2068" y="75"/>
                  </a:cubicBezTo>
                  <a:cubicBezTo>
                    <a:pt x="2035" y="25"/>
                    <a:pt x="2002" y="0"/>
                    <a:pt x="19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9" name="Google Shape;2729;p39"/>
            <p:cNvSpPr/>
            <p:nvPr/>
          </p:nvSpPr>
          <p:spPr>
            <a:xfrm rot="-5400000">
              <a:off x="8595248" y="3688870"/>
              <a:ext cx="143449" cy="139443"/>
            </a:xfrm>
            <a:custGeom>
              <a:avLst/>
              <a:gdLst/>
              <a:ahLst/>
              <a:cxnLst/>
              <a:rect l="l" t="t" r="r" b="b"/>
              <a:pathLst>
                <a:path w="4404" h="4281" extrusionOk="0">
                  <a:moveTo>
                    <a:pt x="2060" y="1"/>
                  </a:moveTo>
                  <a:cubicBezTo>
                    <a:pt x="2036" y="1"/>
                    <a:pt x="2016" y="11"/>
                    <a:pt x="2002" y="39"/>
                  </a:cubicBezTo>
                  <a:cubicBezTo>
                    <a:pt x="1917" y="238"/>
                    <a:pt x="1734" y="535"/>
                    <a:pt x="1475" y="535"/>
                  </a:cubicBezTo>
                  <a:cubicBezTo>
                    <a:pt x="1431" y="535"/>
                    <a:pt x="1384" y="526"/>
                    <a:pt x="1335" y="506"/>
                  </a:cubicBezTo>
                  <a:cubicBezTo>
                    <a:pt x="1101" y="473"/>
                    <a:pt x="935" y="373"/>
                    <a:pt x="768" y="306"/>
                  </a:cubicBezTo>
                  <a:cubicBezTo>
                    <a:pt x="755" y="300"/>
                    <a:pt x="744" y="297"/>
                    <a:pt x="733" y="297"/>
                  </a:cubicBezTo>
                  <a:cubicBezTo>
                    <a:pt x="690" y="297"/>
                    <a:pt x="668" y="346"/>
                    <a:pt x="668" y="373"/>
                  </a:cubicBezTo>
                  <a:lnTo>
                    <a:pt x="668" y="440"/>
                  </a:lnTo>
                  <a:cubicBezTo>
                    <a:pt x="835" y="673"/>
                    <a:pt x="1001" y="973"/>
                    <a:pt x="835" y="1173"/>
                  </a:cubicBezTo>
                  <a:cubicBezTo>
                    <a:pt x="601" y="1440"/>
                    <a:pt x="368" y="1507"/>
                    <a:pt x="101" y="1540"/>
                  </a:cubicBezTo>
                  <a:cubicBezTo>
                    <a:pt x="34" y="1607"/>
                    <a:pt x="1" y="1674"/>
                    <a:pt x="67" y="1707"/>
                  </a:cubicBezTo>
                  <a:cubicBezTo>
                    <a:pt x="368" y="1941"/>
                    <a:pt x="768" y="2341"/>
                    <a:pt x="334" y="2841"/>
                  </a:cubicBezTo>
                  <a:cubicBezTo>
                    <a:pt x="267" y="2875"/>
                    <a:pt x="334" y="2975"/>
                    <a:pt x="401" y="2975"/>
                  </a:cubicBezTo>
                  <a:cubicBezTo>
                    <a:pt x="497" y="2975"/>
                    <a:pt x="595" y="2968"/>
                    <a:pt x="693" y="2968"/>
                  </a:cubicBezTo>
                  <a:cubicBezTo>
                    <a:pt x="972" y="2968"/>
                    <a:pt x="1255" y="3023"/>
                    <a:pt x="1502" y="3442"/>
                  </a:cubicBezTo>
                  <a:cubicBezTo>
                    <a:pt x="1597" y="3664"/>
                    <a:pt x="1844" y="4280"/>
                    <a:pt x="1982" y="4280"/>
                  </a:cubicBezTo>
                  <a:cubicBezTo>
                    <a:pt x="1989" y="4280"/>
                    <a:pt x="1996" y="4279"/>
                    <a:pt x="2002" y="4276"/>
                  </a:cubicBezTo>
                  <a:cubicBezTo>
                    <a:pt x="2202" y="4142"/>
                    <a:pt x="2602" y="3608"/>
                    <a:pt x="3003" y="3608"/>
                  </a:cubicBezTo>
                  <a:cubicBezTo>
                    <a:pt x="3203" y="3608"/>
                    <a:pt x="3336" y="3642"/>
                    <a:pt x="3436" y="3675"/>
                  </a:cubicBezTo>
                  <a:cubicBezTo>
                    <a:pt x="3454" y="3681"/>
                    <a:pt x="3469" y="3684"/>
                    <a:pt x="3482" y="3684"/>
                  </a:cubicBezTo>
                  <a:cubicBezTo>
                    <a:pt x="3547" y="3684"/>
                    <a:pt x="3570" y="3619"/>
                    <a:pt x="3570" y="3508"/>
                  </a:cubicBezTo>
                  <a:cubicBezTo>
                    <a:pt x="3503" y="3242"/>
                    <a:pt x="3436" y="2908"/>
                    <a:pt x="3737" y="2741"/>
                  </a:cubicBezTo>
                  <a:cubicBezTo>
                    <a:pt x="3937" y="2641"/>
                    <a:pt x="4170" y="2541"/>
                    <a:pt x="4270" y="2508"/>
                  </a:cubicBezTo>
                  <a:cubicBezTo>
                    <a:pt x="4370" y="2474"/>
                    <a:pt x="4404" y="2374"/>
                    <a:pt x="4337" y="2341"/>
                  </a:cubicBezTo>
                  <a:cubicBezTo>
                    <a:pt x="4037" y="2141"/>
                    <a:pt x="3436" y="1740"/>
                    <a:pt x="3436" y="1340"/>
                  </a:cubicBezTo>
                  <a:lnTo>
                    <a:pt x="3436" y="1207"/>
                  </a:lnTo>
                  <a:cubicBezTo>
                    <a:pt x="3436" y="973"/>
                    <a:pt x="3436" y="773"/>
                    <a:pt x="3503" y="640"/>
                  </a:cubicBezTo>
                  <a:cubicBezTo>
                    <a:pt x="3503" y="565"/>
                    <a:pt x="3447" y="527"/>
                    <a:pt x="3405" y="527"/>
                  </a:cubicBezTo>
                  <a:cubicBezTo>
                    <a:pt x="3391" y="527"/>
                    <a:pt x="3378" y="531"/>
                    <a:pt x="3370" y="540"/>
                  </a:cubicBezTo>
                  <a:cubicBezTo>
                    <a:pt x="3213" y="618"/>
                    <a:pt x="3010" y="708"/>
                    <a:pt x="2829" y="708"/>
                  </a:cubicBezTo>
                  <a:cubicBezTo>
                    <a:pt x="2702" y="708"/>
                    <a:pt x="2585" y="664"/>
                    <a:pt x="2502" y="540"/>
                  </a:cubicBezTo>
                  <a:cubicBezTo>
                    <a:pt x="2336" y="339"/>
                    <a:pt x="2202" y="173"/>
                    <a:pt x="2169" y="39"/>
                  </a:cubicBezTo>
                  <a:cubicBezTo>
                    <a:pt x="2130" y="20"/>
                    <a:pt x="2092" y="1"/>
                    <a:pt x="2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0" name="Google Shape;2730;p39"/>
            <p:cNvSpPr/>
            <p:nvPr/>
          </p:nvSpPr>
          <p:spPr>
            <a:xfrm rot="-5400000">
              <a:off x="7629069" y="2565224"/>
              <a:ext cx="102147" cy="104949"/>
            </a:xfrm>
            <a:custGeom>
              <a:avLst/>
              <a:gdLst/>
              <a:ahLst/>
              <a:cxnLst/>
              <a:rect l="l" t="t" r="r" b="b"/>
              <a:pathLst>
                <a:path w="3136" h="3222" extrusionOk="0">
                  <a:moveTo>
                    <a:pt x="1489" y="1"/>
                  </a:moveTo>
                  <a:cubicBezTo>
                    <a:pt x="1468" y="1"/>
                    <a:pt x="1451" y="17"/>
                    <a:pt x="1435" y="51"/>
                  </a:cubicBezTo>
                  <a:cubicBezTo>
                    <a:pt x="1347" y="197"/>
                    <a:pt x="1233" y="396"/>
                    <a:pt x="1025" y="396"/>
                  </a:cubicBezTo>
                  <a:cubicBezTo>
                    <a:pt x="996" y="396"/>
                    <a:pt x="966" y="392"/>
                    <a:pt x="934" y="384"/>
                  </a:cubicBezTo>
                  <a:cubicBezTo>
                    <a:pt x="801" y="317"/>
                    <a:pt x="701" y="251"/>
                    <a:pt x="567" y="217"/>
                  </a:cubicBezTo>
                  <a:cubicBezTo>
                    <a:pt x="534" y="217"/>
                    <a:pt x="467" y="251"/>
                    <a:pt x="467" y="284"/>
                  </a:cubicBezTo>
                  <a:lnTo>
                    <a:pt x="467" y="317"/>
                  </a:lnTo>
                  <a:cubicBezTo>
                    <a:pt x="601" y="518"/>
                    <a:pt x="734" y="718"/>
                    <a:pt x="601" y="885"/>
                  </a:cubicBezTo>
                  <a:cubicBezTo>
                    <a:pt x="467" y="1085"/>
                    <a:pt x="267" y="1118"/>
                    <a:pt x="100" y="1151"/>
                  </a:cubicBezTo>
                  <a:cubicBezTo>
                    <a:pt x="0" y="1151"/>
                    <a:pt x="0" y="1251"/>
                    <a:pt x="67" y="1285"/>
                  </a:cubicBezTo>
                  <a:cubicBezTo>
                    <a:pt x="267" y="1452"/>
                    <a:pt x="567" y="1752"/>
                    <a:pt x="234" y="2119"/>
                  </a:cubicBezTo>
                  <a:cubicBezTo>
                    <a:pt x="201" y="2185"/>
                    <a:pt x="234" y="2252"/>
                    <a:pt x="267" y="2252"/>
                  </a:cubicBezTo>
                  <a:cubicBezTo>
                    <a:pt x="326" y="2252"/>
                    <a:pt x="388" y="2248"/>
                    <a:pt x="453" y="2248"/>
                  </a:cubicBezTo>
                  <a:cubicBezTo>
                    <a:pt x="649" y="2248"/>
                    <a:pt x="868" y="2286"/>
                    <a:pt x="1068" y="2586"/>
                  </a:cubicBezTo>
                  <a:cubicBezTo>
                    <a:pt x="1132" y="2747"/>
                    <a:pt x="1322" y="3221"/>
                    <a:pt x="1425" y="3221"/>
                  </a:cubicBezTo>
                  <a:cubicBezTo>
                    <a:pt x="1428" y="3221"/>
                    <a:pt x="1432" y="3221"/>
                    <a:pt x="1435" y="3220"/>
                  </a:cubicBezTo>
                  <a:cubicBezTo>
                    <a:pt x="1602" y="3119"/>
                    <a:pt x="1902" y="2719"/>
                    <a:pt x="2169" y="2719"/>
                  </a:cubicBezTo>
                  <a:cubicBezTo>
                    <a:pt x="2302" y="2719"/>
                    <a:pt x="2435" y="2719"/>
                    <a:pt x="2502" y="2753"/>
                  </a:cubicBezTo>
                  <a:cubicBezTo>
                    <a:pt x="2569" y="2753"/>
                    <a:pt x="2602" y="2719"/>
                    <a:pt x="2569" y="2552"/>
                  </a:cubicBezTo>
                  <a:cubicBezTo>
                    <a:pt x="2502" y="2386"/>
                    <a:pt x="2469" y="2119"/>
                    <a:pt x="2669" y="1985"/>
                  </a:cubicBezTo>
                  <a:cubicBezTo>
                    <a:pt x="2836" y="1919"/>
                    <a:pt x="3003" y="1885"/>
                    <a:pt x="3103" y="1819"/>
                  </a:cubicBezTo>
                  <a:cubicBezTo>
                    <a:pt x="3136" y="1785"/>
                    <a:pt x="3136" y="1752"/>
                    <a:pt x="3103" y="1718"/>
                  </a:cubicBezTo>
                  <a:cubicBezTo>
                    <a:pt x="2902" y="1585"/>
                    <a:pt x="2469" y="1285"/>
                    <a:pt x="2469" y="985"/>
                  </a:cubicBezTo>
                  <a:lnTo>
                    <a:pt x="2469" y="918"/>
                  </a:lnTo>
                  <a:cubicBezTo>
                    <a:pt x="2469" y="751"/>
                    <a:pt x="2502" y="584"/>
                    <a:pt x="2502" y="484"/>
                  </a:cubicBezTo>
                  <a:cubicBezTo>
                    <a:pt x="2502" y="435"/>
                    <a:pt x="2484" y="404"/>
                    <a:pt x="2462" y="404"/>
                  </a:cubicBezTo>
                  <a:cubicBezTo>
                    <a:pt x="2453" y="404"/>
                    <a:pt x="2444" y="409"/>
                    <a:pt x="2435" y="418"/>
                  </a:cubicBezTo>
                  <a:cubicBezTo>
                    <a:pt x="2344" y="491"/>
                    <a:pt x="2212" y="544"/>
                    <a:pt x="2085" y="544"/>
                  </a:cubicBezTo>
                  <a:cubicBezTo>
                    <a:pt x="1979" y="544"/>
                    <a:pt x="1877" y="508"/>
                    <a:pt x="1802" y="418"/>
                  </a:cubicBezTo>
                  <a:cubicBezTo>
                    <a:pt x="1668" y="251"/>
                    <a:pt x="1602" y="117"/>
                    <a:pt x="1568" y="51"/>
                  </a:cubicBezTo>
                  <a:cubicBezTo>
                    <a:pt x="1535" y="17"/>
                    <a:pt x="1510" y="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1" name="Google Shape;2731;p39"/>
            <p:cNvSpPr/>
            <p:nvPr/>
          </p:nvSpPr>
          <p:spPr>
            <a:xfrm rot="-5400000">
              <a:off x="7527326" y="1937611"/>
              <a:ext cx="102180" cy="104102"/>
            </a:xfrm>
            <a:custGeom>
              <a:avLst/>
              <a:gdLst/>
              <a:ahLst/>
              <a:cxnLst/>
              <a:rect l="l" t="t" r="r" b="b"/>
              <a:pathLst>
                <a:path w="3137" h="3196" extrusionOk="0">
                  <a:moveTo>
                    <a:pt x="1485" y="0"/>
                  </a:moveTo>
                  <a:cubicBezTo>
                    <a:pt x="1469" y="0"/>
                    <a:pt x="1452" y="8"/>
                    <a:pt x="1435" y="25"/>
                  </a:cubicBezTo>
                  <a:cubicBezTo>
                    <a:pt x="1347" y="172"/>
                    <a:pt x="1207" y="370"/>
                    <a:pt x="1016" y="370"/>
                  </a:cubicBezTo>
                  <a:cubicBezTo>
                    <a:pt x="990" y="370"/>
                    <a:pt x="963" y="367"/>
                    <a:pt x="935" y="359"/>
                  </a:cubicBezTo>
                  <a:cubicBezTo>
                    <a:pt x="801" y="325"/>
                    <a:pt x="668" y="225"/>
                    <a:pt x="535" y="192"/>
                  </a:cubicBezTo>
                  <a:cubicBezTo>
                    <a:pt x="501" y="192"/>
                    <a:pt x="468" y="225"/>
                    <a:pt x="468" y="259"/>
                  </a:cubicBezTo>
                  <a:lnTo>
                    <a:pt x="468" y="325"/>
                  </a:lnTo>
                  <a:cubicBezTo>
                    <a:pt x="601" y="492"/>
                    <a:pt x="701" y="692"/>
                    <a:pt x="601" y="859"/>
                  </a:cubicBezTo>
                  <a:cubicBezTo>
                    <a:pt x="468" y="1059"/>
                    <a:pt x="268" y="1092"/>
                    <a:pt x="101" y="1159"/>
                  </a:cubicBezTo>
                  <a:cubicBezTo>
                    <a:pt x="1" y="1159"/>
                    <a:pt x="1" y="1226"/>
                    <a:pt x="34" y="1259"/>
                  </a:cubicBezTo>
                  <a:cubicBezTo>
                    <a:pt x="268" y="1426"/>
                    <a:pt x="535" y="1726"/>
                    <a:pt x="201" y="2093"/>
                  </a:cubicBezTo>
                  <a:cubicBezTo>
                    <a:pt x="168" y="2160"/>
                    <a:pt x="201" y="2227"/>
                    <a:pt x="268" y="2227"/>
                  </a:cubicBezTo>
                  <a:cubicBezTo>
                    <a:pt x="326" y="2227"/>
                    <a:pt x="389" y="2222"/>
                    <a:pt x="453" y="2222"/>
                  </a:cubicBezTo>
                  <a:cubicBezTo>
                    <a:pt x="647" y="2222"/>
                    <a:pt x="860" y="2260"/>
                    <a:pt x="1035" y="2560"/>
                  </a:cubicBezTo>
                  <a:cubicBezTo>
                    <a:pt x="1132" y="2722"/>
                    <a:pt x="1322" y="3196"/>
                    <a:pt x="1425" y="3196"/>
                  </a:cubicBezTo>
                  <a:cubicBezTo>
                    <a:pt x="1429" y="3196"/>
                    <a:pt x="1432" y="3195"/>
                    <a:pt x="1435" y="3194"/>
                  </a:cubicBezTo>
                  <a:cubicBezTo>
                    <a:pt x="1602" y="3127"/>
                    <a:pt x="1869" y="2694"/>
                    <a:pt x="2169" y="2694"/>
                  </a:cubicBezTo>
                  <a:cubicBezTo>
                    <a:pt x="2302" y="2694"/>
                    <a:pt x="2436" y="2694"/>
                    <a:pt x="2503" y="2727"/>
                  </a:cubicBezTo>
                  <a:cubicBezTo>
                    <a:pt x="2536" y="2727"/>
                    <a:pt x="2603" y="2694"/>
                    <a:pt x="2536" y="2527"/>
                  </a:cubicBezTo>
                  <a:cubicBezTo>
                    <a:pt x="2503" y="2360"/>
                    <a:pt x="2469" y="2093"/>
                    <a:pt x="2669" y="1993"/>
                  </a:cubicBezTo>
                  <a:cubicBezTo>
                    <a:pt x="2836" y="1893"/>
                    <a:pt x="3003" y="1860"/>
                    <a:pt x="3103" y="1826"/>
                  </a:cubicBezTo>
                  <a:cubicBezTo>
                    <a:pt x="3136" y="1760"/>
                    <a:pt x="3136" y="1726"/>
                    <a:pt x="3103" y="1693"/>
                  </a:cubicBezTo>
                  <a:cubicBezTo>
                    <a:pt x="2870" y="1559"/>
                    <a:pt x="2469" y="1259"/>
                    <a:pt x="2469" y="992"/>
                  </a:cubicBezTo>
                  <a:lnTo>
                    <a:pt x="2469" y="892"/>
                  </a:lnTo>
                  <a:cubicBezTo>
                    <a:pt x="2469" y="726"/>
                    <a:pt x="2503" y="559"/>
                    <a:pt x="2503" y="492"/>
                  </a:cubicBezTo>
                  <a:cubicBezTo>
                    <a:pt x="2503" y="417"/>
                    <a:pt x="2484" y="379"/>
                    <a:pt x="2460" y="379"/>
                  </a:cubicBezTo>
                  <a:cubicBezTo>
                    <a:pt x="2453" y="379"/>
                    <a:pt x="2444" y="384"/>
                    <a:pt x="2436" y="392"/>
                  </a:cubicBezTo>
                  <a:cubicBezTo>
                    <a:pt x="2344" y="465"/>
                    <a:pt x="2213" y="518"/>
                    <a:pt x="2085" y="518"/>
                  </a:cubicBezTo>
                  <a:cubicBezTo>
                    <a:pt x="1980" y="518"/>
                    <a:pt x="1877" y="482"/>
                    <a:pt x="1802" y="392"/>
                  </a:cubicBezTo>
                  <a:cubicBezTo>
                    <a:pt x="1669" y="225"/>
                    <a:pt x="1602" y="92"/>
                    <a:pt x="1535" y="25"/>
                  </a:cubicBezTo>
                  <a:cubicBezTo>
                    <a:pt x="1519" y="8"/>
                    <a:pt x="1502" y="0"/>
                    <a:pt x="14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2" name="Google Shape;2732;p39"/>
            <p:cNvSpPr/>
            <p:nvPr/>
          </p:nvSpPr>
          <p:spPr>
            <a:xfrm rot="-5400000">
              <a:off x="6809797" y="1956731"/>
              <a:ext cx="76089" cy="72344"/>
            </a:xfrm>
            <a:custGeom>
              <a:avLst/>
              <a:gdLst/>
              <a:ahLst/>
              <a:cxnLst/>
              <a:rect l="l" t="t" r="r" b="b"/>
              <a:pathLst>
                <a:path w="2336" h="2221" extrusionOk="0">
                  <a:moveTo>
                    <a:pt x="1055" y="0"/>
                  </a:moveTo>
                  <a:cubicBezTo>
                    <a:pt x="1042" y="0"/>
                    <a:pt x="1034" y="17"/>
                    <a:pt x="1034" y="50"/>
                  </a:cubicBezTo>
                  <a:cubicBezTo>
                    <a:pt x="1006" y="133"/>
                    <a:pt x="910" y="308"/>
                    <a:pt x="783" y="308"/>
                  </a:cubicBezTo>
                  <a:cubicBezTo>
                    <a:pt x="756" y="308"/>
                    <a:pt x="729" y="301"/>
                    <a:pt x="701" y="284"/>
                  </a:cubicBezTo>
                  <a:cubicBezTo>
                    <a:pt x="567" y="251"/>
                    <a:pt x="500" y="217"/>
                    <a:pt x="400" y="150"/>
                  </a:cubicBezTo>
                  <a:cubicBezTo>
                    <a:pt x="400" y="150"/>
                    <a:pt x="367" y="150"/>
                    <a:pt x="367" y="217"/>
                  </a:cubicBezTo>
                  <a:cubicBezTo>
                    <a:pt x="434" y="317"/>
                    <a:pt x="534" y="484"/>
                    <a:pt x="434" y="584"/>
                  </a:cubicBezTo>
                  <a:cubicBezTo>
                    <a:pt x="334" y="718"/>
                    <a:pt x="200" y="784"/>
                    <a:pt x="67" y="784"/>
                  </a:cubicBezTo>
                  <a:cubicBezTo>
                    <a:pt x="33" y="784"/>
                    <a:pt x="0" y="818"/>
                    <a:pt x="33" y="884"/>
                  </a:cubicBezTo>
                  <a:cubicBezTo>
                    <a:pt x="167" y="984"/>
                    <a:pt x="367" y="1185"/>
                    <a:pt x="167" y="1451"/>
                  </a:cubicBezTo>
                  <a:cubicBezTo>
                    <a:pt x="167" y="1485"/>
                    <a:pt x="167" y="1518"/>
                    <a:pt x="200" y="1518"/>
                  </a:cubicBezTo>
                  <a:cubicBezTo>
                    <a:pt x="231" y="1518"/>
                    <a:pt x="262" y="1517"/>
                    <a:pt x="294" y="1517"/>
                  </a:cubicBezTo>
                  <a:cubicBezTo>
                    <a:pt x="439" y="1517"/>
                    <a:pt x="597" y="1539"/>
                    <a:pt x="734" y="1785"/>
                  </a:cubicBezTo>
                  <a:cubicBezTo>
                    <a:pt x="797" y="1912"/>
                    <a:pt x="952" y="2221"/>
                    <a:pt x="995" y="2221"/>
                  </a:cubicBezTo>
                  <a:cubicBezTo>
                    <a:pt x="997" y="2221"/>
                    <a:pt x="999" y="2220"/>
                    <a:pt x="1001" y="2219"/>
                  </a:cubicBezTo>
                  <a:cubicBezTo>
                    <a:pt x="1134" y="2152"/>
                    <a:pt x="1334" y="1885"/>
                    <a:pt x="1534" y="1885"/>
                  </a:cubicBezTo>
                  <a:cubicBezTo>
                    <a:pt x="1668" y="1885"/>
                    <a:pt x="1735" y="1918"/>
                    <a:pt x="1801" y="1918"/>
                  </a:cubicBezTo>
                  <a:cubicBezTo>
                    <a:pt x="1809" y="1926"/>
                    <a:pt x="1815" y="1930"/>
                    <a:pt x="1821" y="1930"/>
                  </a:cubicBezTo>
                  <a:cubicBezTo>
                    <a:pt x="1838" y="1930"/>
                    <a:pt x="1850" y="1887"/>
                    <a:pt x="1901" y="1785"/>
                  </a:cubicBezTo>
                  <a:cubicBezTo>
                    <a:pt x="1868" y="1652"/>
                    <a:pt x="1835" y="1485"/>
                    <a:pt x="2001" y="1418"/>
                  </a:cubicBezTo>
                  <a:cubicBezTo>
                    <a:pt x="2135" y="1318"/>
                    <a:pt x="2202" y="1285"/>
                    <a:pt x="2268" y="1285"/>
                  </a:cubicBezTo>
                  <a:cubicBezTo>
                    <a:pt x="2335" y="1285"/>
                    <a:pt x="2335" y="1218"/>
                    <a:pt x="2268" y="1218"/>
                  </a:cubicBezTo>
                  <a:cubicBezTo>
                    <a:pt x="2102" y="1118"/>
                    <a:pt x="1835" y="918"/>
                    <a:pt x="1835" y="718"/>
                  </a:cubicBezTo>
                  <a:lnTo>
                    <a:pt x="1835" y="617"/>
                  </a:lnTo>
                  <a:cubicBezTo>
                    <a:pt x="1768" y="484"/>
                    <a:pt x="1835" y="417"/>
                    <a:pt x="1835" y="317"/>
                  </a:cubicBezTo>
                  <a:cubicBezTo>
                    <a:pt x="1835" y="284"/>
                    <a:pt x="1801" y="284"/>
                    <a:pt x="1735" y="284"/>
                  </a:cubicBezTo>
                  <a:cubicBezTo>
                    <a:pt x="1660" y="340"/>
                    <a:pt x="1564" y="385"/>
                    <a:pt x="1471" y="385"/>
                  </a:cubicBezTo>
                  <a:cubicBezTo>
                    <a:pt x="1398" y="385"/>
                    <a:pt x="1326" y="357"/>
                    <a:pt x="1268" y="284"/>
                  </a:cubicBezTo>
                  <a:cubicBezTo>
                    <a:pt x="1201" y="217"/>
                    <a:pt x="1168" y="84"/>
                    <a:pt x="1101" y="50"/>
                  </a:cubicBezTo>
                  <a:cubicBezTo>
                    <a:pt x="1084" y="17"/>
                    <a:pt x="1067" y="0"/>
                    <a:pt x="1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3" name="Google Shape;2733;p39"/>
            <p:cNvSpPr/>
            <p:nvPr/>
          </p:nvSpPr>
          <p:spPr>
            <a:xfrm rot="-5400000">
              <a:off x="6846263" y="2013781"/>
              <a:ext cx="977" cy="521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8" y="1"/>
                  </a:moveTo>
                  <a:cubicBezTo>
                    <a:pt x="0" y="1"/>
                    <a:pt x="8" y="15"/>
                    <a:pt x="30" y="15"/>
                  </a:cubicBezTo>
                  <a:cubicBezTo>
                    <a:pt x="19" y="4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4" name="Google Shape;2734;p39"/>
            <p:cNvSpPr/>
            <p:nvPr/>
          </p:nvSpPr>
          <p:spPr>
            <a:xfrm rot="-5400000">
              <a:off x="7009147" y="2355823"/>
              <a:ext cx="76089" cy="71757"/>
            </a:xfrm>
            <a:custGeom>
              <a:avLst/>
              <a:gdLst/>
              <a:ahLst/>
              <a:cxnLst/>
              <a:rect l="l" t="t" r="r" b="b"/>
              <a:pathLst>
                <a:path w="2336" h="2203" extrusionOk="0">
                  <a:moveTo>
                    <a:pt x="1089" y="1"/>
                  </a:moveTo>
                  <a:cubicBezTo>
                    <a:pt x="1077" y="1"/>
                    <a:pt x="1068" y="9"/>
                    <a:pt x="1068" y="26"/>
                  </a:cubicBezTo>
                  <a:cubicBezTo>
                    <a:pt x="1011" y="141"/>
                    <a:pt x="928" y="306"/>
                    <a:pt x="800" y="306"/>
                  </a:cubicBezTo>
                  <a:cubicBezTo>
                    <a:pt x="779" y="306"/>
                    <a:pt x="758" y="302"/>
                    <a:pt x="735" y="293"/>
                  </a:cubicBezTo>
                  <a:cubicBezTo>
                    <a:pt x="601" y="259"/>
                    <a:pt x="501" y="193"/>
                    <a:pt x="435" y="159"/>
                  </a:cubicBezTo>
                  <a:cubicBezTo>
                    <a:pt x="435" y="159"/>
                    <a:pt x="401" y="159"/>
                    <a:pt x="401" y="193"/>
                  </a:cubicBezTo>
                  <a:cubicBezTo>
                    <a:pt x="468" y="326"/>
                    <a:pt x="568" y="493"/>
                    <a:pt x="468" y="593"/>
                  </a:cubicBezTo>
                  <a:cubicBezTo>
                    <a:pt x="335" y="693"/>
                    <a:pt x="234" y="793"/>
                    <a:pt x="101" y="793"/>
                  </a:cubicBezTo>
                  <a:cubicBezTo>
                    <a:pt x="68" y="793"/>
                    <a:pt x="1" y="826"/>
                    <a:pt x="68" y="860"/>
                  </a:cubicBezTo>
                  <a:cubicBezTo>
                    <a:pt x="168" y="993"/>
                    <a:pt x="401" y="1193"/>
                    <a:pt x="168" y="1460"/>
                  </a:cubicBezTo>
                  <a:cubicBezTo>
                    <a:pt x="168" y="1493"/>
                    <a:pt x="168" y="1527"/>
                    <a:pt x="234" y="1527"/>
                  </a:cubicBezTo>
                  <a:cubicBezTo>
                    <a:pt x="265" y="1527"/>
                    <a:pt x="296" y="1526"/>
                    <a:pt x="328" y="1526"/>
                  </a:cubicBezTo>
                  <a:cubicBezTo>
                    <a:pt x="473" y="1526"/>
                    <a:pt x="632" y="1548"/>
                    <a:pt x="768" y="1794"/>
                  </a:cubicBezTo>
                  <a:cubicBezTo>
                    <a:pt x="799" y="1915"/>
                    <a:pt x="940" y="2203"/>
                    <a:pt x="990" y="2203"/>
                  </a:cubicBezTo>
                  <a:cubicBezTo>
                    <a:pt x="995" y="2203"/>
                    <a:pt x="999" y="2200"/>
                    <a:pt x="1002" y="2194"/>
                  </a:cubicBezTo>
                  <a:cubicBezTo>
                    <a:pt x="1135" y="2161"/>
                    <a:pt x="1369" y="1860"/>
                    <a:pt x="1569" y="1860"/>
                  </a:cubicBezTo>
                  <a:cubicBezTo>
                    <a:pt x="1702" y="1860"/>
                    <a:pt x="1769" y="1927"/>
                    <a:pt x="1802" y="1927"/>
                  </a:cubicBezTo>
                  <a:cubicBezTo>
                    <a:pt x="1836" y="1927"/>
                    <a:pt x="1836" y="1860"/>
                    <a:pt x="1936" y="1794"/>
                  </a:cubicBezTo>
                  <a:cubicBezTo>
                    <a:pt x="1902" y="1660"/>
                    <a:pt x="1836" y="1493"/>
                    <a:pt x="2002" y="1427"/>
                  </a:cubicBezTo>
                  <a:cubicBezTo>
                    <a:pt x="2136" y="1327"/>
                    <a:pt x="2236" y="1293"/>
                    <a:pt x="2303" y="1293"/>
                  </a:cubicBezTo>
                  <a:cubicBezTo>
                    <a:pt x="2336" y="1293"/>
                    <a:pt x="2336" y="1193"/>
                    <a:pt x="2303" y="1193"/>
                  </a:cubicBezTo>
                  <a:cubicBezTo>
                    <a:pt x="2136" y="1127"/>
                    <a:pt x="1836" y="926"/>
                    <a:pt x="1836" y="693"/>
                  </a:cubicBezTo>
                  <a:lnTo>
                    <a:pt x="1836" y="626"/>
                  </a:lnTo>
                  <a:cubicBezTo>
                    <a:pt x="1802" y="493"/>
                    <a:pt x="1836" y="426"/>
                    <a:pt x="1836" y="326"/>
                  </a:cubicBezTo>
                  <a:cubicBezTo>
                    <a:pt x="1836" y="293"/>
                    <a:pt x="1802" y="293"/>
                    <a:pt x="1769" y="293"/>
                  </a:cubicBezTo>
                  <a:cubicBezTo>
                    <a:pt x="1689" y="332"/>
                    <a:pt x="1586" y="384"/>
                    <a:pt x="1488" y="384"/>
                  </a:cubicBezTo>
                  <a:cubicBezTo>
                    <a:pt x="1421" y="384"/>
                    <a:pt x="1356" y="360"/>
                    <a:pt x="1302" y="293"/>
                  </a:cubicBezTo>
                  <a:cubicBezTo>
                    <a:pt x="1235" y="193"/>
                    <a:pt x="1168" y="92"/>
                    <a:pt x="1135" y="26"/>
                  </a:cubicBezTo>
                  <a:cubicBezTo>
                    <a:pt x="1118" y="9"/>
                    <a:pt x="1102" y="1"/>
                    <a:pt x="10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5" name="Google Shape;2735;p39"/>
            <p:cNvSpPr/>
            <p:nvPr/>
          </p:nvSpPr>
          <p:spPr>
            <a:xfrm rot="-5400000">
              <a:off x="6835302" y="1478940"/>
              <a:ext cx="76089" cy="71757"/>
            </a:xfrm>
            <a:custGeom>
              <a:avLst/>
              <a:gdLst/>
              <a:ahLst/>
              <a:cxnLst/>
              <a:rect l="l" t="t" r="r" b="b"/>
              <a:pathLst>
                <a:path w="2336" h="2203" extrusionOk="0">
                  <a:moveTo>
                    <a:pt x="1055" y="1"/>
                  </a:moveTo>
                  <a:cubicBezTo>
                    <a:pt x="1043" y="1"/>
                    <a:pt x="1034" y="9"/>
                    <a:pt x="1034" y="26"/>
                  </a:cubicBezTo>
                  <a:cubicBezTo>
                    <a:pt x="1005" y="141"/>
                    <a:pt x="902" y="306"/>
                    <a:pt x="767" y="306"/>
                  </a:cubicBezTo>
                  <a:cubicBezTo>
                    <a:pt x="746" y="306"/>
                    <a:pt x="724" y="302"/>
                    <a:pt x="701" y="292"/>
                  </a:cubicBezTo>
                  <a:cubicBezTo>
                    <a:pt x="567" y="259"/>
                    <a:pt x="501" y="192"/>
                    <a:pt x="400" y="159"/>
                  </a:cubicBezTo>
                  <a:cubicBezTo>
                    <a:pt x="400" y="159"/>
                    <a:pt x="367" y="159"/>
                    <a:pt x="367" y="192"/>
                  </a:cubicBezTo>
                  <a:cubicBezTo>
                    <a:pt x="434" y="326"/>
                    <a:pt x="534" y="493"/>
                    <a:pt x="434" y="593"/>
                  </a:cubicBezTo>
                  <a:cubicBezTo>
                    <a:pt x="334" y="693"/>
                    <a:pt x="200" y="793"/>
                    <a:pt x="67" y="793"/>
                  </a:cubicBezTo>
                  <a:cubicBezTo>
                    <a:pt x="34" y="793"/>
                    <a:pt x="0" y="826"/>
                    <a:pt x="34" y="860"/>
                  </a:cubicBezTo>
                  <a:cubicBezTo>
                    <a:pt x="167" y="993"/>
                    <a:pt x="367" y="1193"/>
                    <a:pt x="167" y="1460"/>
                  </a:cubicBezTo>
                  <a:cubicBezTo>
                    <a:pt x="167" y="1493"/>
                    <a:pt x="167" y="1527"/>
                    <a:pt x="200" y="1527"/>
                  </a:cubicBezTo>
                  <a:cubicBezTo>
                    <a:pt x="231" y="1527"/>
                    <a:pt x="262" y="1526"/>
                    <a:pt x="294" y="1526"/>
                  </a:cubicBezTo>
                  <a:cubicBezTo>
                    <a:pt x="439" y="1526"/>
                    <a:pt x="598" y="1548"/>
                    <a:pt x="734" y="1794"/>
                  </a:cubicBezTo>
                  <a:cubicBezTo>
                    <a:pt x="795" y="1915"/>
                    <a:pt x="911" y="2203"/>
                    <a:pt x="982" y="2203"/>
                  </a:cubicBezTo>
                  <a:cubicBezTo>
                    <a:pt x="988" y="2203"/>
                    <a:pt x="995" y="2200"/>
                    <a:pt x="1001" y="2194"/>
                  </a:cubicBezTo>
                  <a:cubicBezTo>
                    <a:pt x="1134" y="2160"/>
                    <a:pt x="1334" y="1860"/>
                    <a:pt x="1535" y="1860"/>
                  </a:cubicBezTo>
                  <a:cubicBezTo>
                    <a:pt x="1668" y="1860"/>
                    <a:pt x="1735" y="1927"/>
                    <a:pt x="1801" y="1927"/>
                  </a:cubicBezTo>
                  <a:cubicBezTo>
                    <a:pt x="1809" y="1935"/>
                    <a:pt x="1817" y="1939"/>
                    <a:pt x="1825" y="1939"/>
                  </a:cubicBezTo>
                  <a:cubicBezTo>
                    <a:pt x="1851" y="1939"/>
                    <a:pt x="1876" y="1895"/>
                    <a:pt x="1902" y="1794"/>
                  </a:cubicBezTo>
                  <a:cubicBezTo>
                    <a:pt x="1868" y="1660"/>
                    <a:pt x="1835" y="1493"/>
                    <a:pt x="2002" y="1427"/>
                  </a:cubicBezTo>
                  <a:cubicBezTo>
                    <a:pt x="2135" y="1327"/>
                    <a:pt x="2202" y="1293"/>
                    <a:pt x="2268" y="1293"/>
                  </a:cubicBezTo>
                  <a:cubicBezTo>
                    <a:pt x="2335" y="1293"/>
                    <a:pt x="2335" y="1193"/>
                    <a:pt x="2268" y="1193"/>
                  </a:cubicBezTo>
                  <a:cubicBezTo>
                    <a:pt x="2102" y="1126"/>
                    <a:pt x="1835" y="926"/>
                    <a:pt x="1835" y="693"/>
                  </a:cubicBezTo>
                  <a:lnTo>
                    <a:pt x="1835" y="626"/>
                  </a:lnTo>
                  <a:cubicBezTo>
                    <a:pt x="1768" y="493"/>
                    <a:pt x="1835" y="426"/>
                    <a:pt x="1835" y="326"/>
                  </a:cubicBezTo>
                  <a:cubicBezTo>
                    <a:pt x="1835" y="292"/>
                    <a:pt x="1768" y="292"/>
                    <a:pt x="1735" y="292"/>
                  </a:cubicBezTo>
                  <a:cubicBezTo>
                    <a:pt x="1655" y="332"/>
                    <a:pt x="1552" y="384"/>
                    <a:pt x="1454" y="384"/>
                  </a:cubicBezTo>
                  <a:cubicBezTo>
                    <a:pt x="1387" y="384"/>
                    <a:pt x="1322" y="360"/>
                    <a:pt x="1268" y="292"/>
                  </a:cubicBezTo>
                  <a:cubicBezTo>
                    <a:pt x="1201" y="192"/>
                    <a:pt x="1168" y="92"/>
                    <a:pt x="1101" y="26"/>
                  </a:cubicBezTo>
                  <a:cubicBezTo>
                    <a:pt x="1084" y="9"/>
                    <a:pt x="1068" y="1"/>
                    <a:pt x="1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6" name="Google Shape;2736;p39"/>
            <p:cNvSpPr/>
            <p:nvPr/>
          </p:nvSpPr>
          <p:spPr>
            <a:xfrm rot="-5400000">
              <a:off x="6613688" y="945692"/>
              <a:ext cx="68467" cy="63647"/>
            </a:xfrm>
            <a:custGeom>
              <a:avLst/>
              <a:gdLst/>
              <a:ahLst/>
              <a:cxnLst/>
              <a:rect l="l" t="t" r="r" b="b"/>
              <a:pathLst>
                <a:path w="2102" h="1954" extrusionOk="0">
                  <a:moveTo>
                    <a:pt x="959" y="0"/>
                  </a:moveTo>
                  <a:cubicBezTo>
                    <a:pt x="942" y="0"/>
                    <a:pt x="934" y="17"/>
                    <a:pt x="934" y="50"/>
                  </a:cubicBezTo>
                  <a:cubicBezTo>
                    <a:pt x="873" y="111"/>
                    <a:pt x="785" y="255"/>
                    <a:pt x="644" y="255"/>
                  </a:cubicBezTo>
                  <a:cubicBezTo>
                    <a:pt x="630" y="255"/>
                    <a:pt x="615" y="253"/>
                    <a:pt x="600" y="250"/>
                  </a:cubicBezTo>
                  <a:lnTo>
                    <a:pt x="367" y="117"/>
                  </a:lnTo>
                  <a:cubicBezTo>
                    <a:pt x="367" y="117"/>
                    <a:pt x="300" y="117"/>
                    <a:pt x="300" y="150"/>
                  </a:cubicBezTo>
                  <a:cubicBezTo>
                    <a:pt x="400" y="250"/>
                    <a:pt x="467" y="417"/>
                    <a:pt x="400" y="484"/>
                  </a:cubicBezTo>
                  <a:cubicBezTo>
                    <a:pt x="300" y="617"/>
                    <a:pt x="167" y="650"/>
                    <a:pt x="67" y="650"/>
                  </a:cubicBezTo>
                  <a:cubicBezTo>
                    <a:pt x="67" y="650"/>
                    <a:pt x="0" y="684"/>
                    <a:pt x="67" y="751"/>
                  </a:cubicBezTo>
                  <a:cubicBezTo>
                    <a:pt x="167" y="884"/>
                    <a:pt x="400" y="1051"/>
                    <a:pt x="167" y="1284"/>
                  </a:cubicBezTo>
                  <a:cubicBezTo>
                    <a:pt x="167" y="1318"/>
                    <a:pt x="167" y="1384"/>
                    <a:pt x="234" y="1384"/>
                  </a:cubicBezTo>
                  <a:cubicBezTo>
                    <a:pt x="289" y="1384"/>
                    <a:pt x="345" y="1377"/>
                    <a:pt x="400" y="1377"/>
                  </a:cubicBezTo>
                  <a:cubicBezTo>
                    <a:pt x="512" y="1377"/>
                    <a:pt x="623" y="1407"/>
                    <a:pt x="734" y="1584"/>
                  </a:cubicBezTo>
                  <a:cubicBezTo>
                    <a:pt x="797" y="1648"/>
                    <a:pt x="922" y="1954"/>
                    <a:pt x="962" y="1954"/>
                  </a:cubicBezTo>
                  <a:cubicBezTo>
                    <a:pt x="964" y="1954"/>
                    <a:pt x="966" y="1953"/>
                    <a:pt x="967" y="1951"/>
                  </a:cubicBezTo>
                  <a:cubicBezTo>
                    <a:pt x="1067" y="1885"/>
                    <a:pt x="1268" y="1618"/>
                    <a:pt x="1434" y="1618"/>
                  </a:cubicBezTo>
                  <a:cubicBezTo>
                    <a:pt x="1534" y="1618"/>
                    <a:pt x="1601" y="1651"/>
                    <a:pt x="1635" y="1651"/>
                  </a:cubicBezTo>
                  <a:cubicBezTo>
                    <a:pt x="1635" y="1673"/>
                    <a:pt x="1642" y="1681"/>
                    <a:pt x="1653" y="1681"/>
                  </a:cubicBezTo>
                  <a:cubicBezTo>
                    <a:pt x="1675" y="1681"/>
                    <a:pt x="1712" y="1651"/>
                    <a:pt x="1735" y="1651"/>
                  </a:cubicBezTo>
                  <a:cubicBezTo>
                    <a:pt x="1701" y="1584"/>
                    <a:pt x="1701" y="1418"/>
                    <a:pt x="1801" y="1318"/>
                  </a:cubicBezTo>
                  <a:cubicBezTo>
                    <a:pt x="1901" y="1251"/>
                    <a:pt x="2035" y="1218"/>
                    <a:pt x="2068" y="1218"/>
                  </a:cubicBezTo>
                  <a:cubicBezTo>
                    <a:pt x="2102" y="1151"/>
                    <a:pt x="2102" y="1117"/>
                    <a:pt x="2068" y="1117"/>
                  </a:cubicBezTo>
                  <a:cubicBezTo>
                    <a:pt x="1901" y="1051"/>
                    <a:pt x="1635" y="817"/>
                    <a:pt x="1635" y="650"/>
                  </a:cubicBezTo>
                  <a:lnTo>
                    <a:pt x="1635" y="584"/>
                  </a:lnTo>
                  <a:lnTo>
                    <a:pt x="1635" y="317"/>
                  </a:lnTo>
                  <a:cubicBezTo>
                    <a:pt x="1701" y="284"/>
                    <a:pt x="1635" y="284"/>
                    <a:pt x="1601" y="284"/>
                  </a:cubicBezTo>
                  <a:cubicBezTo>
                    <a:pt x="1530" y="337"/>
                    <a:pt x="1449" y="372"/>
                    <a:pt x="1374" y="372"/>
                  </a:cubicBezTo>
                  <a:cubicBezTo>
                    <a:pt x="1308" y="372"/>
                    <a:pt x="1247" y="346"/>
                    <a:pt x="1201" y="284"/>
                  </a:cubicBezTo>
                  <a:cubicBezTo>
                    <a:pt x="1101" y="150"/>
                    <a:pt x="1067" y="83"/>
                    <a:pt x="1034" y="50"/>
                  </a:cubicBezTo>
                  <a:cubicBezTo>
                    <a:pt x="1001" y="17"/>
                    <a:pt x="976" y="0"/>
                    <a:pt x="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7" name="Google Shape;2737;p39"/>
            <p:cNvSpPr/>
            <p:nvPr/>
          </p:nvSpPr>
          <p:spPr>
            <a:xfrm rot="-5400000">
              <a:off x="6644763" y="995300"/>
              <a:ext cx="1954" cy="521"/>
            </a:xfrm>
            <a:custGeom>
              <a:avLst/>
              <a:gdLst/>
              <a:ahLst/>
              <a:cxnLst/>
              <a:rect l="l" t="t" r="r" b="b"/>
              <a:pathLst>
                <a:path w="60" h="16" extrusionOk="0">
                  <a:moveTo>
                    <a:pt x="45" y="1"/>
                  </a:moveTo>
                  <a:cubicBezTo>
                    <a:pt x="37" y="1"/>
                    <a:pt x="22" y="4"/>
                    <a:pt x="0" y="15"/>
                  </a:cubicBezTo>
                  <a:cubicBezTo>
                    <a:pt x="45" y="15"/>
                    <a:pt x="59" y="1"/>
                    <a:pt x="45" y="1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8" name="Google Shape;2738;p39"/>
            <p:cNvSpPr/>
            <p:nvPr/>
          </p:nvSpPr>
          <p:spPr>
            <a:xfrm rot="-5400000">
              <a:off x="6637809" y="978573"/>
              <a:ext cx="3290" cy="2215"/>
            </a:xfrm>
            <a:custGeom>
              <a:avLst/>
              <a:gdLst/>
              <a:ahLst/>
              <a:cxnLst/>
              <a:rect l="l" t="t" r="r" b="b"/>
              <a:pathLst>
                <a:path w="101" h="68" extrusionOk="0">
                  <a:moveTo>
                    <a:pt x="100" y="68"/>
                  </a:moveTo>
                  <a:cubicBezTo>
                    <a:pt x="33" y="68"/>
                    <a:pt x="33" y="68"/>
                    <a:pt x="100" y="68"/>
                  </a:cubicBezTo>
                  <a:cubicBezTo>
                    <a:pt x="0" y="1"/>
                    <a:pt x="0" y="1"/>
                    <a:pt x="100" y="68"/>
                  </a:cubicBezTo>
                  <a:cubicBezTo>
                    <a:pt x="33" y="1"/>
                    <a:pt x="33" y="1"/>
                    <a:pt x="100" y="68"/>
                  </a:cubicBezTo>
                  <a:cubicBezTo>
                    <a:pt x="100" y="1"/>
                    <a:pt x="100" y="1"/>
                    <a:pt x="100" y="68"/>
                  </a:cubicBezTo>
                  <a:close/>
                </a:path>
              </a:pathLst>
            </a:custGeom>
            <a:solidFill>
              <a:srgbClr val="FF94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9" name="Google Shape;2739;p39"/>
            <p:cNvSpPr/>
            <p:nvPr/>
          </p:nvSpPr>
          <p:spPr>
            <a:xfrm rot="-5400000">
              <a:off x="6641766" y="557675"/>
              <a:ext cx="51074" cy="59543"/>
            </a:xfrm>
            <a:custGeom>
              <a:avLst/>
              <a:gdLst/>
              <a:ahLst/>
              <a:cxnLst/>
              <a:rect l="l" t="t" r="r" b="b"/>
              <a:pathLst>
                <a:path w="1568" h="1828" extrusionOk="0">
                  <a:moveTo>
                    <a:pt x="817" y="1"/>
                  </a:moveTo>
                  <a:cubicBezTo>
                    <a:pt x="809" y="1"/>
                    <a:pt x="801" y="9"/>
                    <a:pt x="801" y="26"/>
                  </a:cubicBezTo>
                  <a:cubicBezTo>
                    <a:pt x="801" y="159"/>
                    <a:pt x="734" y="293"/>
                    <a:pt x="667" y="326"/>
                  </a:cubicBezTo>
                  <a:cubicBezTo>
                    <a:pt x="534" y="326"/>
                    <a:pt x="400" y="293"/>
                    <a:pt x="334" y="259"/>
                  </a:cubicBezTo>
                  <a:cubicBezTo>
                    <a:pt x="334" y="259"/>
                    <a:pt x="300" y="259"/>
                    <a:pt x="300" y="293"/>
                  </a:cubicBezTo>
                  <a:cubicBezTo>
                    <a:pt x="300" y="426"/>
                    <a:pt x="334" y="660"/>
                    <a:pt x="34" y="726"/>
                  </a:cubicBezTo>
                  <a:cubicBezTo>
                    <a:pt x="34" y="760"/>
                    <a:pt x="0" y="793"/>
                    <a:pt x="34" y="793"/>
                  </a:cubicBezTo>
                  <a:cubicBezTo>
                    <a:pt x="167" y="860"/>
                    <a:pt x="300" y="960"/>
                    <a:pt x="234" y="1227"/>
                  </a:cubicBezTo>
                  <a:cubicBezTo>
                    <a:pt x="234" y="1327"/>
                    <a:pt x="167" y="1627"/>
                    <a:pt x="200" y="1627"/>
                  </a:cubicBezTo>
                  <a:cubicBezTo>
                    <a:pt x="257" y="1627"/>
                    <a:pt x="369" y="1605"/>
                    <a:pt x="479" y="1605"/>
                  </a:cubicBezTo>
                  <a:cubicBezTo>
                    <a:pt x="562" y="1605"/>
                    <a:pt x="643" y="1617"/>
                    <a:pt x="701" y="1660"/>
                  </a:cubicBezTo>
                  <a:cubicBezTo>
                    <a:pt x="734" y="1760"/>
                    <a:pt x="801" y="1794"/>
                    <a:pt x="834" y="1827"/>
                  </a:cubicBezTo>
                  <a:cubicBezTo>
                    <a:pt x="834" y="1827"/>
                    <a:pt x="867" y="1827"/>
                    <a:pt x="801" y="1760"/>
                  </a:cubicBezTo>
                  <a:cubicBezTo>
                    <a:pt x="830" y="1674"/>
                    <a:pt x="884" y="1587"/>
                    <a:pt x="984" y="1587"/>
                  </a:cubicBezTo>
                  <a:cubicBezTo>
                    <a:pt x="1000" y="1587"/>
                    <a:pt x="1016" y="1589"/>
                    <a:pt x="1034" y="1594"/>
                  </a:cubicBezTo>
                  <a:cubicBezTo>
                    <a:pt x="1168" y="1627"/>
                    <a:pt x="1234" y="1627"/>
                    <a:pt x="1301" y="1660"/>
                  </a:cubicBezTo>
                  <a:cubicBezTo>
                    <a:pt x="1334" y="1660"/>
                    <a:pt x="1334" y="1660"/>
                    <a:pt x="1334" y="1627"/>
                  </a:cubicBezTo>
                  <a:cubicBezTo>
                    <a:pt x="1301" y="1494"/>
                    <a:pt x="1234" y="1227"/>
                    <a:pt x="1334" y="1093"/>
                  </a:cubicBezTo>
                  <a:lnTo>
                    <a:pt x="1368" y="1060"/>
                  </a:lnTo>
                  <a:lnTo>
                    <a:pt x="1535" y="893"/>
                  </a:lnTo>
                  <a:cubicBezTo>
                    <a:pt x="1568" y="893"/>
                    <a:pt x="1568" y="826"/>
                    <a:pt x="1535" y="826"/>
                  </a:cubicBezTo>
                  <a:cubicBezTo>
                    <a:pt x="1468" y="793"/>
                    <a:pt x="1301" y="760"/>
                    <a:pt x="1301" y="593"/>
                  </a:cubicBezTo>
                  <a:cubicBezTo>
                    <a:pt x="1301" y="459"/>
                    <a:pt x="1334" y="393"/>
                    <a:pt x="1334" y="326"/>
                  </a:cubicBezTo>
                  <a:cubicBezTo>
                    <a:pt x="1334" y="293"/>
                    <a:pt x="1334" y="293"/>
                    <a:pt x="1301" y="293"/>
                  </a:cubicBezTo>
                  <a:cubicBezTo>
                    <a:pt x="1246" y="311"/>
                    <a:pt x="1172" y="339"/>
                    <a:pt x="1104" y="339"/>
                  </a:cubicBezTo>
                  <a:cubicBezTo>
                    <a:pt x="1048" y="339"/>
                    <a:pt x="998" y="320"/>
                    <a:pt x="968" y="259"/>
                  </a:cubicBezTo>
                  <a:cubicBezTo>
                    <a:pt x="901" y="159"/>
                    <a:pt x="867" y="93"/>
                    <a:pt x="834" y="26"/>
                  </a:cubicBezTo>
                  <a:cubicBezTo>
                    <a:pt x="834" y="9"/>
                    <a:pt x="826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0" name="Google Shape;2740;p39"/>
            <p:cNvSpPr/>
            <p:nvPr/>
          </p:nvSpPr>
          <p:spPr>
            <a:xfrm rot="-5400000">
              <a:off x="6657809" y="596777"/>
              <a:ext cx="749" cy="521"/>
            </a:xfrm>
            <a:custGeom>
              <a:avLst/>
              <a:gdLst/>
              <a:ahLst/>
              <a:cxnLst/>
              <a:rect l="l" t="t" r="r" b="b"/>
              <a:pathLst>
                <a:path w="23" h="16" extrusionOk="0">
                  <a:moveTo>
                    <a:pt x="23" y="0"/>
                  </a:moveTo>
                  <a:cubicBezTo>
                    <a:pt x="0" y="0"/>
                    <a:pt x="8" y="15"/>
                    <a:pt x="15" y="15"/>
                  </a:cubicBezTo>
                  <a:cubicBezTo>
                    <a:pt x="19" y="15"/>
                    <a:pt x="23" y="11"/>
                    <a:pt x="23" y="0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1" name="Google Shape;2741;p39"/>
            <p:cNvSpPr/>
            <p:nvPr/>
          </p:nvSpPr>
          <p:spPr>
            <a:xfrm rot="-5400000">
              <a:off x="6699894" y="190977"/>
              <a:ext cx="52181" cy="59510"/>
            </a:xfrm>
            <a:custGeom>
              <a:avLst/>
              <a:gdLst/>
              <a:ahLst/>
              <a:cxnLst/>
              <a:rect l="l" t="t" r="r" b="b"/>
              <a:pathLst>
                <a:path w="1602" h="1827" extrusionOk="0">
                  <a:moveTo>
                    <a:pt x="818" y="0"/>
                  </a:moveTo>
                  <a:cubicBezTo>
                    <a:pt x="809" y="0"/>
                    <a:pt x="801" y="8"/>
                    <a:pt x="801" y="25"/>
                  </a:cubicBezTo>
                  <a:cubicBezTo>
                    <a:pt x="801" y="159"/>
                    <a:pt x="768" y="292"/>
                    <a:pt x="668" y="325"/>
                  </a:cubicBezTo>
                  <a:cubicBezTo>
                    <a:pt x="568" y="325"/>
                    <a:pt x="434" y="292"/>
                    <a:pt x="334" y="259"/>
                  </a:cubicBezTo>
                  <a:cubicBezTo>
                    <a:pt x="334" y="259"/>
                    <a:pt x="301" y="259"/>
                    <a:pt x="301" y="292"/>
                  </a:cubicBezTo>
                  <a:cubicBezTo>
                    <a:pt x="301" y="425"/>
                    <a:pt x="334" y="659"/>
                    <a:pt x="67" y="692"/>
                  </a:cubicBezTo>
                  <a:cubicBezTo>
                    <a:pt x="67" y="759"/>
                    <a:pt x="1" y="792"/>
                    <a:pt x="67" y="792"/>
                  </a:cubicBezTo>
                  <a:cubicBezTo>
                    <a:pt x="167" y="859"/>
                    <a:pt x="301" y="959"/>
                    <a:pt x="267" y="1193"/>
                  </a:cubicBezTo>
                  <a:cubicBezTo>
                    <a:pt x="267" y="1326"/>
                    <a:pt x="167" y="1626"/>
                    <a:pt x="234" y="1626"/>
                  </a:cubicBezTo>
                  <a:cubicBezTo>
                    <a:pt x="274" y="1626"/>
                    <a:pt x="398" y="1590"/>
                    <a:pt x="520" y="1590"/>
                  </a:cubicBezTo>
                  <a:cubicBezTo>
                    <a:pt x="601" y="1590"/>
                    <a:pt x="681" y="1606"/>
                    <a:pt x="734" y="1660"/>
                  </a:cubicBezTo>
                  <a:cubicBezTo>
                    <a:pt x="768" y="1760"/>
                    <a:pt x="801" y="1793"/>
                    <a:pt x="834" y="1826"/>
                  </a:cubicBezTo>
                  <a:cubicBezTo>
                    <a:pt x="834" y="1826"/>
                    <a:pt x="901" y="1826"/>
                    <a:pt x="801" y="1760"/>
                  </a:cubicBezTo>
                  <a:cubicBezTo>
                    <a:pt x="828" y="1678"/>
                    <a:pt x="899" y="1575"/>
                    <a:pt x="997" y="1575"/>
                  </a:cubicBezTo>
                  <a:cubicBezTo>
                    <a:pt x="1019" y="1575"/>
                    <a:pt x="1043" y="1580"/>
                    <a:pt x="1068" y="1593"/>
                  </a:cubicBezTo>
                  <a:cubicBezTo>
                    <a:pt x="1168" y="1626"/>
                    <a:pt x="1268" y="1626"/>
                    <a:pt x="1301" y="1660"/>
                  </a:cubicBezTo>
                  <a:cubicBezTo>
                    <a:pt x="1335" y="1660"/>
                    <a:pt x="1335" y="1660"/>
                    <a:pt x="1335" y="1626"/>
                  </a:cubicBezTo>
                  <a:cubicBezTo>
                    <a:pt x="1301" y="1493"/>
                    <a:pt x="1268" y="1193"/>
                    <a:pt x="1335" y="1093"/>
                  </a:cubicBezTo>
                  <a:lnTo>
                    <a:pt x="1402" y="1026"/>
                  </a:lnTo>
                  <a:lnTo>
                    <a:pt x="1568" y="859"/>
                  </a:lnTo>
                  <a:cubicBezTo>
                    <a:pt x="1602" y="859"/>
                    <a:pt x="1602" y="826"/>
                    <a:pt x="1568" y="826"/>
                  </a:cubicBezTo>
                  <a:cubicBezTo>
                    <a:pt x="1468" y="792"/>
                    <a:pt x="1301" y="759"/>
                    <a:pt x="1301" y="592"/>
                  </a:cubicBezTo>
                  <a:cubicBezTo>
                    <a:pt x="1301" y="459"/>
                    <a:pt x="1335" y="359"/>
                    <a:pt x="1335" y="325"/>
                  </a:cubicBezTo>
                  <a:cubicBezTo>
                    <a:pt x="1335" y="292"/>
                    <a:pt x="1335" y="292"/>
                    <a:pt x="1301" y="292"/>
                  </a:cubicBezTo>
                  <a:cubicBezTo>
                    <a:pt x="1268" y="309"/>
                    <a:pt x="1210" y="325"/>
                    <a:pt x="1147" y="325"/>
                  </a:cubicBezTo>
                  <a:cubicBezTo>
                    <a:pt x="1085" y="325"/>
                    <a:pt x="1018" y="309"/>
                    <a:pt x="968" y="259"/>
                  </a:cubicBezTo>
                  <a:cubicBezTo>
                    <a:pt x="935" y="159"/>
                    <a:pt x="901" y="92"/>
                    <a:pt x="834" y="25"/>
                  </a:cubicBezTo>
                  <a:cubicBezTo>
                    <a:pt x="834" y="8"/>
                    <a:pt x="826" y="0"/>
                    <a:pt x="8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2" name="Google Shape;2742;p39"/>
            <p:cNvSpPr/>
            <p:nvPr/>
          </p:nvSpPr>
          <p:spPr>
            <a:xfrm rot="-5400000">
              <a:off x="6275331" y="125471"/>
              <a:ext cx="52214" cy="60129"/>
            </a:xfrm>
            <a:custGeom>
              <a:avLst/>
              <a:gdLst/>
              <a:ahLst/>
              <a:cxnLst/>
              <a:rect l="l" t="t" r="r" b="b"/>
              <a:pathLst>
                <a:path w="1603" h="1846" extrusionOk="0">
                  <a:moveTo>
                    <a:pt x="818" y="0"/>
                  </a:moveTo>
                  <a:cubicBezTo>
                    <a:pt x="810" y="0"/>
                    <a:pt x="802" y="9"/>
                    <a:pt x="802" y="25"/>
                  </a:cubicBezTo>
                  <a:cubicBezTo>
                    <a:pt x="802" y="159"/>
                    <a:pt x="768" y="259"/>
                    <a:pt x="668" y="326"/>
                  </a:cubicBezTo>
                  <a:cubicBezTo>
                    <a:pt x="568" y="326"/>
                    <a:pt x="435" y="292"/>
                    <a:pt x="335" y="226"/>
                  </a:cubicBezTo>
                  <a:cubicBezTo>
                    <a:pt x="335" y="226"/>
                    <a:pt x="301" y="226"/>
                    <a:pt x="301" y="292"/>
                  </a:cubicBezTo>
                  <a:cubicBezTo>
                    <a:pt x="301" y="392"/>
                    <a:pt x="335" y="659"/>
                    <a:pt x="68" y="693"/>
                  </a:cubicBezTo>
                  <a:cubicBezTo>
                    <a:pt x="68" y="726"/>
                    <a:pt x="1" y="793"/>
                    <a:pt x="68" y="793"/>
                  </a:cubicBezTo>
                  <a:cubicBezTo>
                    <a:pt x="168" y="859"/>
                    <a:pt x="301" y="926"/>
                    <a:pt x="268" y="1193"/>
                  </a:cubicBezTo>
                  <a:cubicBezTo>
                    <a:pt x="268" y="1326"/>
                    <a:pt x="168" y="1627"/>
                    <a:pt x="234" y="1627"/>
                  </a:cubicBezTo>
                  <a:cubicBezTo>
                    <a:pt x="274" y="1627"/>
                    <a:pt x="399" y="1591"/>
                    <a:pt x="520" y="1591"/>
                  </a:cubicBezTo>
                  <a:cubicBezTo>
                    <a:pt x="601" y="1591"/>
                    <a:pt x="681" y="1607"/>
                    <a:pt x="735" y="1660"/>
                  </a:cubicBezTo>
                  <a:cubicBezTo>
                    <a:pt x="768" y="1727"/>
                    <a:pt x="802" y="1760"/>
                    <a:pt x="835" y="1827"/>
                  </a:cubicBezTo>
                  <a:cubicBezTo>
                    <a:pt x="835" y="1838"/>
                    <a:pt x="842" y="1845"/>
                    <a:pt x="848" y="1845"/>
                  </a:cubicBezTo>
                  <a:cubicBezTo>
                    <a:pt x="861" y="1845"/>
                    <a:pt x="868" y="1816"/>
                    <a:pt x="802" y="1727"/>
                  </a:cubicBezTo>
                  <a:cubicBezTo>
                    <a:pt x="831" y="1667"/>
                    <a:pt x="914" y="1555"/>
                    <a:pt x="1026" y="1555"/>
                  </a:cubicBezTo>
                  <a:cubicBezTo>
                    <a:pt x="1040" y="1555"/>
                    <a:pt x="1054" y="1556"/>
                    <a:pt x="1068" y="1560"/>
                  </a:cubicBezTo>
                  <a:cubicBezTo>
                    <a:pt x="1168" y="1627"/>
                    <a:pt x="1269" y="1627"/>
                    <a:pt x="1302" y="1660"/>
                  </a:cubicBezTo>
                  <a:cubicBezTo>
                    <a:pt x="1335" y="1660"/>
                    <a:pt x="1335" y="1660"/>
                    <a:pt x="1335" y="1627"/>
                  </a:cubicBezTo>
                  <a:cubicBezTo>
                    <a:pt x="1302" y="1493"/>
                    <a:pt x="1269" y="1193"/>
                    <a:pt x="1335" y="1060"/>
                  </a:cubicBezTo>
                  <a:lnTo>
                    <a:pt x="1402" y="1026"/>
                  </a:lnTo>
                  <a:lnTo>
                    <a:pt x="1569" y="859"/>
                  </a:lnTo>
                  <a:cubicBezTo>
                    <a:pt x="1602" y="859"/>
                    <a:pt x="1602" y="826"/>
                    <a:pt x="1569" y="826"/>
                  </a:cubicBezTo>
                  <a:cubicBezTo>
                    <a:pt x="1469" y="793"/>
                    <a:pt x="1302" y="726"/>
                    <a:pt x="1302" y="559"/>
                  </a:cubicBezTo>
                  <a:cubicBezTo>
                    <a:pt x="1302" y="459"/>
                    <a:pt x="1335" y="359"/>
                    <a:pt x="1335" y="326"/>
                  </a:cubicBezTo>
                  <a:cubicBezTo>
                    <a:pt x="1335" y="292"/>
                    <a:pt x="1335" y="292"/>
                    <a:pt x="1302" y="292"/>
                  </a:cubicBezTo>
                  <a:cubicBezTo>
                    <a:pt x="1272" y="307"/>
                    <a:pt x="1222" y="322"/>
                    <a:pt x="1167" y="322"/>
                  </a:cubicBezTo>
                  <a:cubicBezTo>
                    <a:pt x="1099" y="322"/>
                    <a:pt x="1024" y="299"/>
                    <a:pt x="968" y="226"/>
                  </a:cubicBezTo>
                  <a:cubicBezTo>
                    <a:pt x="935" y="159"/>
                    <a:pt x="902" y="59"/>
                    <a:pt x="835" y="25"/>
                  </a:cubicBezTo>
                  <a:cubicBezTo>
                    <a:pt x="835" y="9"/>
                    <a:pt x="827" y="0"/>
                    <a:pt x="8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3" name="Google Shape;2743;p39"/>
            <p:cNvSpPr/>
            <p:nvPr/>
          </p:nvSpPr>
          <p:spPr>
            <a:xfrm rot="-5400000">
              <a:off x="5964189" y="141367"/>
              <a:ext cx="52181" cy="60943"/>
            </a:xfrm>
            <a:custGeom>
              <a:avLst/>
              <a:gdLst/>
              <a:ahLst/>
              <a:cxnLst/>
              <a:rect l="l" t="t" r="r" b="b"/>
              <a:pathLst>
                <a:path w="1602" h="1871" extrusionOk="0">
                  <a:moveTo>
                    <a:pt x="818" y="0"/>
                  </a:moveTo>
                  <a:cubicBezTo>
                    <a:pt x="809" y="0"/>
                    <a:pt x="801" y="17"/>
                    <a:pt x="801" y="50"/>
                  </a:cubicBezTo>
                  <a:cubicBezTo>
                    <a:pt x="801" y="184"/>
                    <a:pt x="768" y="284"/>
                    <a:pt x="668" y="351"/>
                  </a:cubicBezTo>
                  <a:cubicBezTo>
                    <a:pt x="568" y="351"/>
                    <a:pt x="434" y="284"/>
                    <a:pt x="334" y="250"/>
                  </a:cubicBezTo>
                  <a:cubicBezTo>
                    <a:pt x="334" y="250"/>
                    <a:pt x="301" y="250"/>
                    <a:pt x="301" y="284"/>
                  </a:cubicBezTo>
                  <a:cubicBezTo>
                    <a:pt x="301" y="417"/>
                    <a:pt x="334" y="684"/>
                    <a:pt x="67" y="717"/>
                  </a:cubicBezTo>
                  <a:cubicBezTo>
                    <a:pt x="67" y="751"/>
                    <a:pt x="1" y="784"/>
                    <a:pt x="67" y="784"/>
                  </a:cubicBezTo>
                  <a:cubicBezTo>
                    <a:pt x="167" y="884"/>
                    <a:pt x="301" y="951"/>
                    <a:pt x="267" y="1218"/>
                  </a:cubicBezTo>
                  <a:cubicBezTo>
                    <a:pt x="267" y="1351"/>
                    <a:pt x="167" y="1618"/>
                    <a:pt x="234" y="1618"/>
                  </a:cubicBezTo>
                  <a:cubicBezTo>
                    <a:pt x="267" y="1618"/>
                    <a:pt x="359" y="1601"/>
                    <a:pt x="459" y="1601"/>
                  </a:cubicBezTo>
                  <a:cubicBezTo>
                    <a:pt x="559" y="1601"/>
                    <a:pt x="668" y="1618"/>
                    <a:pt x="734" y="1685"/>
                  </a:cubicBezTo>
                  <a:cubicBezTo>
                    <a:pt x="768" y="1752"/>
                    <a:pt x="801" y="1785"/>
                    <a:pt x="835" y="1852"/>
                  </a:cubicBezTo>
                  <a:cubicBezTo>
                    <a:pt x="835" y="1863"/>
                    <a:pt x="842" y="1870"/>
                    <a:pt x="848" y="1870"/>
                  </a:cubicBezTo>
                  <a:cubicBezTo>
                    <a:pt x="860" y="1870"/>
                    <a:pt x="868" y="1840"/>
                    <a:pt x="801" y="1752"/>
                  </a:cubicBezTo>
                  <a:cubicBezTo>
                    <a:pt x="831" y="1692"/>
                    <a:pt x="914" y="1579"/>
                    <a:pt x="1026" y="1579"/>
                  </a:cubicBezTo>
                  <a:cubicBezTo>
                    <a:pt x="1040" y="1579"/>
                    <a:pt x="1054" y="1581"/>
                    <a:pt x="1068" y="1585"/>
                  </a:cubicBezTo>
                  <a:cubicBezTo>
                    <a:pt x="1168" y="1618"/>
                    <a:pt x="1268" y="1618"/>
                    <a:pt x="1302" y="1685"/>
                  </a:cubicBezTo>
                  <a:cubicBezTo>
                    <a:pt x="1335" y="1685"/>
                    <a:pt x="1335" y="1685"/>
                    <a:pt x="1335" y="1618"/>
                  </a:cubicBezTo>
                  <a:cubicBezTo>
                    <a:pt x="1302" y="1518"/>
                    <a:pt x="1268" y="1218"/>
                    <a:pt x="1335" y="1084"/>
                  </a:cubicBezTo>
                  <a:lnTo>
                    <a:pt x="1402" y="1051"/>
                  </a:lnTo>
                  <a:lnTo>
                    <a:pt x="1568" y="884"/>
                  </a:lnTo>
                  <a:cubicBezTo>
                    <a:pt x="1602" y="884"/>
                    <a:pt x="1602" y="851"/>
                    <a:pt x="1568" y="851"/>
                  </a:cubicBezTo>
                  <a:cubicBezTo>
                    <a:pt x="1468" y="784"/>
                    <a:pt x="1302" y="751"/>
                    <a:pt x="1302" y="584"/>
                  </a:cubicBezTo>
                  <a:cubicBezTo>
                    <a:pt x="1302" y="451"/>
                    <a:pt x="1335" y="384"/>
                    <a:pt x="1335" y="351"/>
                  </a:cubicBezTo>
                  <a:cubicBezTo>
                    <a:pt x="1335" y="284"/>
                    <a:pt x="1335" y="284"/>
                    <a:pt x="1302" y="284"/>
                  </a:cubicBezTo>
                  <a:cubicBezTo>
                    <a:pt x="1268" y="317"/>
                    <a:pt x="1210" y="342"/>
                    <a:pt x="1147" y="342"/>
                  </a:cubicBezTo>
                  <a:cubicBezTo>
                    <a:pt x="1085" y="342"/>
                    <a:pt x="1018" y="317"/>
                    <a:pt x="968" y="250"/>
                  </a:cubicBezTo>
                  <a:cubicBezTo>
                    <a:pt x="935" y="184"/>
                    <a:pt x="901" y="84"/>
                    <a:pt x="835" y="50"/>
                  </a:cubicBezTo>
                  <a:cubicBezTo>
                    <a:pt x="835" y="17"/>
                    <a:pt x="826" y="0"/>
                    <a:pt x="8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4" name="Google Shape;2744;p39"/>
            <p:cNvSpPr/>
            <p:nvPr/>
          </p:nvSpPr>
          <p:spPr>
            <a:xfrm rot="-5400000">
              <a:off x="6227236" y="284414"/>
              <a:ext cx="52181" cy="59543"/>
            </a:xfrm>
            <a:custGeom>
              <a:avLst/>
              <a:gdLst/>
              <a:ahLst/>
              <a:cxnLst/>
              <a:rect l="l" t="t" r="r" b="b"/>
              <a:pathLst>
                <a:path w="1602" h="1828" extrusionOk="0">
                  <a:moveTo>
                    <a:pt x="818" y="1"/>
                  </a:moveTo>
                  <a:cubicBezTo>
                    <a:pt x="810" y="1"/>
                    <a:pt x="801" y="9"/>
                    <a:pt x="801" y="26"/>
                  </a:cubicBezTo>
                  <a:cubicBezTo>
                    <a:pt x="801" y="159"/>
                    <a:pt x="768" y="293"/>
                    <a:pt x="668" y="326"/>
                  </a:cubicBezTo>
                  <a:cubicBezTo>
                    <a:pt x="535" y="326"/>
                    <a:pt x="434" y="293"/>
                    <a:pt x="334" y="226"/>
                  </a:cubicBezTo>
                  <a:cubicBezTo>
                    <a:pt x="334" y="226"/>
                    <a:pt x="301" y="226"/>
                    <a:pt x="301" y="293"/>
                  </a:cubicBezTo>
                  <a:cubicBezTo>
                    <a:pt x="301" y="426"/>
                    <a:pt x="334" y="660"/>
                    <a:pt x="34" y="693"/>
                  </a:cubicBezTo>
                  <a:cubicBezTo>
                    <a:pt x="34" y="726"/>
                    <a:pt x="1" y="793"/>
                    <a:pt x="34" y="793"/>
                  </a:cubicBezTo>
                  <a:cubicBezTo>
                    <a:pt x="168" y="860"/>
                    <a:pt x="301" y="960"/>
                    <a:pt x="268" y="1193"/>
                  </a:cubicBezTo>
                  <a:cubicBezTo>
                    <a:pt x="268" y="1327"/>
                    <a:pt x="168" y="1627"/>
                    <a:pt x="201" y="1627"/>
                  </a:cubicBezTo>
                  <a:cubicBezTo>
                    <a:pt x="261" y="1627"/>
                    <a:pt x="393" y="1591"/>
                    <a:pt x="511" y="1591"/>
                  </a:cubicBezTo>
                  <a:cubicBezTo>
                    <a:pt x="589" y="1591"/>
                    <a:pt x="661" y="1607"/>
                    <a:pt x="701" y="1660"/>
                  </a:cubicBezTo>
                  <a:cubicBezTo>
                    <a:pt x="768" y="1760"/>
                    <a:pt x="801" y="1794"/>
                    <a:pt x="835" y="1827"/>
                  </a:cubicBezTo>
                  <a:cubicBezTo>
                    <a:pt x="835" y="1827"/>
                    <a:pt x="868" y="1827"/>
                    <a:pt x="801" y="1760"/>
                  </a:cubicBezTo>
                  <a:cubicBezTo>
                    <a:pt x="828" y="1679"/>
                    <a:pt x="900" y="1576"/>
                    <a:pt x="979" y="1576"/>
                  </a:cubicBezTo>
                  <a:cubicBezTo>
                    <a:pt x="997" y="1576"/>
                    <a:pt x="1016" y="1581"/>
                    <a:pt x="1035" y="1594"/>
                  </a:cubicBezTo>
                  <a:cubicBezTo>
                    <a:pt x="1168" y="1627"/>
                    <a:pt x="1268" y="1627"/>
                    <a:pt x="1302" y="1660"/>
                  </a:cubicBezTo>
                  <a:cubicBezTo>
                    <a:pt x="1335" y="1660"/>
                    <a:pt x="1335" y="1660"/>
                    <a:pt x="1335" y="1627"/>
                  </a:cubicBezTo>
                  <a:cubicBezTo>
                    <a:pt x="1302" y="1493"/>
                    <a:pt x="1268" y="1193"/>
                    <a:pt x="1335" y="1093"/>
                  </a:cubicBezTo>
                  <a:lnTo>
                    <a:pt x="1368" y="1026"/>
                  </a:lnTo>
                  <a:lnTo>
                    <a:pt x="1535" y="860"/>
                  </a:lnTo>
                  <a:cubicBezTo>
                    <a:pt x="1602" y="860"/>
                    <a:pt x="1602" y="826"/>
                    <a:pt x="1535" y="826"/>
                  </a:cubicBezTo>
                  <a:cubicBezTo>
                    <a:pt x="1469" y="793"/>
                    <a:pt x="1302" y="760"/>
                    <a:pt x="1302" y="593"/>
                  </a:cubicBezTo>
                  <a:cubicBezTo>
                    <a:pt x="1302" y="459"/>
                    <a:pt x="1335" y="359"/>
                    <a:pt x="1335" y="326"/>
                  </a:cubicBezTo>
                  <a:cubicBezTo>
                    <a:pt x="1335" y="293"/>
                    <a:pt x="1335" y="293"/>
                    <a:pt x="1302" y="293"/>
                  </a:cubicBezTo>
                  <a:cubicBezTo>
                    <a:pt x="1257" y="308"/>
                    <a:pt x="1199" y="322"/>
                    <a:pt x="1142" y="322"/>
                  </a:cubicBezTo>
                  <a:cubicBezTo>
                    <a:pt x="1072" y="322"/>
                    <a:pt x="1005" y="300"/>
                    <a:pt x="968" y="226"/>
                  </a:cubicBezTo>
                  <a:cubicBezTo>
                    <a:pt x="935" y="159"/>
                    <a:pt x="868" y="92"/>
                    <a:pt x="835" y="26"/>
                  </a:cubicBezTo>
                  <a:cubicBezTo>
                    <a:pt x="835" y="9"/>
                    <a:pt x="826" y="1"/>
                    <a:pt x="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5" name="Google Shape;2745;p39"/>
            <p:cNvSpPr/>
            <p:nvPr/>
          </p:nvSpPr>
          <p:spPr>
            <a:xfrm rot="-5400000">
              <a:off x="6080753" y="452625"/>
              <a:ext cx="52181" cy="59933"/>
            </a:xfrm>
            <a:custGeom>
              <a:avLst/>
              <a:gdLst/>
              <a:ahLst/>
              <a:cxnLst/>
              <a:rect l="l" t="t" r="r" b="b"/>
              <a:pathLst>
                <a:path w="1602" h="1840" extrusionOk="0">
                  <a:moveTo>
                    <a:pt x="818" y="1"/>
                  </a:moveTo>
                  <a:cubicBezTo>
                    <a:pt x="809" y="1"/>
                    <a:pt x="801" y="9"/>
                    <a:pt x="801" y="26"/>
                  </a:cubicBezTo>
                  <a:cubicBezTo>
                    <a:pt x="801" y="159"/>
                    <a:pt x="768" y="292"/>
                    <a:pt x="668" y="326"/>
                  </a:cubicBezTo>
                  <a:cubicBezTo>
                    <a:pt x="534" y="326"/>
                    <a:pt x="434" y="292"/>
                    <a:pt x="334" y="226"/>
                  </a:cubicBezTo>
                  <a:cubicBezTo>
                    <a:pt x="334" y="226"/>
                    <a:pt x="301" y="226"/>
                    <a:pt x="301" y="292"/>
                  </a:cubicBezTo>
                  <a:cubicBezTo>
                    <a:pt x="301" y="426"/>
                    <a:pt x="334" y="659"/>
                    <a:pt x="34" y="693"/>
                  </a:cubicBezTo>
                  <a:cubicBezTo>
                    <a:pt x="34" y="726"/>
                    <a:pt x="0" y="793"/>
                    <a:pt x="34" y="793"/>
                  </a:cubicBezTo>
                  <a:cubicBezTo>
                    <a:pt x="167" y="859"/>
                    <a:pt x="301" y="960"/>
                    <a:pt x="267" y="1193"/>
                  </a:cubicBezTo>
                  <a:cubicBezTo>
                    <a:pt x="267" y="1326"/>
                    <a:pt x="167" y="1627"/>
                    <a:pt x="201" y="1627"/>
                  </a:cubicBezTo>
                  <a:cubicBezTo>
                    <a:pt x="261" y="1627"/>
                    <a:pt x="381" y="1591"/>
                    <a:pt x="496" y="1591"/>
                  </a:cubicBezTo>
                  <a:cubicBezTo>
                    <a:pt x="573" y="1591"/>
                    <a:pt x="648" y="1607"/>
                    <a:pt x="701" y="1660"/>
                  </a:cubicBezTo>
                  <a:cubicBezTo>
                    <a:pt x="768" y="1760"/>
                    <a:pt x="801" y="1793"/>
                    <a:pt x="834" y="1827"/>
                  </a:cubicBezTo>
                  <a:cubicBezTo>
                    <a:pt x="834" y="1836"/>
                    <a:pt x="837" y="1840"/>
                    <a:pt x="839" y="1840"/>
                  </a:cubicBezTo>
                  <a:cubicBezTo>
                    <a:pt x="845" y="1840"/>
                    <a:pt x="850" y="1809"/>
                    <a:pt x="801" y="1760"/>
                  </a:cubicBezTo>
                  <a:cubicBezTo>
                    <a:pt x="828" y="1679"/>
                    <a:pt x="899" y="1575"/>
                    <a:pt x="979" y="1575"/>
                  </a:cubicBezTo>
                  <a:cubicBezTo>
                    <a:pt x="997" y="1575"/>
                    <a:pt x="1016" y="1581"/>
                    <a:pt x="1035" y="1593"/>
                  </a:cubicBezTo>
                  <a:cubicBezTo>
                    <a:pt x="1168" y="1627"/>
                    <a:pt x="1268" y="1627"/>
                    <a:pt x="1301" y="1660"/>
                  </a:cubicBezTo>
                  <a:cubicBezTo>
                    <a:pt x="1335" y="1660"/>
                    <a:pt x="1335" y="1660"/>
                    <a:pt x="1335" y="1627"/>
                  </a:cubicBezTo>
                  <a:cubicBezTo>
                    <a:pt x="1301" y="1493"/>
                    <a:pt x="1268" y="1193"/>
                    <a:pt x="1335" y="1093"/>
                  </a:cubicBezTo>
                  <a:lnTo>
                    <a:pt x="1368" y="1026"/>
                  </a:lnTo>
                  <a:lnTo>
                    <a:pt x="1535" y="859"/>
                  </a:lnTo>
                  <a:cubicBezTo>
                    <a:pt x="1602" y="859"/>
                    <a:pt x="1602" y="826"/>
                    <a:pt x="1535" y="826"/>
                  </a:cubicBezTo>
                  <a:cubicBezTo>
                    <a:pt x="1468" y="793"/>
                    <a:pt x="1301" y="759"/>
                    <a:pt x="1301" y="593"/>
                  </a:cubicBezTo>
                  <a:cubicBezTo>
                    <a:pt x="1301" y="459"/>
                    <a:pt x="1335" y="359"/>
                    <a:pt x="1335" y="326"/>
                  </a:cubicBezTo>
                  <a:cubicBezTo>
                    <a:pt x="1335" y="292"/>
                    <a:pt x="1335" y="292"/>
                    <a:pt x="1301" y="292"/>
                  </a:cubicBezTo>
                  <a:cubicBezTo>
                    <a:pt x="1257" y="307"/>
                    <a:pt x="1199" y="322"/>
                    <a:pt x="1142" y="322"/>
                  </a:cubicBezTo>
                  <a:cubicBezTo>
                    <a:pt x="1072" y="322"/>
                    <a:pt x="1005" y="299"/>
                    <a:pt x="968" y="226"/>
                  </a:cubicBezTo>
                  <a:cubicBezTo>
                    <a:pt x="934" y="159"/>
                    <a:pt x="868" y="92"/>
                    <a:pt x="834" y="26"/>
                  </a:cubicBezTo>
                  <a:cubicBezTo>
                    <a:pt x="834" y="9"/>
                    <a:pt x="826" y="1"/>
                    <a:pt x="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6" name="Google Shape;2746;p39"/>
            <p:cNvSpPr/>
            <p:nvPr/>
          </p:nvSpPr>
          <p:spPr>
            <a:xfrm rot="-5400000">
              <a:off x="6097675" y="492216"/>
              <a:ext cx="554" cy="847"/>
            </a:xfrm>
            <a:custGeom>
              <a:avLst/>
              <a:gdLst/>
              <a:ahLst/>
              <a:cxnLst/>
              <a:rect l="l" t="t" r="r" b="b"/>
              <a:pathLst>
                <a:path w="17" h="2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0" y="9"/>
                    <a:pt x="17" y="25"/>
                  </a:cubicBezTo>
                  <a:cubicBezTo>
                    <a:pt x="17" y="9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7" name="Google Shape;2747;p39"/>
            <p:cNvSpPr/>
            <p:nvPr/>
          </p:nvSpPr>
          <p:spPr>
            <a:xfrm rot="-5400000">
              <a:off x="6325755" y="1306430"/>
              <a:ext cx="68467" cy="63679"/>
            </a:xfrm>
            <a:custGeom>
              <a:avLst/>
              <a:gdLst/>
              <a:ahLst/>
              <a:cxnLst/>
              <a:rect l="l" t="t" r="r" b="b"/>
              <a:pathLst>
                <a:path w="2102" h="1955" extrusionOk="0">
                  <a:moveTo>
                    <a:pt x="955" y="0"/>
                  </a:moveTo>
                  <a:cubicBezTo>
                    <a:pt x="943" y="0"/>
                    <a:pt x="934" y="17"/>
                    <a:pt x="934" y="50"/>
                  </a:cubicBezTo>
                  <a:cubicBezTo>
                    <a:pt x="843" y="111"/>
                    <a:pt x="780" y="255"/>
                    <a:pt x="643" y="255"/>
                  </a:cubicBezTo>
                  <a:cubicBezTo>
                    <a:pt x="630" y="255"/>
                    <a:pt x="616" y="254"/>
                    <a:pt x="601" y="251"/>
                  </a:cubicBezTo>
                  <a:lnTo>
                    <a:pt x="334" y="117"/>
                  </a:lnTo>
                  <a:cubicBezTo>
                    <a:pt x="334" y="117"/>
                    <a:pt x="301" y="117"/>
                    <a:pt x="301" y="150"/>
                  </a:cubicBezTo>
                  <a:cubicBezTo>
                    <a:pt x="367" y="251"/>
                    <a:pt x="467" y="417"/>
                    <a:pt x="367" y="484"/>
                  </a:cubicBezTo>
                  <a:cubicBezTo>
                    <a:pt x="301" y="617"/>
                    <a:pt x="167" y="651"/>
                    <a:pt x="34" y="651"/>
                  </a:cubicBezTo>
                  <a:cubicBezTo>
                    <a:pt x="34" y="651"/>
                    <a:pt x="0" y="718"/>
                    <a:pt x="34" y="751"/>
                  </a:cubicBezTo>
                  <a:cubicBezTo>
                    <a:pt x="167" y="884"/>
                    <a:pt x="367" y="1051"/>
                    <a:pt x="167" y="1285"/>
                  </a:cubicBezTo>
                  <a:cubicBezTo>
                    <a:pt x="167" y="1318"/>
                    <a:pt x="167" y="1385"/>
                    <a:pt x="201" y="1385"/>
                  </a:cubicBezTo>
                  <a:cubicBezTo>
                    <a:pt x="256" y="1385"/>
                    <a:pt x="312" y="1377"/>
                    <a:pt x="367" y="1377"/>
                  </a:cubicBezTo>
                  <a:cubicBezTo>
                    <a:pt x="479" y="1377"/>
                    <a:pt x="590" y="1407"/>
                    <a:pt x="701" y="1585"/>
                  </a:cubicBezTo>
                  <a:cubicBezTo>
                    <a:pt x="796" y="1648"/>
                    <a:pt x="892" y="1954"/>
                    <a:pt x="958" y="1954"/>
                  </a:cubicBezTo>
                  <a:cubicBezTo>
                    <a:pt x="961" y="1954"/>
                    <a:pt x="965" y="1953"/>
                    <a:pt x="968" y="1952"/>
                  </a:cubicBezTo>
                  <a:cubicBezTo>
                    <a:pt x="1035" y="1885"/>
                    <a:pt x="1268" y="1618"/>
                    <a:pt x="1435" y="1618"/>
                  </a:cubicBezTo>
                  <a:cubicBezTo>
                    <a:pt x="1502" y="1618"/>
                    <a:pt x="1602" y="1652"/>
                    <a:pt x="1635" y="1652"/>
                  </a:cubicBezTo>
                  <a:lnTo>
                    <a:pt x="1702" y="1652"/>
                  </a:lnTo>
                  <a:cubicBezTo>
                    <a:pt x="1668" y="1585"/>
                    <a:pt x="1668" y="1418"/>
                    <a:pt x="1802" y="1318"/>
                  </a:cubicBezTo>
                  <a:cubicBezTo>
                    <a:pt x="1868" y="1251"/>
                    <a:pt x="2002" y="1218"/>
                    <a:pt x="2035" y="1218"/>
                  </a:cubicBezTo>
                  <a:cubicBezTo>
                    <a:pt x="2102" y="1151"/>
                    <a:pt x="2102" y="1118"/>
                    <a:pt x="2035" y="1118"/>
                  </a:cubicBezTo>
                  <a:cubicBezTo>
                    <a:pt x="1868" y="1051"/>
                    <a:pt x="1635" y="818"/>
                    <a:pt x="1635" y="651"/>
                  </a:cubicBezTo>
                  <a:lnTo>
                    <a:pt x="1635" y="584"/>
                  </a:lnTo>
                  <a:lnTo>
                    <a:pt x="1635" y="317"/>
                  </a:lnTo>
                  <a:cubicBezTo>
                    <a:pt x="1668" y="284"/>
                    <a:pt x="1635" y="284"/>
                    <a:pt x="1602" y="284"/>
                  </a:cubicBezTo>
                  <a:cubicBezTo>
                    <a:pt x="1530" y="337"/>
                    <a:pt x="1449" y="372"/>
                    <a:pt x="1369" y="372"/>
                  </a:cubicBezTo>
                  <a:cubicBezTo>
                    <a:pt x="1299" y="372"/>
                    <a:pt x="1230" y="346"/>
                    <a:pt x="1168" y="284"/>
                  </a:cubicBezTo>
                  <a:cubicBezTo>
                    <a:pt x="1101" y="150"/>
                    <a:pt x="1035" y="84"/>
                    <a:pt x="1001" y="50"/>
                  </a:cubicBezTo>
                  <a:cubicBezTo>
                    <a:pt x="985" y="17"/>
                    <a:pt x="968" y="0"/>
                    <a:pt x="9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8" name="Google Shape;2748;p39"/>
            <p:cNvSpPr/>
            <p:nvPr/>
          </p:nvSpPr>
          <p:spPr>
            <a:xfrm rot="-5400000">
              <a:off x="6349468" y="1355483"/>
              <a:ext cx="5472" cy="4658"/>
            </a:xfrm>
            <a:custGeom>
              <a:avLst/>
              <a:gdLst/>
              <a:ahLst/>
              <a:cxnLst/>
              <a:rect l="l" t="t" r="r" b="b"/>
              <a:pathLst>
                <a:path w="168" h="143" extrusionOk="0">
                  <a:moveTo>
                    <a:pt x="88" y="1"/>
                  </a:moveTo>
                  <a:cubicBezTo>
                    <a:pt x="75" y="1"/>
                    <a:pt x="67" y="17"/>
                    <a:pt x="67" y="51"/>
                  </a:cubicBezTo>
                  <a:cubicBezTo>
                    <a:pt x="0" y="84"/>
                    <a:pt x="0" y="117"/>
                    <a:pt x="67" y="117"/>
                  </a:cubicBezTo>
                  <a:cubicBezTo>
                    <a:pt x="84" y="134"/>
                    <a:pt x="100" y="142"/>
                    <a:pt x="113" y="142"/>
                  </a:cubicBezTo>
                  <a:cubicBezTo>
                    <a:pt x="126" y="142"/>
                    <a:pt x="134" y="134"/>
                    <a:pt x="134" y="117"/>
                  </a:cubicBezTo>
                  <a:cubicBezTo>
                    <a:pt x="167" y="84"/>
                    <a:pt x="167" y="51"/>
                    <a:pt x="134" y="51"/>
                  </a:cubicBezTo>
                  <a:cubicBezTo>
                    <a:pt x="117" y="17"/>
                    <a:pt x="100" y="1"/>
                    <a:pt x="88" y="1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9" name="Google Shape;2749;p39"/>
            <p:cNvSpPr/>
            <p:nvPr/>
          </p:nvSpPr>
          <p:spPr>
            <a:xfrm rot="-5400000">
              <a:off x="6345527" y="1327372"/>
              <a:ext cx="1140" cy="2215"/>
            </a:xfrm>
            <a:custGeom>
              <a:avLst/>
              <a:gdLst/>
              <a:ahLst/>
              <a:cxnLst/>
              <a:rect l="l" t="t" r="r" b="b"/>
              <a:pathLst>
                <a:path w="35" h="68" extrusionOk="0">
                  <a:moveTo>
                    <a:pt x="1" y="0"/>
                  </a:moveTo>
                  <a:cubicBezTo>
                    <a:pt x="1" y="0"/>
                    <a:pt x="1" y="67"/>
                    <a:pt x="34" y="6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94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0" name="Google Shape;2750;p39"/>
            <p:cNvSpPr/>
            <p:nvPr/>
          </p:nvSpPr>
          <p:spPr>
            <a:xfrm rot="-5400000">
              <a:off x="6367612" y="1343887"/>
              <a:ext cx="977" cy="1661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8" y="21"/>
                  </a:moveTo>
                  <a:cubicBezTo>
                    <a:pt x="0" y="21"/>
                    <a:pt x="8" y="50"/>
                    <a:pt x="30" y="50"/>
                  </a:cubicBezTo>
                  <a:cubicBezTo>
                    <a:pt x="19" y="28"/>
                    <a:pt x="11" y="21"/>
                    <a:pt x="8" y="21"/>
                  </a:cubicBezTo>
                  <a:close/>
                  <a:moveTo>
                    <a:pt x="17" y="0"/>
                  </a:moveTo>
                  <a:cubicBezTo>
                    <a:pt x="13" y="0"/>
                    <a:pt x="13" y="17"/>
                    <a:pt x="30" y="50"/>
                  </a:cubicBezTo>
                  <a:cubicBezTo>
                    <a:pt x="30" y="17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1" name="Google Shape;2751;p39"/>
            <p:cNvSpPr/>
            <p:nvPr/>
          </p:nvSpPr>
          <p:spPr>
            <a:xfrm rot="-5400000">
              <a:off x="6713054" y="1055743"/>
              <a:ext cx="68500" cy="63060"/>
            </a:xfrm>
            <a:custGeom>
              <a:avLst/>
              <a:gdLst/>
              <a:ahLst/>
              <a:cxnLst/>
              <a:rect l="l" t="t" r="r" b="b"/>
              <a:pathLst>
                <a:path w="2103" h="1936" extrusionOk="0">
                  <a:moveTo>
                    <a:pt x="1719" y="1630"/>
                  </a:moveTo>
                  <a:cubicBezTo>
                    <a:pt x="1724" y="1641"/>
                    <a:pt x="1729" y="1651"/>
                    <a:pt x="1736" y="1660"/>
                  </a:cubicBezTo>
                  <a:cubicBezTo>
                    <a:pt x="1736" y="1639"/>
                    <a:pt x="1729" y="1631"/>
                    <a:pt x="1719" y="1630"/>
                  </a:cubicBezTo>
                  <a:close/>
                  <a:moveTo>
                    <a:pt x="956" y="1"/>
                  </a:moveTo>
                  <a:cubicBezTo>
                    <a:pt x="943" y="1"/>
                    <a:pt x="935" y="9"/>
                    <a:pt x="935" y="26"/>
                  </a:cubicBezTo>
                  <a:cubicBezTo>
                    <a:pt x="844" y="86"/>
                    <a:pt x="780" y="230"/>
                    <a:pt x="644" y="230"/>
                  </a:cubicBezTo>
                  <a:cubicBezTo>
                    <a:pt x="630" y="230"/>
                    <a:pt x="616" y="229"/>
                    <a:pt x="601" y="226"/>
                  </a:cubicBezTo>
                  <a:lnTo>
                    <a:pt x="335" y="92"/>
                  </a:lnTo>
                  <a:cubicBezTo>
                    <a:pt x="335" y="92"/>
                    <a:pt x="301" y="92"/>
                    <a:pt x="301" y="159"/>
                  </a:cubicBezTo>
                  <a:cubicBezTo>
                    <a:pt x="368" y="226"/>
                    <a:pt x="468" y="393"/>
                    <a:pt x="368" y="493"/>
                  </a:cubicBezTo>
                  <a:cubicBezTo>
                    <a:pt x="301" y="593"/>
                    <a:pt x="168" y="659"/>
                    <a:pt x="34" y="659"/>
                  </a:cubicBezTo>
                  <a:cubicBezTo>
                    <a:pt x="34" y="659"/>
                    <a:pt x="1" y="693"/>
                    <a:pt x="34" y="726"/>
                  </a:cubicBezTo>
                  <a:cubicBezTo>
                    <a:pt x="168" y="860"/>
                    <a:pt x="368" y="1026"/>
                    <a:pt x="168" y="1260"/>
                  </a:cubicBezTo>
                  <a:cubicBezTo>
                    <a:pt x="168" y="1327"/>
                    <a:pt x="168" y="1360"/>
                    <a:pt x="201" y="1360"/>
                  </a:cubicBezTo>
                  <a:cubicBezTo>
                    <a:pt x="238" y="1360"/>
                    <a:pt x="277" y="1358"/>
                    <a:pt x="316" y="1358"/>
                  </a:cubicBezTo>
                  <a:cubicBezTo>
                    <a:pt x="454" y="1358"/>
                    <a:pt x="598" y="1378"/>
                    <a:pt x="701" y="1560"/>
                  </a:cubicBezTo>
                  <a:cubicBezTo>
                    <a:pt x="793" y="1651"/>
                    <a:pt x="911" y="1936"/>
                    <a:pt x="957" y="1936"/>
                  </a:cubicBezTo>
                  <a:cubicBezTo>
                    <a:pt x="962" y="1936"/>
                    <a:pt x="965" y="1933"/>
                    <a:pt x="968" y="1927"/>
                  </a:cubicBezTo>
                  <a:cubicBezTo>
                    <a:pt x="1068" y="1860"/>
                    <a:pt x="1269" y="1593"/>
                    <a:pt x="1435" y="1593"/>
                  </a:cubicBezTo>
                  <a:cubicBezTo>
                    <a:pt x="1502" y="1593"/>
                    <a:pt x="1602" y="1660"/>
                    <a:pt x="1635" y="1660"/>
                  </a:cubicBezTo>
                  <a:cubicBezTo>
                    <a:pt x="1658" y="1660"/>
                    <a:pt x="1695" y="1630"/>
                    <a:pt x="1717" y="1630"/>
                  </a:cubicBezTo>
                  <a:cubicBezTo>
                    <a:pt x="1718" y="1630"/>
                    <a:pt x="1718" y="1630"/>
                    <a:pt x="1719" y="1630"/>
                  </a:cubicBezTo>
                  <a:lnTo>
                    <a:pt x="1719" y="1630"/>
                  </a:lnTo>
                  <a:cubicBezTo>
                    <a:pt x="1670" y="1530"/>
                    <a:pt x="1681" y="1387"/>
                    <a:pt x="1802" y="1327"/>
                  </a:cubicBezTo>
                  <a:cubicBezTo>
                    <a:pt x="1902" y="1226"/>
                    <a:pt x="2002" y="1193"/>
                    <a:pt x="2069" y="1193"/>
                  </a:cubicBezTo>
                  <a:cubicBezTo>
                    <a:pt x="2102" y="1160"/>
                    <a:pt x="2102" y="1093"/>
                    <a:pt x="2069" y="1093"/>
                  </a:cubicBezTo>
                  <a:cubicBezTo>
                    <a:pt x="1902" y="1026"/>
                    <a:pt x="1635" y="826"/>
                    <a:pt x="1635" y="659"/>
                  </a:cubicBezTo>
                  <a:lnTo>
                    <a:pt x="1635" y="559"/>
                  </a:lnTo>
                  <a:lnTo>
                    <a:pt x="1635" y="326"/>
                  </a:lnTo>
                  <a:cubicBezTo>
                    <a:pt x="1669" y="259"/>
                    <a:pt x="1635" y="259"/>
                    <a:pt x="1602" y="259"/>
                  </a:cubicBezTo>
                  <a:cubicBezTo>
                    <a:pt x="1531" y="313"/>
                    <a:pt x="1450" y="347"/>
                    <a:pt x="1369" y="347"/>
                  </a:cubicBezTo>
                  <a:cubicBezTo>
                    <a:pt x="1300" y="347"/>
                    <a:pt x="1231" y="321"/>
                    <a:pt x="1168" y="259"/>
                  </a:cubicBezTo>
                  <a:cubicBezTo>
                    <a:pt x="1102" y="159"/>
                    <a:pt x="1068" y="59"/>
                    <a:pt x="1002" y="26"/>
                  </a:cubicBezTo>
                  <a:cubicBezTo>
                    <a:pt x="985" y="9"/>
                    <a:pt x="968" y="1"/>
                    <a:pt x="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2" name="Google Shape;2752;p39"/>
            <p:cNvSpPr/>
            <p:nvPr/>
          </p:nvSpPr>
          <p:spPr>
            <a:xfrm rot="-5400000">
              <a:off x="8082916" y="2087531"/>
              <a:ext cx="102180" cy="97620"/>
            </a:xfrm>
            <a:custGeom>
              <a:avLst/>
              <a:gdLst/>
              <a:ahLst/>
              <a:cxnLst/>
              <a:rect l="l" t="t" r="r" b="b"/>
              <a:pathLst>
                <a:path w="3137" h="2997" extrusionOk="0">
                  <a:moveTo>
                    <a:pt x="2165" y="1"/>
                  </a:moveTo>
                  <a:cubicBezTo>
                    <a:pt x="2155" y="1"/>
                    <a:pt x="2145" y="5"/>
                    <a:pt x="2135" y="15"/>
                  </a:cubicBezTo>
                  <a:cubicBezTo>
                    <a:pt x="1977" y="174"/>
                    <a:pt x="1606" y="484"/>
                    <a:pt x="1340" y="484"/>
                  </a:cubicBezTo>
                  <a:cubicBezTo>
                    <a:pt x="1327" y="484"/>
                    <a:pt x="1314" y="483"/>
                    <a:pt x="1302" y="482"/>
                  </a:cubicBezTo>
                  <a:lnTo>
                    <a:pt x="1201" y="482"/>
                  </a:lnTo>
                  <a:cubicBezTo>
                    <a:pt x="1035" y="415"/>
                    <a:pt x="868" y="382"/>
                    <a:pt x="801" y="348"/>
                  </a:cubicBezTo>
                  <a:cubicBezTo>
                    <a:pt x="768" y="348"/>
                    <a:pt x="701" y="382"/>
                    <a:pt x="701" y="415"/>
                  </a:cubicBezTo>
                  <a:cubicBezTo>
                    <a:pt x="768" y="648"/>
                    <a:pt x="801" y="915"/>
                    <a:pt x="534" y="1049"/>
                  </a:cubicBezTo>
                  <a:cubicBezTo>
                    <a:pt x="368" y="1149"/>
                    <a:pt x="201" y="1182"/>
                    <a:pt x="134" y="1216"/>
                  </a:cubicBezTo>
                  <a:cubicBezTo>
                    <a:pt x="34" y="1249"/>
                    <a:pt x="34" y="1316"/>
                    <a:pt x="67" y="1349"/>
                  </a:cubicBezTo>
                  <a:cubicBezTo>
                    <a:pt x="201" y="1482"/>
                    <a:pt x="468" y="1716"/>
                    <a:pt x="301" y="1916"/>
                  </a:cubicBezTo>
                  <a:cubicBezTo>
                    <a:pt x="201" y="2049"/>
                    <a:pt x="134" y="2183"/>
                    <a:pt x="34" y="2250"/>
                  </a:cubicBezTo>
                  <a:cubicBezTo>
                    <a:pt x="1" y="2316"/>
                    <a:pt x="34" y="2350"/>
                    <a:pt x="67" y="2350"/>
                  </a:cubicBezTo>
                  <a:lnTo>
                    <a:pt x="134" y="2350"/>
                  </a:lnTo>
                  <a:cubicBezTo>
                    <a:pt x="223" y="2296"/>
                    <a:pt x="332" y="2262"/>
                    <a:pt x="434" y="2262"/>
                  </a:cubicBezTo>
                  <a:cubicBezTo>
                    <a:pt x="522" y="2262"/>
                    <a:pt x="606" y="2288"/>
                    <a:pt x="668" y="2350"/>
                  </a:cubicBezTo>
                  <a:cubicBezTo>
                    <a:pt x="835" y="2550"/>
                    <a:pt x="835" y="2750"/>
                    <a:pt x="835" y="2917"/>
                  </a:cubicBezTo>
                  <a:cubicBezTo>
                    <a:pt x="810" y="2966"/>
                    <a:pt x="839" y="2997"/>
                    <a:pt x="870" y="2997"/>
                  </a:cubicBezTo>
                  <a:cubicBezTo>
                    <a:pt x="881" y="2997"/>
                    <a:pt x="892" y="2992"/>
                    <a:pt x="901" y="2983"/>
                  </a:cubicBezTo>
                  <a:cubicBezTo>
                    <a:pt x="1041" y="2884"/>
                    <a:pt x="1228" y="2748"/>
                    <a:pt x="1421" y="2748"/>
                  </a:cubicBezTo>
                  <a:cubicBezTo>
                    <a:pt x="1550" y="2748"/>
                    <a:pt x="1681" y="2809"/>
                    <a:pt x="1802" y="2983"/>
                  </a:cubicBezTo>
                  <a:cubicBezTo>
                    <a:pt x="1811" y="2992"/>
                    <a:pt x="1825" y="2997"/>
                    <a:pt x="1840" y="2997"/>
                  </a:cubicBezTo>
                  <a:cubicBezTo>
                    <a:pt x="1882" y="2997"/>
                    <a:pt x="1935" y="2966"/>
                    <a:pt x="1935" y="2917"/>
                  </a:cubicBezTo>
                  <a:cubicBezTo>
                    <a:pt x="1969" y="2717"/>
                    <a:pt x="1969" y="2383"/>
                    <a:pt x="2436" y="2250"/>
                  </a:cubicBezTo>
                  <a:cubicBezTo>
                    <a:pt x="2602" y="2183"/>
                    <a:pt x="3136" y="2083"/>
                    <a:pt x="3103" y="2016"/>
                  </a:cubicBezTo>
                  <a:cubicBezTo>
                    <a:pt x="3003" y="1849"/>
                    <a:pt x="2669" y="1416"/>
                    <a:pt x="2769" y="1182"/>
                  </a:cubicBezTo>
                  <a:cubicBezTo>
                    <a:pt x="2803" y="1015"/>
                    <a:pt x="2836" y="915"/>
                    <a:pt x="2869" y="849"/>
                  </a:cubicBezTo>
                  <a:cubicBezTo>
                    <a:pt x="2869" y="815"/>
                    <a:pt x="2869" y="715"/>
                    <a:pt x="2836" y="715"/>
                  </a:cubicBezTo>
                  <a:cubicBezTo>
                    <a:pt x="2669" y="715"/>
                    <a:pt x="2402" y="715"/>
                    <a:pt x="2336" y="482"/>
                  </a:cubicBezTo>
                  <a:cubicBezTo>
                    <a:pt x="2302" y="315"/>
                    <a:pt x="2236" y="148"/>
                    <a:pt x="2236" y="48"/>
                  </a:cubicBezTo>
                  <a:cubicBezTo>
                    <a:pt x="2212" y="24"/>
                    <a:pt x="2188" y="1"/>
                    <a:pt x="21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3" name="Google Shape;2753;p39"/>
            <p:cNvSpPr/>
            <p:nvPr/>
          </p:nvSpPr>
          <p:spPr>
            <a:xfrm rot="-5400000">
              <a:off x="7461967" y="1685572"/>
              <a:ext cx="102180" cy="97489"/>
            </a:xfrm>
            <a:custGeom>
              <a:avLst/>
              <a:gdLst/>
              <a:ahLst/>
              <a:cxnLst/>
              <a:rect l="l" t="t" r="r" b="b"/>
              <a:pathLst>
                <a:path w="3137" h="2993" extrusionOk="0">
                  <a:moveTo>
                    <a:pt x="2167" y="0"/>
                  </a:moveTo>
                  <a:cubicBezTo>
                    <a:pt x="2156" y="0"/>
                    <a:pt x="2146" y="8"/>
                    <a:pt x="2136" y="29"/>
                  </a:cubicBezTo>
                  <a:cubicBezTo>
                    <a:pt x="1984" y="181"/>
                    <a:pt x="1638" y="471"/>
                    <a:pt x="1376" y="471"/>
                  </a:cubicBezTo>
                  <a:cubicBezTo>
                    <a:pt x="1350" y="471"/>
                    <a:pt x="1325" y="468"/>
                    <a:pt x="1302" y="462"/>
                  </a:cubicBezTo>
                  <a:lnTo>
                    <a:pt x="1202" y="462"/>
                  </a:lnTo>
                  <a:cubicBezTo>
                    <a:pt x="1035" y="429"/>
                    <a:pt x="868" y="396"/>
                    <a:pt x="801" y="362"/>
                  </a:cubicBezTo>
                  <a:cubicBezTo>
                    <a:pt x="768" y="362"/>
                    <a:pt x="701" y="396"/>
                    <a:pt x="701" y="429"/>
                  </a:cubicBezTo>
                  <a:cubicBezTo>
                    <a:pt x="768" y="629"/>
                    <a:pt x="801" y="929"/>
                    <a:pt x="534" y="1063"/>
                  </a:cubicBezTo>
                  <a:cubicBezTo>
                    <a:pt x="368" y="1129"/>
                    <a:pt x="201" y="1196"/>
                    <a:pt x="134" y="1230"/>
                  </a:cubicBezTo>
                  <a:cubicBezTo>
                    <a:pt x="34" y="1263"/>
                    <a:pt x="34" y="1296"/>
                    <a:pt x="101" y="1363"/>
                  </a:cubicBezTo>
                  <a:cubicBezTo>
                    <a:pt x="201" y="1463"/>
                    <a:pt x="468" y="1730"/>
                    <a:pt x="301" y="1930"/>
                  </a:cubicBezTo>
                  <a:cubicBezTo>
                    <a:pt x="201" y="2063"/>
                    <a:pt x="134" y="2197"/>
                    <a:pt x="34" y="2264"/>
                  </a:cubicBezTo>
                  <a:cubicBezTo>
                    <a:pt x="1" y="2297"/>
                    <a:pt x="34" y="2364"/>
                    <a:pt x="101" y="2364"/>
                  </a:cubicBezTo>
                  <a:lnTo>
                    <a:pt x="134" y="2364"/>
                  </a:lnTo>
                  <a:cubicBezTo>
                    <a:pt x="223" y="2310"/>
                    <a:pt x="332" y="2276"/>
                    <a:pt x="434" y="2276"/>
                  </a:cubicBezTo>
                  <a:cubicBezTo>
                    <a:pt x="522" y="2276"/>
                    <a:pt x="606" y="2302"/>
                    <a:pt x="668" y="2364"/>
                  </a:cubicBezTo>
                  <a:cubicBezTo>
                    <a:pt x="835" y="2564"/>
                    <a:pt x="835" y="2764"/>
                    <a:pt x="835" y="2931"/>
                  </a:cubicBezTo>
                  <a:cubicBezTo>
                    <a:pt x="812" y="2954"/>
                    <a:pt x="836" y="2993"/>
                    <a:pt x="876" y="2993"/>
                  </a:cubicBezTo>
                  <a:cubicBezTo>
                    <a:pt x="893" y="2993"/>
                    <a:pt x="914" y="2985"/>
                    <a:pt x="935" y="2964"/>
                  </a:cubicBezTo>
                  <a:cubicBezTo>
                    <a:pt x="1053" y="2865"/>
                    <a:pt x="1230" y="2743"/>
                    <a:pt x="1418" y="2743"/>
                  </a:cubicBezTo>
                  <a:cubicBezTo>
                    <a:pt x="1546" y="2743"/>
                    <a:pt x="1680" y="2801"/>
                    <a:pt x="1802" y="2964"/>
                  </a:cubicBezTo>
                  <a:cubicBezTo>
                    <a:pt x="1812" y="2985"/>
                    <a:pt x="1829" y="2993"/>
                    <a:pt x="1847" y="2993"/>
                  </a:cubicBezTo>
                  <a:cubicBezTo>
                    <a:pt x="1888" y="2993"/>
                    <a:pt x="1935" y="2954"/>
                    <a:pt x="1935" y="2931"/>
                  </a:cubicBezTo>
                  <a:cubicBezTo>
                    <a:pt x="1969" y="2731"/>
                    <a:pt x="1969" y="2397"/>
                    <a:pt x="2436" y="2264"/>
                  </a:cubicBezTo>
                  <a:cubicBezTo>
                    <a:pt x="2603" y="2197"/>
                    <a:pt x="3136" y="2097"/>
                    <a:pt x="3103" y="2030"/>
                  </a:cubicBezTo>
                  <a:cubicBezTo>
                    <a:pt x="3003" y="1863"/>
                    <a:pt x="2669" y="1430"/>
                    <a:pt x="2769" y="1196"/>
                  </a:cubicBezTo>
                  <a:cubicBezTo>
                    <a:pt x="2803" y="1029"/>
                    <a:pt x="2836" y="929"/>
                    <a:pt x="2869" y="863"/>
                  </a:cubicBezTo>
                  <a:cubicBezTo>
                    <a:pt x="2869" y="796"/>
                    <a:pt x="2836" y="763"/>
                    <a:pt x="2836" y="729"/>
                  </a:cubicBezTo>
                  <a:cubicBezTo>
                    <a:pt x="2669" y="729"/>
                    <a:pt x="2402" y="729"/>
                    <a:pt x="2336" y="462"/>
                  </a:cubicBezTo>
                  <a:cubicBezTo>
                    <a:pt x="2302" y="296"/>
                    <a:pt x="2236" y="129"/>
                    <a:pt x="2236" y="62"/>
                  </a:cubicBezTo>
                  <a:cubicBezTo>
                    <a:pt x="2213" y="39"/>
                    <a:pt x="2190" y="0"/>
                    <a:pt x="2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4" name="Google Shape;2754;p39"/>
            <p:cNvSpPr/>
            <p:nvPr/>
          </p:nvSpPr>
          <p:spPr>
            <a:xfrm>
              <a:off x="7064673" y="5617403"/>
              <a:ext cx="22833" cy="19576"/>
            </a:xfrm>
            <a:custGeom>
              <a:avLst/>
              <a:gdLst/>
              <a:ahLst/>
              <a:cxnLst/>
              <a:rect l="l" t="t" r="r" b="b"/>
              <a:pathLst>
                <a:path w="701" h="601" extrusionOk="0">
                  <a:moveTo>
                    <a:pt x="405" y="0"/>
                  </a:moveTo>
                  <a:cubicBezTo>
                    <a:pt x="349" y="0"/>
                    <a:pt x="289" y="11"/>
                    <a:pt x="234" y="34"/>
                  </a:cubicBezTo>
                  <a:cubicBezTo>
                    <a:pt x="67" y="134"/>
                    <a:pt x="0" y="334"/>
                    <a:pt x="67" y="467"/>
                  </a:cubicBezTo>
                  <a:cubicBezTo>
                    <a:pt x="89" y="556"/>
                    <a:pt x="200" y="601"/>
                    <a:pt x="321" y="601"/>
                  </a:cubicBezTo>
                  <a:cubicBezTo>
                    <a:pt x="382" y="601"/>
                    <a:pt x="445" y="590"/>
                    <a:pt x="501" y="567"/>
                  </a:cubicBezTo>
                  <a:cubicBezTo>
                    <a:pt x="667" y="467"/>
                    <a:pt x="701" y="267"/>
                    <a:pt x="667" y="134"/>
                  </a:cubicBezTo>
                  <a:cubicBezTo>
                    <a:pt x="623" y="45"/>
                    <a:pt x="519" y="0"/>
                    <a:pt x="405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" name="Google Shape;2621;p39">
            <a:extLst>
              <a:ext uri="{FF2B5EF4-FFF2-40B4-BE49-F238E27FC236}">
                <a16:creationId xmlns:a16="http://schemas.microsoft.com/office/drawing/2014/main" id="{94B920FC-1A89-2AFF-ECCB-932681E6A345}"/>
              </a:ext>
            </a:extLst>
          </p:cNvPr>
          <p:cNvSpPr txBox="1">
            <a:spLocks/>
          </p:cNvSpPr>
          <p:nvPr/>
        </p:nvSpPr>
        <p:spPr>
          <a:xfrm>
            <a:off x="-107456" y="1627121"/>
            <a:ext cx="4355594" cy="6700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Alatsi"/>
              <a:buNone/>
              <a:defRPr sz="4800" b="1" i="0" u="none" strike="noStrike" cap="none">
                <a:solidFill>
                  <a:schemeClr val="lt2"/>
                </a:solidFill>
                <a:latin typeface="Alatsi"/>
                <a:ea typeface="Alatsi"/>
                <a:cs typeface="Alatsi"/>
                <a:sym typeface="Alats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Cedarville Cursive"/>
              <a:buNone/>
              <a:defRPr sz="5200" b="0" i="0" u="none" strike="noStrike" cap="none">
                <a:solidFill>
                  <a:srgbClr val="191919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Cedarville Cursive"/>
              <a:buNone/>
              <a:defRPr sz="5200" b="0" i="0" u="none" strike="noStrike" cap="none">
                <a:solidFill>
                  <a:srgbClr val="191919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Cedarville Cursive"/>
              <a:buNone/>
              <a:defRPr sz="5200" b="0" i="0" u="none" strike="noStrike" cap="none">
                <a:solidFill>
                  <a:srgbClr val="191919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Cedarville Cursive"/>
              <a:buNone/>
              <a:defRPr sz="5200" b="0" i="0" u="none" strike="noStrike" cap="none">
                <a:solidFill>
                  <a:srgbClr val="191919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Cedarville Cursive"/>
              <a:buNone/>
              <a:defRPr sz="5200" b="0" i="0" u="none" strike="noStrike" cap="none">
                <a:solidFill>
                  <a:srgbClr val="191919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Cedarville Cursive"/>
              <a:buNone/>
              <a:defRPr sz="5200" b="0" i="0" u="none" strike="noStrike" cap="none">
                <a:solidFill>
                  <a:srgbClr val="191919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Cedarville Cursive"/>
              <a:buNone/>
              <a:defRPr sz="5200" b="0" i="0" u="none" strike="noStrike" cap="none">
                <a:solidFill>
                  <a:srgbClr val="191919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Cedarville Cursive"/>
              <a:buNone/>
              <a:defRPr sz="5200" b="0" i="0" u="none" strike="noStrike" cap="none">
                <a:solidFill>
                  <a:srgbClr val="191919"/>
                </a:solidFill>
                <a:latin typeface="Cedarville Cursive"/>
                <a:ea typeface="Cedarville Cursive"/>
                <a:cs typeface="Cedarville Cursive"/>
                <a:sym typeface="Cedarville Cursive"/>
              </a:defRPr>
            </a:lvl9pPr>
          </a:lstStyle>
          <a:p>
            <a:pPr algn="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تم: </a:t>
            </a: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گردش خون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9" name="Google Shape;3309;p49"/>
          <p:cNvSpPr/>
          <p:nvPr/>
        </p:nvSpPr>
        <p:spPr>
          <a:xfrm>
            <a:off x="4940869" y="952031"/>
            <a:ext cx="3410700" cy="3410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10" name="Google Shape;3310;p49"/>
          <p:cNvSpPr txBox="1">
            <a:spLocks noGrp="1"/>
          </p:cNvSpPr>
          <p:nvPr>
            <p:ph type="title"/>
          </p:nvPr>
        </p:nvSpPr>
        <p:spPr>
          <a:xfrm>
            <a:off x="4940875" y="1672650"/>
            <a:ext cx="3410700" cy="216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عکس ارزش داردهزار لغت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311" name="Google Shape;3311;p49"/>
          <p:cNvGrpSpPr/>
          <p:nvPr/>
        </p:nvGrpSpPr>
        <p:grpSpPr>
          <a:xfrm>
            <a:off x="265669" y="3213233"/>
            <a:ext cx="650029" cy="705549"/>
            <a:chOff x="4373495" y="2575838"/>
            <a:chExt cx="791753" cy="859378"/>
          </a:xfrm>
        </p:grpSpPr>
        <p:sp>
          <p:nvSpPr>
            <p:cNvPr id="3312" name="Google Shape;3312;p49"/>
            <p:cNvSpPr/>
            <p:nvPr/>
          </p:nvSpPr>
          <p:spPr>
            <a:xfrm>
              <a:off x="4373495" y="2575838"/>
              <a:ext cx="791753" cy="859378"/>
            </a:xfrm>
            <a:custGeom>
              <a:avLst/>
              <a:gdLst/>
              <a:ahLst/>
              <a:cxnLst/>
              <a:rect l="l" t="t" r="r" b="b"/>
              <a:pathLst>
                <a:path w="13710" h="14881" extrusionOk="0">
                  <a:moveTo>
                    <a:pt x="3622" y="1"/>
                  </a:moveTo>
                  <a:cubicBezTo>
                    <a:pt x="3039" y="1"/>
                    <a:pt x="2511" y="145"/>
                    <a:pt x="2068" y="450"/>
                  </a:cubicBezTo>
                  <a:cubicBezTo>
                    <a:pt x="1" y="1878"/>
                    <a:pt x="487" y="6133"/>
                    <a:pt x="3132" y="9994"/>
                  </a:cubicBezTo>
                  <a:cubicBezTo>
                    <a:pt x="5200" y="13014"/>
                    <a:pt x="7995" y="14880"/>
                    <a:pt x="10103" y="14880"/>
                  </a:cubicBezTo>
                  <a:cubicBezTo>
                    <a:pt x="10689" y="14880"/>
                    <a:pt x="11223" y="14736"/>
                    <a:pt x="11673" y="14431"/>
                  </a:cubicBezTo>
                  <a:cubicBezTo>
                    <a:pt x="13709" y="13003"/>
                    <a:pt x="13253" y="8747"/>
                    <a:pt x="10579" y="4887"/>
                  </a:cubicBezTo>
                  <a:cubicBezTo>
                    <a:pt x="8510" y="1867"/>
                    <a:pt x="5715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13" name="Google Shape;3313;p49"/>
            <p:cNvSpPr/>
            <p:nvPr/>
          </p:nvSpPr>
          <p:spPr>
            <a:xfrm>
              <a:off x="4629787" y="2670201"/>
              <a:ext cx="396800" cy="558269"/>
            </a:xfrm>
            <a:custGeom>
              <a:avLst/>
              <a:gdLst/>
              <a:ahLst/>
              <a:cxnLst/>
              <a:rect l="l" t="t" r="r" b="b"/>
              <a:pathLst>
                <a:path w="6871" h="9667" extrusionOk="0">
                  <a:moveTo>
                    <a:pt x="183" y="1"/>
                  </a:moveTo>
                  <a:cubicBezTo>
                    <a:pt x="183" y="1"/>
                    <a:pt x="1" y="2402"/>
                    <a:pt x="1855" y="5259"/>
                  </a:cubicBezTo>
                  <a:cubicBezTo>
                    <a:pt x="3739" y="8147"/>
                    <a:pt x="6870" y="9667"/>
                    <a:pt x="6870" y="9667"/>
                  </a:cubicBezTo>
                  <a:lnTo>
                    <a:pt x="5046" y="7782"/>
                  </a:lnTo>
                  <a:cubicBezTo>
                    <a:pt x="5046" y="7782"/>
                    <a:pt x="5320" y="6688"/>
                    <a:pt x="4195" y="5199"/>
                  </a:cubicBezTo>
                  <a:cubicBezTo>
                    <a:pt x="3010" y="3709"/>
                    <a:pt x="1672" y="3405"/>
                    <a:pt x="1672" y="3405"/>
                  </a:cubicBezTo>
                  <a:cubicBezTo>
                    <a:pt x="1672" y="3405"/>
                    <a:pt x="1064" y="2949"/>
                    <a:pt x="791" y="1825"/>
                  </a:cubicBezTo>
                  <a:cubicBezTo>
                    <a:pt x="548" y="548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14" name="Google Shape;3314;p49"/>
            <p:cNvSpPr/>
            <p:nvPr/>
          </p:nvSpPr>
          <p:spPr>
            <a:xfrm>
              <a:off x="4436730" y="2634570"/>
              <a:ext cx="238739" cy="592169"/>
            </a:xfrm>
            <a:custGeom>
              <a:avLst/>
              <a:gdLst/>
              <a:ahLst/>
              <a:cxnLst/>
              <a:rect l="l" t="t" r="r" b="b"/>
              <a:pathLst>
                <a:path w="4134" h="10254" extrusionOk="0">
                  <a:moveTo>
                    <a:pt x="1725" y="1"/>
                  </a:moveTo>
                  <a:cubicBezTo>
                    <a:pt x="1370" y="1"/>
                    <a:pt x="907" y="99"/>
                    <a:pt x="578" y="527"/>
                  </a:cubicBezTo>
                  <a:cubicBezTo>
                    <a:pt x="0" y="1317"/>
                    <a:pt x="122" y="3749"/>
                    <a:pt x="1003" y="5785"/>
                  </a:cubicBezTo>
                  <a:cubicBezTo>
                    <a:pt x="1824" y="7791"/>
                    <a:pt x="4134" y="10253"/>
                    <a:pt x="4134" y="10253"/>
                  </a:cubicBezTo>
                  <a:cubicBezTo>
                    <a:pt x="4134" y="10253"/>
                    <a:pt x="2705" y="7518"/>
                    <a:pt x="1915" y="5481"/>
                  </a:cubicBezTo>
                  <a:cubicBezTo>
                    <a:pt x="1094" y="3414"/>
                    <a:pt x="2249" y="71"/>
                    <a:pt x="2249" y="71"/>
                  </a:cubicBezTo>
                  <a:cubicBezTo>
                    <a:pt x="2249" y="71"/>
                    <a:pt x="2026" y="1"/>
                    <a:pt x="1725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315" name="Google Shape;3315;p49"/>
          <p:cNvGrpSpPr/>
          <p:nvPr/>
        </p:nvGrpSpPr>
        <p:grpSpPr>
          <a:xfrm>
            <a:off x="915698" y="4281834"/>
            <a:ext cx="870723" cy="635190"/>
            <a:chOff x="5398605" y="2701906"/>
            <a:chExt cx="967255" cy="705532"/>
          </a:xfrm>
        </p:grpSpPr>
        <p:sp>
          <p:nvSpPr>
            <p:cNvPr id="3316" name="Google Shape;3316;p49"/>
            <p:cNvSpPr/>
            <p:nvPr/>
          </p:nvSpPr>
          <p:spPr>
            <a:xfrm>
              <a:off x="5398605" y="2701906"/>
              <a:ext cx="967255" cy="705532"/>
            </a:xfrm>
            <a:custGeom>
              <a:avLst/>
              <a:gdLst/>
              <a:ahLst/>
              <a:cxnLst/>
              <a:rect l="l" t="t" r="r" b="b"/>
              <a:pathLst>
                <a:path w="16749" h="12217" extrusionOk="0">
                  <a:moveTo>
                    <a:pt x="12341" y="1"/>
                  </a:moveTo>
                  <a:cubicBezTo>
                    <a:pt x="10453" y="1"/>
                    <a:pt x="8046" y="827"/>
                    <a:pt x="5776" y="2400"/>
                  </a:cubicBezTo>
                  <a:cubicBezTo>
                    <a:pt x="1946" y="5075"/>
                    <a:pt x="1" y="8905"/>
                    <a:pt x="1430" y="10972"/>
                  </a:cubicBezTo>
                  <a:cubicBezTo>
                    <a:pt x="2018" y="11811"/>
                    <a:pt x="3091" y="12216"/>
                    <a:pt x="4418" y="12216"/>
                  </a:cubicBezTo>
                  <a:cubicBezTo>
                    <a:pt x="6312" y="12216"/>
                    <a:pt x="8722" y="11390"/>
                    <a:pt x="10974" y="9817"/>
                  </a:cubicBezTo>
                  <a:cubicBezTo>
                    <a:pt x="14804" y="7142"/>
                    <a:pt x="16749" y="3312"/>
                    <a:pt x="15320" y="1245"/>
                  </a:cubicBezTo>
                  <a:cubicBezTo>
                    <a:pt x="14732" y="406"/>
                    <a:pt x="13664" y="1"/>
                    <a:pt x="12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17" name="Google Shape;3317;p49"/>
            <p:cNvSpPr/>
            <p:nvPr/>
          </p:nvSpPr>
          <p:spPr>
            <a:xfrm>
              <a:off x="5549562" y="2794883"/>
              <a:ext cx="556537" cy="390101"/>
            </a:xfrm>
            <a:custGeom>
              <a:avLst/>
              <a:gdLst/>
              <a:ahLst/>
              <a:cxnLst/>
              <a:rect l="l" t="t" r="r" b="b"/>
              <a:pathLst>
                <a:path w="9637" h="6755" extrusionOk="0">
                  <a:moveTo>
                    <a:pt x="9636" y="0"/>
                  </a:moveTo>
                  <a:lnTo>
                    <a:pt x="7752" y="1824"/>
                  </a:lnTo>
                  <a:cubicBezTo>
                    <a:pt x="7752" y="1824"/>
                    <a:pt x="7643" y="1796"/>
                    <a:pt x="7447" y="1796"/>
                  </a:cubicBezTo>
                  <a:cubicBezTo>
                    <a:pt x="7021" y="1796"/>
                    <a:pt x="6187" y="1925"/>
                    <a:pt x="5168" y="2736"/>
                  </a:cubicBezTo>
                  <a:cubicBezTo>
                    <a:pt x="3679" y="3921"/>
                    <a:pt x="3375" y="5228"/>
                    <a:pt x="3375" y="5228"/>
                  </a:cubicBezTo>
                  <a:cubicBezTo>
                    <a:pt x="3375" y="5228"/>
                    <a:pt x="2919" y="5836"/>
                    <a:pt x="1764" y="6110"/>
                  </a:cubicBezTo>
                  <a:cubicBezTo>
                    <a:pt x="518" y="6413"/>
                    <a:pt x="1" y="6748"/>
                    <a:pt x="1" y="6748"/>
                  </a:cubicBezTo>
                  <a:cubicBezTo>
                    <a:pt x="1" y="6748"/>
                    <a:pt x="81" y="6755"/>
                    <a:pt x="230" y="6755"/>
                  </a:cubicBezTo>
                  <a:cubicBezTo>
                    <a:pt x="899" y="6755"/>
                    <a:pt x="2952" y="6612"/>
                    <a:pt x="5290" y="5046"/>
                  </a:cubicBezTo>
                  <a:cubicBezTo>
                    <a:pt x="8116" y="3161"/>
                    <a:pt x="9636" y="0"/>
                    <a:pt x="963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18" name="Google Shape;3318;p49"/>
            <p:cNvSpPr/>
            <p:nvPr/>
          </p:nvSpPr>
          <p:spPr>
            <a:xfrm>
              <a:off x="5500417" y="3147676"/>
              <a:ext cx="605682" cy="230480"/>
            </a:xfrm>
            <a:custGeom>
              <a:avLst/>
              <a:gdLst/>
              <a:ahLst/>
              <a:cxnLst/>
              <a:rect l="l" t="t" r="r" b="b"/>
              <a:pathLst>
                <a:path w="10488" h="3991" extrusionOk="0">
                  <a:moveTo>
                    <a:pt x="10487" y="1"/>
                  </a:moveTo>
                  <a:cubicBezTo>
                    <a:pt x="10487" y="1"/>
                    <a:pt x="7752" y="1460"/>
                    <a:pt x="5715" y="2280"/>
                  </a:cubicBezTo>
                  <a:cubicBezTo>
                    <a:pt x="5159" y="2509"/>
                    <a:pt x="4510" y="2593"/>
                    <a:pt x="3858" y="2593"/>
                  </a:cubicBezTo>
                  <a:cubicBezTo>
                    <a:pt x="2090" y="2593"/>
                    <a:pt x="305" y="1976"/>
                    <a:pt x="305" y="1976"/>
                  </a:cubicBezTo>
                  <a:lnTo>
                    <a:pt x="305" y="1976"/>
                  </a:lnTo>
                  <a:cubicBezTo>
                    <a:pt x="305" y="1976"/>
                    <a:pt x="1" y="3040"/>
                    <a:pt x="822" y="3648"/>
                  </a:cubicBezTo>
                  <a:cubicBezTo>
                    <a:pt x="1134" y="3877"/>
                    <a:pt x="1704" y="3991"/>
                    <a:pt x="2403" y="3991"/>
                  </a:cubicBezTo>
                  <a:cubicBezTo>
                    <a:pt x="3470" y="3991"/>
                    <a:pt x="4838" y="3725"/>
                    <a:pt x="6050" y="3192"/>
                  </a:cubicBezTo>
                  <a:cubicBezTo>
                    <a:pt x="8025" y="2311"/>
                    <a:pt x="10487" y="1"/>
                    <a:pt x="10487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319" name="Google Shape;3319;p49"/>
          <p:cNvGrpSpPr/>
          <p:nvPr/>
        </p:nvGrpSpPr>
        <p:grpSpPr>
          <a:xfrm>
            <a:off x="7513726" y="399067"/>
            <a:ext cx="689882" cy="552956"/>
            <a:chOff x="5351251" y="1894392"/>
            <a:chExt cx="689882" cy="552956"/>
          </a:xfrm>
        </p:grpSpPr>
        <p:sp>
          <p:nvSpPr>
            <p:cNvPr id="3320" name="Google Shape;3320;p49"/>
            <p:cNvSpPr/>
            <p:nvPr/>
          </p:nvSpPr>
          <p:spPr>
            <a:xfrm>
              <a:off x="5351251" y="1894392"/>
              <a:ext cx="689882" cy="552956"/>
            </a:xfrm>
            <a:custGeom>
              <a:avLst/>
              <a:gdLst/>
              <a:ahLst/>
              <a:cxnLst/>
              <a:rect l="l" t="t" r="r" b="b"/>
              <a:pathLst>
                <a:path w="11946" h="9575" extrusionOk="0">
                  <a:moveTo>
                    <a:pt x="5958" y="0"/>
                  </a:moveTo>
                  <a:cubicBezTo>
                    <a:pt x="2675" y="0"/>
                    <a:pt x="0" y="2158"/>
                    <a:pt x="0" y="4803"/>
                  </a:cubicBezTo>
                  <a:cubicBezTo>
                    <a:pt x="0" y="7447"/>
                    <a:pt x="2675" y="9575"/>
                    <a:pt x="5958" y="9575"/>
                  </a:cubicBezTo>
                  <a:cubicBezTo>
                    <a:pt x="9271" y="9575"/>
                    <a:pt x="11946" y="7447"/>
                    <a:pt x="11946" y="4803"/>
                  </a:cubicBezTo>
                  <a:cubicBezTo>
                    <a:pt x="11946" y="2158"/>
                    <a:pt x="9271" y="0"/>
                    <a:pt x="5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21" name="Google Shape;3321;p49"/>
            <p:cNvSpPr/>
            <p:nvPr/>
          </p:nvSpPr>
          <p:spPr>
            <a:xfrm>
              <a:off x="5433717" y="2076881"/>
              <a:ext cx="488045" cy="183934"/>
            </a:xfrm>
            <a:custGeom>
              <a:avLst/>
              <a:gdLst/>
              <a:ahLst/>
              <a:cxnLst/>
              <a:rect l="l" t="t" r="r" b="b"/>
              <a:pathLst>
                <a:path w="8451" h="3185" extrusionOk="0">
                  <a:moveTo>
                    <a:pt x="4793" y="1"/>
                  </a:moveTo>
                  <a:cubicBezTo>
                    <a:pt x="2902" y="1"/>
                    <a:pt x="2220" y="1187"/>
                    <a:pt x="2220" y="1187"/>
                  </a:cubicBezTo>
                  <a:cubicBezTo>
                    <a:pt x="2220" y="1187"/>
                    <a:pt x="2163" y="1234"/>
                    <a:pt x="1999" y="1234"/>
                  </a:cubicBezTo>
                  <a:cubicBezTo>
                    <a:pt x="1867" y="1234"/>
                    <a:pt x="1666" y="1204"/>
                    <a:pt x="1369" y="1095"/>
                  </a:cubicBezTo>
                  <a:cubicBezTo>
                    <a:pt x="670" y="883"/>
                    <a:pt x="1" y="245"/>
                    <a:pt x="1" y="244"/>
                  </a:cubicBezTo>
                  <a:lnTo>
                    <a:pt x="1" y="244"/>
                  </a:lnTo>
                  <a:lnTo>
                    <a:pt x="457" y="1095"/>
                  </a:lnTo>
                  <a:cubicBezTo>
                    <a:pt x="457" y="1095"/>
                    <a:pt x="1081" y="3185"/>
                    <a:pt x="4200" y="3185"/>
                  </a:cubicBezTo>
                  <a:cubicBezTo>
                    <a:pt x="4382" y="3185"/>
                    <a:pt x="4573" y="3177"/>
                    <a:pt x="4773" y="3162"/>
                  </a:cubicBezTo>
                  <a:cubicBezTo>
                    <a:pt x="8420" y="2889"/>
                    <a:pt x="8451" y="123"/>
                    <a:pt x="8451" y="123"/>
                  </a:cubicBezTo>
                  <a:lnTo>
                    <a:pt x="8451" y="123"/>
                  </a:lnTo>
                  <a:lnTo>
                    <a:pt x="7326" y="1156"/>
                  </a:lnTo>
                  <a:cubicBezTo>
                    <a:pt x="7326" y="1156"/>
                    <a:pt x="6779" y="32"/>
                    <a:pt x="4864" y="1"/>
                  </a:cubicBezTo>
                  <a:cubicBezTo>
                    <a:pt x="4840" y="1"/>
                    <a:pt x="4816" y="1"/>
                    <a:pt x="479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22" name="Google Shape;3322;p49"/>
            <p:cNvSpPr/>
            <p:nvPr/>
          </p:nvSpPr>
          <p:spPr>
            <a:xfrm>
              <a:off x="5498685" y="1947868"/>
              <a:ext cx="356375" cy="86972"/>
            </a:xfrm>
            <a:custGeom>
              <a:avLst/>
              <a:gdLst/>
              <a:ahLst/>
              <a:cxnLst/>
              <a:rect l="l" t="t" r="r" b="b"/>
              <a:pathLst>
                <a:path w="6171" h="1506" extrusionOk="0">
                  <a:moveTo>
                    <a:pt x="3166" y="0"/>
                  </a:moveTo>
                  <a:cubicBezTo>
                    <a:pt x="2946" y="0"/>
                    <a:pt x="2730" y="14"/>
                    <a:pt x="2523" y="47"/>
                  </a:cubicBezTo>
                  <a:cubicBezTo>
                    <a:pt x="943" y="229"/>
                    <a:pt x="0" y="1506"/>
                    <a:pt x="0" y="1506"/>
                  </a:cubicBezTo>
                  <a:cubicBezTo>
                    <a:pt x="0" y="1506"/>
                    <a:pt x="1064" y="1111"/>
                    <a:pt x="2645" y="594"/>
                  </a:cubicBezTo>
                  <a:cubicBezTo>
                    <a:pt x="3172" y="432"/>
                    <a:pt x="3739" y="378"/>
                    <a:pt x="4262" y="378"/>
                  </a:cubicBezTo>
                  <a:cubicBezTo>
                    <a:pt x="5306" y="378"/>
                    <a:pt x="6171" y="594"/>
                    <a:pt x="6171" y="594"/>
                  </a:cubicBezTo>
                  <a:cubicBezTo>
                    <a:pt x="6171" y="594"/>
                    <a:pt x="4595" y="0"/>
                    <a:pt x="3166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23" name="Google Shape;3323;p49"/>
            <p:cNvSpPr/>
            <p:nvPr/>
          </p:nvSpPr>
          <p:spPr>
            <a:xfrm>
              <a:off x="5424939" y="2255963"/>
              <a:ext cx="354643" cy="141026"/>
            </a:xfrm>
            <a:custGeom>
              <a:avLst/>
              <a:gdLst/>
              <a:ahLst/>
              <a:cxnLst/>
              <a:rect l="l" t="t" r="r" b="b"/>
              <a:pathLst>
                <a:path w="6141" h="2442" extrusionOk="0">
                  <a:moveTo>
                    <a:pt x="1" y="1"/>
                  </a:moveTo>
                  <a:cubicBezTo>
                    <a:pt x="1" y="1"/>
                    <a:pt x="822" y="1672"/>
                    <a:pt x="2493" y="2219"/>
                  </a:cubicBezTo>
                  <a:cubicBezTo>
                    <a:pt x="3030" y="2385"/>
                    <a:pt x="3597" y="2441"/>
                    <a:pt x="4121" y="2441"/>
                  </a:cubicBezTo>
                  <a:cubicBezTo>
                    <a:pt x="5229" y="2441"/>
                    <a:pt x="6141" y="2189"/>
                    <a:pt x="6141" y="2189"/>
                  </a:cubicBezTo>
                  <a:cubicBezTo>
                    <a:pt x="6141" y="2189"/>
                    <a:pt x="3648" y="2128"/>
                    <a:pt x="2372" y="1581"/>
                  </a:cubicBezTo>
                  <a:cubicBezTo>
                    <a:pt x="1126" y="10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324" name="Google Shape;3324;p49"/>
          <p:cNvGrpSpPr/>
          <p:nvPr/>
        </p:nvGrpSpPr>
        <p:grpSpPr>
          <a:xfrm>
            <a:off x="4444111" y="1297267"/>
            <a:ext cx="496766" cy="259586"/>
            <a:chOff x="6255261" y="2144679"/>
            <a:chExt cx="496766" cy="259586"/>
          </a:xfrm>
        </p:grpSpPr>
        <p:sp>
          <p:nvSpPr>
            <p:cNvPr id="3325" name="Google Shape;3325;p49"/>
            <p:cNvSpPr/>
            <p:nvPr/>
          </p:nvSpPr>
          <p:spPr>
            <a:xfrm>
              <a:off x="6255261" y="2144679"/>
              <a:ext cx="496766" cy="259586"/>
            </a:xfrm>
            <a:custGeom>
              <a:avLst/>
              <a:gdLst/>
              <a:ahLst/>
              <a:cxnLst/>
              <a:rect l="l" t="t" r="r" b="b"/>
              <a:pathLst>
                <a:path w="8602" h="4495" extrusionOk="0">
                  <a:moveTo>
                    <a:pt x="6451" y="1"/>
                  </a:moveTo>
                  <a:cubicBezTo>
                    <a:pt x="5713" y="1"/>
                    <a:pt x="4823" y="154"/>
                    <a:pt x="3891" y="469"/>
                  </a:cubicBezTo>
                  <a:cubicBezTo>
                    <a:pt x="1641" y="1228"/>
                    <a:pt x="0" y="2627"/>
                    <a:pt x="243" y="3630"/>
                  </a:cubicBezTo>
                  <a:cubicBezTo>
                    <a:pt x="367" y="4197"/>
                    <a:pt x="1110" y="4495"/>
                    <a:pt x="2148" y="4495"/>
                  </a:cubicBezTo>
                  <a:cubicBezTo>
                    <a:pt x="2891" y="4495"/>
                    <a:pt x="3785" y="4342"/>
                    <a:pt x="4711" y="4025"/>
                  </a:cubicBezTo>
                  <a:cubicBezTo>
                    <a:pt x="6961" y="3265"/>
                    <a:pt x="8602" y="1867"/>
                    <a:pt x="8359" y="894"/>
                  </a:cubicBezTo>
                  <a:cubicBezTo>
                    <a:pt x="8234" y="307"/>
                    <a:pt x="7494" y="1"/>
                    <a:pt x="6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26" name="Google Shape;3326;p49"/>
            <p:cNvSpPr/>
            <p:nvPr/>
          </p:nvSpPr>
          <p:spPr>
            <a:xfrm>
              <a:off x="6297360" y="2176961"/>
              <a:ext cx="382709" cy="151940"/>
            </a:xfrm>
            <a:custGeom>
              <a:avLst/>
              <a:gdLst/>
              <a:ahLst/>
              <a:cxnLst/>
              <a:rect l="l" t="t" r="r" b="b"/>
              <a:pathLst>
                <a:path w="6627" h="2631" extrusionOk="0">
                  <a:moveTo>
                    <a:pt x="6627" y="1"/>
                  </a:moveTo>
                  <a:lnTo>
                    <a:pt x="5441" y="669"/>
                  </a:lnTo>
                  <a:cubicBezTo>
                    <a:pt x="5441" y="669"/>
                    <a:pt x="4923" y="531"/>
                    <a:pt x="4305" y="531"/>
                  </a:cubicBezTo>
                  <a:cubicBezTo>
                    <a:pt x="3919" y="531"/>
                    <a:pt x="3494" y="585"/>
                    <a:pt x="3131" y="761"/>
                  </a:cubicBezTo>
                  <a:cubicBezTo>
                    <a:pt x="2159" y="1217"/>
                    <a:pt x="2128" y="2068"/>
                    <a:pt x="2128" y="2068"/>
                  </a:cubicBezTo>
                  <a:lnTo>
                    <a:pt x="1" y="2463"/>
                  </a:lnTo>
                  <a:cubicBezTo>
                    <a:pt x="1" y="2463"/>
                    <a:pt x="467" y="2631"/>
                    <a:pt x="1285" y="2631"/>
                  </a:cubicBezTo>
                  <a:cubicBezTo>
                    <a:pt x="1945" y="2631"/>
                    <a:pt x="2833" y="2522"/>
                    <a:pt x="3891" y="2128"/>
                  </a:cubicBezTo>
                  <a:cubicBezTo>
                    <a:pt x="5928" y="1369"/>
                    <a:pt x="6627" y="1"/>
                    <a:pt x="662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1" name="Google Shape;3331;p50"/>
          <p:cNvSpPr/>
          <p:nvPr/>
        </p:nvSpPr>
        <p:spPr>
          <a:xfrm>
            <a:off x="1378925" y="1701893"/>
            <a:ext cx="1739400" cy="1739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32" name="Google Shape;3332;p50"/>
          <p:cNvSpPr txBox="1">
            <a:spLocks noGrp="1"/>
          </p:cNvSpPr>
          <p:nvPr>
            <p:ph type="title"/>
          </p:nvPr>
        </p:nvSpPr>
        <p:spPr>
          <a:xfrm>
            <a:off x="3619500" y="1900650"/>
            <a:ext cx="4525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رگ های خونی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33" name="Google Shape;3333;p50"/>
          <p:cNvSpPr txBox="1">
            <a:spLocks noGrp="1"/>
          </p:cNvSpPr>
          <p:nvPr>
            <p:ph type="subTitle" idx="1"/>
          </p:nvPr>
        </p:nvSpPr>
        <p:spPr>
          <a:xfrm>
            <a:off x="3619500" y="2666250"/>
            <a:ext cx="4525800" cy="5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34" name="Google Shape;3334;p50"/>
          <p:cNvSpPr txBox="1">
            <a:spLocks noGrp="1"/>
          </p:cNvSpPr>
          <p:nvPr>
            <p:ph type="title" idx="2"/>
          </p:nvPr>
        </p:nvSpPr>
        <p:spPr>
          <a:xfrm>
            <a:off x="1572725" y="2150850"/>
            <a:ext cx="1351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3335" name="Google Shape;3335;p50"/>
          <p:cNvGrpSpPr/>
          <p:nvPr/>
        </p:nvGrpSpPr>
        <p:grpSpPr>
          <a:xfrm>
            <a:off x="388207" y="2992645"/>
            <a:ext cx="650029" cy="705549"/>
            <a:chOff x="4373495" y="2575838"/>
            <a:chExt cx="791753" cy="859378"/>
          </a:xfrm>
        </p:grpSpPr>
        <p:sp>
          <p:nvSpPr>
            <p:cNvPr id="3336" name="Google Shape;3336;p50"/>
            <p:cNvSpPr/>
            <p:nvPr/>
          </p:nvSpPr>
          <p:spPr>
            <a:xfrm>
              <a:off x="4373495" y="2575838"/>
              <a:ext cx="791753" cy="859378"/>
            </a:xfrm>
            <a:custGeom>
              <a:avLst/>
              <a:gdLst/>
              <a:ahLst/>
              <a:cxnLst/>
              <a:rect l="l" t="t" r="r" b="b"/>
              <a:pathLst>
                <a:path w="13710" h="14881" extrusionOk="0">
                  <a:moveTo>
                    <a:pt x="3622" y="1"/>
                  </a:moveTo>
                  <a:cubicBezTo>
                    <a:pt x="3039" y="1"/>
                    <a:pt x="2511" y="145"/>
                    <a:pt x="2068" y="450"/>
                  </a:cubicBezTo>
                  <a:cubicBezTo>
                    <a:pt x="1" y="1878"/>
                    <a:pt x="487" y="6133"/>
                    <a:pt x="3132" y="9994"/>
                  </a:cubicBezTo>
                  <a:cubicBezTo>
                    <a:pt x="5200" y="13014"/>
                    <a:pt x="7995" y="14880"/>
                    <a:pt x="10103" y="14880"/>
                  </a:cubicBezTo>
                  <a:cubicBezTo>
                    <a:pt x="10689" y="14880"/>
                    <a:pt x="11223" y="14736"/>
                    <a:pt x="11673" y="14431"/>
                  </a:cubicBezTo>
                  <a:cubicBezTo>
                    <a:pt x="13709" y="13003"/>
                    <a:pt x="13253" y="8747"/>
                    <a:pt x="10579" y="4887"/>
                  </a:cubicBezTo>
                  <a:cubicBezTo>
                    <a:pt x="8510" y="1867"/>
                    <a:pt x="5715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37" name="Google Shape;3337;p50"/>
            <p:cNvSpPr/>
            <p:nvPr/>
          </p:nvSpPr>
          <p:spPr>
            <a:xfrm>
              <a:off x="4629787" y="2670201"/>
              <a:ext cx="396800" cy="558269"/>
            </a:xfrm>
            <a:custGeom>
              <a:avLst/>
              <a:gdLst/>
              <a:ahLst/>
              <a:cxnLst/>
              <a:rect l="l" t="t" r="r" b="b"/>
              <a:pathLst>
                <a:path w="6871" h="9667" extrusionOk="0">
                  <a:moveTo>
                    <a:pt x="183" y="1"/>
                  </a:moveTo>
                  <a:cubicBezTo>
                    <a:pt x="183" y="1"/>
                    <a:pt x="1" y="2402"/>
                    <a:pt x="1855" y="5259"/>
                  </a:cubicBezTo>
                  <a:cubicBezTo>
                    <a:pt x="3739" y="8147"/>
                    <a:pt x="6870" y="9667"/>
                    <a:pt x="6870" y="9667"/>
                  </a:cubicBezTo>
                  <a:lnTo>
                    <a:pt x="5046" y="7782"/>
                  </a:lnTo>
                  <a:cubicBezTo>
                    <a:pt x="5046" y="7782"/>
                    <a:pt x="5320" y="6688"/>
                    <a:pt x="4195" y="5199"/>
                  </a:cubicBezTo>
                  <a:cubicBezTo>
                    <a:pt x="3010" y="3709"/>
                    <a:pt x="1672" y="3405"/>
                    <a:pt x="1672" y="3405"/>
                  </a:cubicBezTo>
                  <a:cubicBezTo>
                    <a:pt x="1672" y="3405"/>
                    <a:pt x="1064" y="2949"/>
                    <a:pt x="791" y="1825"/>
                  </a:cubicBezTo>
                  <a:cubicBezTo>
                    <a:pt x="548" y="548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38" name="Google Shape;3338;p50"/>
            <p:cNvSpPr/>
            <p:nvPr/>
          </p:nvSpPr>
          <p:spPr>
            <a:xfrm>
              <a:off x="4436730" y="2634570"/>
              <a:ext cx="238739" cy="592169"/>
            </a:xfrm>
            <a:custGeom>
              <a:avLst/>
              <a:gdLst/>
              <a:ahLst/>
              <a:cxnLst/>
              <a:rect l="l" t="t" r="r" b="b"/>
              <a:pathLst>
                <a:path w="4134" h="10254" extrusionOk="0">
                  <a:moveTo>
                    <a:pt x="1725" y="1"/>
                  </a:moveTo>
                  <a:cubicBezTo>
                    <a:pt x="1370" y="1"/>
                    <a:pt x="907" y="99"/>
                    <a:pt x="578" y="527"/>
                  </a:cubicBezTo>
                  <a:cubicBezTo>
                    <a:pt x="0" y="1317"/>
                    <a:pt x="122" y="3749"/>
                    <a:pt x="1003" y="5785"/>
                  </a:cubicBezTo>
                  <a:cubicBezTo>
                    <a:pt x="1824" y="7791"/>
                    <a:pt x="4134" y="10253"/>
                    <a:pt x="4134" y="10253"/>
                  </a:cubicBezTo>
                  <a:cubicBezTo>
                    <a:pt x="4134" y="10253"/>
                    <a:pt x="2705" y="7518"/>
                    <a:pt x="1915" y="5481"/>
                  </a:cubicBezTo>
                  <a:cubicBezTo>
                    <a:pt x="1094" y="3414"/>
                    <a:pt x="2249" y="71"/>
                    <a:pt x="2249" y="71"/>
                  </a:cubicBezTo>
                  <a:cubicBezTo>
                    <a:pt x="2249" y="71"/>
                    <a:pt x="2026" y="1"/>
                    <a:pt x="1725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339" name="Google Shape;3339;p50"/>
          <p:cNvGrpSpPr/>
          <p:nvPr/>
        </p:nvGrpSpPr>
        <p:grpSpPr>
          <a:xfrm>
            <a:off x="1690673" y="3721684"/>
            <a:ext cx="870723" cy="635190"/>
            <a:chOff x="5398605" y="2701906"/>
            <a:chExt cx="967255" cy="705532"/>
          </a:xfrm>
        </p:grpSpPr>
        <p:sp>
          <p:nvSpPr>
            <p:cNvPr id="3340" name="Google Shape;3340;p50"/>
            <p:cNvSpPr/>
            <p:nvPr/>
          </p:nvSpPr>
          <p:spPr>
            <a:xfrm>
              <a:off x="5398605" y="2701906"/>
              <a:ext cx="967255" cy="705532"/>
            </a:xfrm>
            <a:custGeom>
              <a:avLst/>
              <a:gdLst/>
              <a:ahLst/>
              <a:cxnLst/>
              <a:rect l="l" t="t" r="r" b="b"/>
              <a:pathLst>
                <a:path w="16749" h="12217" extrusionOk="0">
                  <a:moveTo>
                    <a:pt x="12341" y="1"/>
                  </a:moveTo>
                  <a:cubicBezTo>
                    <a:pt x="10453" y="1"/>
                    <a:pt x="8046" y="827"/>
                    <a:pt x="5776" y="2400"/>
                  </a:cubicBezTo>
                  <a:cubicBezTo>
                    <a:pt x="1946" y="5075"/>
                    <a:pt x="1" y="8905"/>
                    <a:pt x="1430" y="10972"/>
                  </a:cubicBezTo>
                  <a:cubicBezTo>
                    <a:pt x="2018" y="11811"/>
                    <a:pt x="3091" y="12216"/>
                    <a:pt x="4418" y="12216"/>
                  </a:cubicBezTo>
                  <a:cubicBezTo>
                    <a:pt x="6312" y="12216"/>
                    <a:pt x="8722" y="11390"/>
                    <a:pt x="10974" y="9817"/>
                  </a:cubicBezTo>
                  <a:cubicBezTo>
                    <a:pt x="14804" y="7142"/>
                    <a:pt x="16749" y="3312"/>
                    <a:pt x="15320" y="1245"/>
                  </a:cubicBezTo>
                  <a:cubicBezTo>
                    <a:pt x="14732" y="406"/>
                    <a:pt x="13664" y="1"/>
                    <a:pt x="12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41" name="Google Shape;3341;p50"/>
            <p:cNvSpPr/>
            <p:nvPr/>
          </p:nvSpPr>
          <p:spPr>
            <a:xfrm>
              <a:off x="5549562" y="2794883"/>
              <a:ext cx="556537" cy="390101"/>
            </a:xfrm>
            <a:custGeom>
              <a:avLst/>
              <a:gdLst/>
              <a:ahLst/>
              <a:cxnLst/>
              <a:rect l="l" t="t" r="r" b="b"/>
              <a:pathLst>
                <a:path w="9637" h="6755" extrusionOk="0">
                  <a:moveTo>
                    <a:pt x="9636" y="0"/>
                  </a:moveTo>
                  <a:lnTo>
                    <a:pt x="7752" y="1824"/>
                  </a:lnTo>
                  <a:cubicBezTo>
                    <a:pt x="7752" y="1824"/>
                    <a:pt x="7643" y="1796"/>
                    <a:pt x="7447" y="1796"/>
                  </a:cubicBezTo>
                  <a:cubicBezTo>
                    <a:pt x="7021" y="1796"/>
                    <a:pt x="6187" y="1925"/>
                    <a:pt x="5168" y="2736"/>
                  </a:cubicBezTo>
                  <a:cubicBezTo>
                    <a:pt x="3679" y="3921"/>
                    <a:pt x="3375" y="5228"/>
                    <a:pt x="3375" y="5228"/>
                  </a:cubicBezTo>
                  <a:cubicBezTo>
                    <a:pt x="3375" y="5228"/>
                    <a:pt x="2919" y="5836"/>
                    <a:pt x="1764" y="6110"/>
                  </a:cubicBezTo>
                  <a:cubicBezTo>
                    <a:pt x="518" y="6413"/>
                    <a:pt x="1" y="6748"/>
                    <a:pt x="1" y="6748"/>
                  </a:cubicBezTo>
                  <a:cubicBezTo>
                    <a:pt x="1" y="6748"/>
                    <a:pt x="81" y="6755"/>
                    <a:pt x="230" y="6755"/>
                  </a:cubicBezTo>
                  <a:cubicBezTo>
                    <a:pt x="899" y="6755"/>
                    <a:pt x="2952" y="6612"/>
                    <a:pt x="5290" y="5046"/>
                  </a:cubicBezTo>
                  <a:cubicBezTo>
                    <a:pt x="8116" y="3161"/>
                    <a:pt x="9636" y="0"/>
                    <a:pt x="963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42" name="Google Shape;3342;p50"/>
            <p:cNvSpPr/>
            <p:nvPr/>
          </p:nvSpPr>
          <p:spPr>
            <a:xfrm>
              <a:off x="5500417" y="3147676"/>
              <a:ext cx="605682" cy="230480"/>
            </a:xfrm>
            <a:custGeom>
              <a:avLst/>
              <a:gdLst/>
              <a:ahLst/>
              <a:cxnLst/>
              <a:rect l="l" t="t" r="r" b="b"/>
              <a:pathLst>
                <a:path w="10488" h="3991" extrusionOk="0">
                  <a:moveTo>
                    <a:pt x="10487" y="1"/>
                  </a:moveTo>
                  <a:cubicBezTo>
                    <a:pt x="10487" y="1"/>
                    <a:pt x="7752" y="1460"/>
                    <a:pt x="5715" y="2280"/>
                  </a:cubicBezTo>
                  <a:cubicBezTo>
                    <a:pt x="5159" y="2509"/>
                    <a:pt x="4510" y="2593"/>
                    <a:pt x="3858" y="2593"/>
                  </a:cubicBezTo>
                  <a:cubicBezTo>
                    <a:pt x="2090" y="2593"/>
                    <a:pt x="305" y="1976"/>
                    <a:pt x="305" y="1976"/>
                  </a:cubicBezTo>
                  <a:lnTo>
                    <a:pt x="305" y="1976"/>
                  </a:lnTo>
                  <a:cubicBezTo>
                    <a:pt x="305" y="1976"/>
                    <a:pt x="1" y="3040"/>
                    <a:pt x="822" y="3648"/>
                  </a:cubicBezTo>
                  <a:cubicBezTo>
                    <a:pt x="1134" y="3877"/>
                    <a:pt x="1704" y="3991"/>
                    <a:pt x="2403" y="3991"/>
                  </a:cubicBezTo>
                  <a:cubicBezTo>
                    <a:pt x="3470" y="3991"/>
                    <a:pt x="4838" y="3725"/>
                    <a:pt x="6050" y="3192"/>
                  </a:cubicBezTo>
                  <a:cubicBezTo>
                    <a:pt x="8025" y="2311"/>
                    <a:pt x="10487" y="1"/>
                    <a:pt x="10487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343" name="Google Shape;3343;p50"/>
          <p:cNvGrpSpPr/>
          <p:nvPr/>
        </p:nvGrpSpPr>
        <p:grpSpPr>
          <a:xfrm>
            <a:off x="3118321" y="604607"/>
            <a:ext cx="547759" cy="422730"/>
            <a:chOff x="6441271" y="1438170"/>
            <a:chExt cx="547759" cy="422730"/>
          </a:xfrm>
        </p:grpSpPr>
        <p:sp>
          <p:nvSpPr>
            <p:cNvPr id="3344" name="Google Shape;3344;p50"/>
            <p:cNvSpPr/>
            <p:nvPr/>
          </p:nvSpPr>
          <p:spPr>
            <a:xfrm>
              <a:off x="6441271" y="1438170"/>
              <a:ext cx="547759" cy="422730"/>
            </a:xfrm>
            <a:custGeom>
              <a:avLst/>
              <a:gdLst/>
              <a:ahLst/>
              <a:cxnLst/>
              <a:rect l="l" t="t" r="r" b="b"/>
              <a:pathLst>
                <a:path w="9485" h="7320" extrusionOk="0">
                  <a:moveTo>
                    <a:pt x="4068" y="0"/>
                  </a:moveTo>
                  <a:cubicBezTo>
                    <a:pt x="2631" y="0"/>
                    <a:pt x="1354" y="664"/>
                    <a:pt x="822" y="1851"/>
                  </a:cubicBezTo>
                  <a:cubicBezTo>
                    <a:pt x="1" y="3584"/>
                    <a:pt x="1095" y="5833"/>
                    <a:pt x="3284" y="6836"/>
                  </a:cubicBezTo>
                  <a:cubicBezTo>
                    <a:pt x="3988" y="7164"/>
                    <a:pt x="4722" y="7319"/>
                    <a:pt x="5418" y="7319"/>
                  </a:cubicBezTo>
                  <a:cubicBezTo>
                    <a:pt x="6854" y="7319"/>
                    <a:pt x="8131" y="6656"/>
                    <a:pt x="8664" y="5468"/>
                  </a:cubicBezTo>
                  <a:cubicBezTo>
                    <a:pt x="9484" y="3736"/>
                    <a:pt x="8390" y="1487"/>
                    <a:pt x="6202" y="484"/>
                  </a:cubicBezTo>
                  <a:cubicBezTo>
                    <a:pt x="5497" y="156"/>
                    <a:pt x="4764" y="0"/>
                    <a:pt x="4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45" name="Google Shape;3345;p50"/>
            <p:cNvSpPr/>
            <p:nvPr/>
          </p:nvSpPr>
          <p:spPr>
            <a:xfrm>
              <a:off x="6553652" y="1515208"/>
              <a:ext cx="338819" cy="213848"/>
            </a:xfrm>
            <a:custGeom>
              <a:avLst/>
              <a:gdLst/>
              <a:ahLst/>
              <a:cxnLst/>
              <a:rect l="l" t="t" r="r" b="b"/>
              <a:pathLst>
                <a:path w="5867" h="3703" extrusionOk="0">
                  <a:moveTo>
                    <a:pt x="213" y="1"/>
                  </a:moveTo>
                  <a:lnTo>
                    <a:pt x="243" y="730"/>
                  </a:lnTo>
                  <a:cubicBezTo>
                    <a:pt x="243" y="730"/>
                    <a:pt x="0" y="2463"/>
                    <a:pt x="2493" y="3435"/>
                  </a:cubicBezTo>
                  <a:cubicBezTo>
                    <a:pt x="2992" y="3626"/>
                    <a:pt x="3427" y="3702"/>
                    <a:pt x="3804" y="3702"/>
                  </a:cubicBezTo>
                  <a:cubicBezTo>
                    <a:pt x="5287" y="3702"/>
                    <a:pt x="5867" y="2524"/>
                    <a:pt x="5867" y="2523"/>
                  </a:cubicBezTo>
                  <a:lnTo>
                    <a:pt x="5867" y="2523"/>
                  </a:lnTo>
                  <a:lnTo>
                    <a:pt x="4803" y="2858"/>
                  </a:lnTo>
                  <a:cubicBezTo>
                    <a:pt x="4803" y="2858"/>
                    <a:pt x="4803" y="1976"/>
                    <a:pt x="3496" y="1338"/>
                  </a:cubicBezTo>
                  <a:cubicBezTo>
                    <a:pt x="3066" y="1128"/>
                    <a:pt x="2687" y="1060"/>
                    <a:pt x="2375" y="1060"/>
                  </a:cubicBezTo>
                  <a:cubicBezTo>
                    <a:pt x="1781" y="1060"/>
                    <a:pt x="1429" y="1308"/>
                    <a:pt x="1429" y="1308"/>
                  </a:cubicBezTo>
                  <a:cubicBezTo>
                    <a:pt x="1429" y="1308"/>
                    <a:pt x="1424" y="1308"/>
                    <a:pt x="1414" y="1308"/>
                  </a:cubicBezTo>
                  <a:cubicBezTo>
                    <a:pt x="1360" y="1308"/>
                    <a:pt x="1160" y="1287"/>
                    <a:pt x="851" y="1004"/>
                  </a:cubicBezTo>
                  <a:cubicBezTo>
                    <a:pt x="456" y="639"/>
                    <a:pt x="213" y="1"/>
                    <a:pt x="21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46" name="Google Shape;3346;p50"/>
            <p:cNvSpPr/>
            <p:nvPr/>
          </p:nvSpPr>
          <p:spPr>
            <a:xfrm>
              <a:off x="6627340" y="1480904"/>
              <a:ext cx="249365" cy="92284"/>
            </a:xfrm>
            <a:custGeom>
              <a:avLst/>
              <a:gdLst/>
              <a:ahLst/>
              <a:cxnLst/>
              <a:rect l="l" t="t" r="r" b="b"/>
              <a:pathLst>
                <a:path w="4318" h="1598" extrusionOk="0">
                  <a:moveTo>
                    <a:pt x="1343" y="0"/>
                  </a:moveTo>
                  <a:cubicBezTo>
                    <a:pt x="589" y="0"/>
                    <a:pt x="1" y="321"/>
                    <a:pt x="1" y="321"/>
                  </a:cubicBezTo>
                  <a:cubicBezTo>
                    <a:pt x="1" y="321"/>
                    <a:pt x="822" y="382"/>
                    <a:pt x="2007" y="534"/>
                  </a:cubicBezTo>
                  <a:cubicBezTo>
                    <a:pt x="3192" y="686"/>
                    <a:pt x="4317" y="1598"/>
                    <a:pt x="4317" y="1598"/>
                  </a:cubicBezTo>
                  <a:cubicBezTo>
                    <a:pt x="4317" y="1598"/>
                    <a:pt x="3192" y="443"/>
                    <a:pt x="2068" y="108"/>
                  </a:cubicBezTo>
                  <a:cubicBezTo>
                    <a:pt x="1819" y="30"/>
                    <a:pt x="1573" y="0"/>
                    <a:pt x="1343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47" name="Google Shape;3347;p50"/>
            <p:cNvSpPr/>
            <p:nvPr/>
          </p:nvSpPr>
          <p:spPr>
            <a:xfrm>
              <a:off x="6509762" y="1622275"/>
              <a:ext cx="198429" cy="191383"/>
            </a:xfrm>
            <a:custGeom>
              <a:avLst/>
              <a:gdLst/>
              <a:ahLst/>
              <a:cxnLst/>
              <a:rect l="l" t="t" r="r" b="b"/>
              <a:pathLst>
                <a:path w="3436" h="3314" extrusionOk="0">
                  <a:moveTo>
                    <a:pt x="0" y="1"/>
                  </a:moveTo>
                  <a:cubicBezTo>
                    <a:pt x="0" y="1"/>
                    <a:pt x="61" y="1369"/>
                    <a:pt x="1003" y="2220"/>
                  </a:cubicBezTo>
                  <a:cubicBezTo>
                    <a:pt x="1946" y="3101"/>
                    <a:pt x="3435" y="3314"/>
                    <a:pt x="3435" y="3314"/>
                  </a:cubicBezTo>
                  <a:cubicBezTo>
                    <a:pt x="3435" y="3314"/>
                    <a:pt x="1794" y="2524"/>
                    <a:pt x="1125" y="1764"/>
                  </a:cubicBezTo>
                  <a:cubicBezTo>
                    <a:pt x="456" y="10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2" name="Google Shape;3352;p51"/>
          <p:cNvSpPr txBox="1">
            <a:spLocks noGrp="1"/>
          </p:cNvSpPr>
          <p:nvPr>
            <p:ph type="subTitle" idx="5"/>
          </p:nvPr>
        </p:nvSpPr>
        <p:spPr>
          <a:xfrm>
            <a:off x="739025" y="36436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53" name="Google Shape;3353;p51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رگ های خونی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54" name="Google Shape;3354;p51"/>
          <p:cNvSpPr txBox="1">
            <a:spLocks noGrp="1"/>
          </p:cNvSpPr>
          <p:nvPr>
            <p:ph type="title"/>
          </p:nvPr>
        </p:nvSpPr>
        <p:spPr>
          <a:xfrm>
            <a:off x="739025" y="15475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کلاس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55" name="Google Shape;3355;p51"/>
          <p:cNvSpPr txBox="1">
            <a:spLocks noGrp="1"/>
          </p:cNvSpPr>
          <p:nvPr>
            <p:ph type="subTitle" idx="1"/>
          </p:nvPr>
        </p:nvSpPr>
        <p:spPr>
          <a:xfrm>
            <a:off x="739025" y="20578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56" name="Google Shape;3356;p51"/>
          <p:cNvSpPr txBox="1">
            <a:spLocks noGrp="1"/>
          </p:cNvSpPr>
          <p:nvPr>
            <p:ph type="title" idx="2"/>
          </p:nvPr>
        </p:nvSpPr>
        <p:spPr>
          <a:xfrm>
            <a:off x="3359066" y="15475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شریان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57" name="Google Shape;3357;p51"/>
          <p:cNvSpPr txBox="1">
            <a:spLocks noGrp="1"/>
          </p:cNvSpPr>
          <p:nvPr>
            <p:ph type="subTitle" idx="3"/>
          </p:nvPr>
        </p:nvSpPr>
        <p:spPr>
          <a:xfrm>
            <a:off x="3359066" y="20578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58" name="Google Shape;3358;p51"/>
          <p:cNvSpPr txBox="1">
            <a:spLocks noGrp="1"/>
          </p:cNvSpPr>
          <p:nvPr>
            <p:ph type="title" idx="4"/>
          </p:nvPr>
        </p:nvSpPr>
        <p:spPr>
          <a:xfrm>
            <a:off x="739025" y="31333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رگها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59" name="Google Shape;3359;p51"/>
          <p:cNvSpPr txBox="1">
            <a:spLocks noGrp="1"/>
          </p:cNvSpPr>
          <p:nvPr>
            <p:ph type="title" idx="6"/>
          </p:nvPr>
        </p:nvSpPr>
        <p:spPr>
          <a:xfrm>
            <a:off x="3359066" y="31333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ونول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60" name="Google Shape;3360;p51"/>
          <p:cNvSpPr txBox="1">
            <a:spLocks noGrp="1"/>
          </p:cNvSpPr>
          <p:nvPr>
            <p:ph type="subTitle" idx="7"/>
          </p:nvPr>
        </p:nvSpPr>
        <p:spPr>
          <a:xfrm>
            <a:off x="3359066" y="36436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61" name="Google Shape;3361;p51"/>
          <p:cNvSpPr txBox="1">
            <a:spLocks noGrp="1"/>
          </p:cNvSpPr>
          <p:nvPr>
            <p:ph type="title" idx="8"/>
          </p:nvPr>
        </p:nvSpPr>
        <p:spPr>
          <a:xfrm>
            <a:off x="5979114" y="15475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شریان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62" name="Google Shape;3362;p51"/>
          <p:cNvSpPr txBox="1">
            <a:spLocks noGrp="1"/>
          </p:cNvSpPr>
          <p:nvPr>
            <p:ph type="subTitle" idx="9"/>
          </p:nvPr>
        </p:nvSpPr>
        <p:spPr>
          <a:xfrm>
            <a:off x="5979114" y="20578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63" name="Google Shape;3363;p51"/>
          <p:cNvSpPr txBox="1">
            <a:spLocks noGrp="1"/>
          </p:cNvSpPr>
          <p:nvPr>
            <p:ph type="title" idx="13"/>
          </p:nvPr>
        </p:nvSpPr>
        <p:spPr>
          <a:xfrm>
            <a:off x="5979114" y="3133350"/>
            <a:ext cx="2445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مویرگ ها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364" name="Google Shape;3364;p51"/>
          <p:cNvSpPr txBox="1">
            <a:spLocks noGrp="1"/>
          </p:cNvSpPr>
          <p:nvPr>
            <p:ph type="subTitle" idx="14"/>
          </p:nvPr>
        </p:nvSpPr>
        <p:spPr>
          <a:xfrm>
            <a:off x="5979114" y="3643675"/>
            <a:ext cx="2445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p52"/>
          <p:cNvSpPr/>
          <p:nvPr/>
        </p:nvSpPr>
        <p:spPr>
          <a:xfrm>
            <a:off x="3403500" y="3655807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70" name="Google Shape;3370;p52"/>
          <p:cNvSpPr/>
          <p:nvPr/>
        </p:nvSpPr>
        <p:spPr>
          <a:xfrm>
            <a:off x="2080444" y="2418307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71" name="Google Shape;3371;p52"/>
          <p:cNvSpPr/>
          <p:nvPr/>
        </p:nvSpPr>
        <p:spPr>
          <a:xfrm>
            <a:off x="776475" y="1273207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72" name="Google Shape;3372;p5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ساختار رگ های خونی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73" name="Google Shape;3373;p52"/>
          <p:cNvSpPr txBox="1">
            <a:spLocks noGrp="1"/>
          </p:cNvSpPr>
          <p:nvPr>
            <p:ph type="subTitle" idx="1"/>
          </p:nvPr>
        </p:nvSpPr>
        <p:spPr>
          <a:xfrm>
            <a:off x="1821900" y="1268175"/>
            <a:ext cx="3972300" cy="37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تونیکا داخلی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74" name="Google Shape;3374;p52"/>
          <p:cNvSpPr txBox="1">
            <a:spLocks noGrp="1"/>
          </p:cNvSpPr>
          <p:nvPr>
            <p:ph type="subTitle" idx="2"/>
          </p:nvPr>
        </p:nvSpPr>
        <p:spPr>
          <a:xfrm>
            <a:off x="3135419" y="2478966"/>
            <a:ext cx="3972300" cy="37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رسانه تونیکا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75" name="Google Shape;3375;p52"/>
          <p:cNvSpPr txBox="1">
            <a:spLocks noGrp="1"/>
          </p:cNvSpPr>
          <p:nvPr>
            <p:ph type="subTitle" idx="3"/>
          </p:nvPr>
        </p:nvSpPr>
        <p:spPr>
          <a:xfrm>
            <a:off x="4458475" y="3683135"/>
            <a:ext cx="3972300" cy="37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تونیک خارجی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76" name="Google Shape;3376;p52"/>
          <p:cNvSpPr txBox="1">
            <a:spLocks noGrp="1"/>
          </p:cNvSpPr>
          <p:nvPr>
            <p:ph type="subTitle" idx="4"/>
          </p:nvPr>
        </p:nvSpPr>
        <p:spPr>
          <a:xfrm>
            <a:off x="1821900" y="1617948"/>
            <a:ext cx="3972300" cy="5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77" name="Google Shape;3377;p52"/>
          <p:cNvSpPr txBox="1">
            <a:spLocks noGrp="1"/>
          </p:cNvSpPr>
          <p:nvPr>
            <p:ph type="subTitle" idx="5"/>
          </p:nvPr>
        </p:nvSpPr>
        <p:spPr>
          <a:xfrm>
            <a:off x="3135419" y="2824606"/>
            <a:ext cx="3972300" cy="5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78" name="Google Shape;3378;p52"/>
          <p:cNvSpPr txBox="1">
            <a:spLocks noGrp="1"/>
          </p:cNvSpPr>
          <p:nvPr>
            <p:ph type="subTitle" idx="6"/>
          </p:nvPr>
        </p:nvSpPr>
        <p:spPr>
          <a:xfrm>
            <a:off x="4458475" y="4032307"/>
            <a:ext cx="3972300" cy="5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79" name="Google Shape;3379;p52"/>
          <p:cNvSpPr txBox="1">
            <a:spLocks noGrp="1"/>
          </p:cNvSpPr>
          <p:nvPr>
            <p:ph type="title" idx="4294967295"/>
          </p:nvPr>
        </p:nvSpPr>
        <p:spPr>
          <a:xfrm>
            <a:off x="2036281" y="2612562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4"/>
                </a:solidFill>
                <a:cs typeface="B Nazanin" panose="00000700000000000000" pitchFamily="2" charset="-78"/>
              </a:rPr>
              <a:t>02</a:t>
            </a:r>
            <a:endParaRPr sz="360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3380" name="Google Shape;3380;p52"/>
          <p:cNvSpPr txBox="1">
            <a:spLocks noGrp="1"/>
          </p:cNvSpPr>
          <p:nvPr>
            <p:ph type="title" idx="4294967295"/>
          </p:nvPr>
        </p:nvSpPr>
        <p:spPr>
          <a:xfrm>
            <a:off x="713225" y="1467449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4"/>
                </a:solidFill>
                <a:cs typeface="B Nazanin" panose="00000700000000000000" pitchFamily="2" charset="-78"/>
              </a:rPr>
              <a:t>01</a:t>
            </a:r>
            <a:endParaRPr sz="360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3381" name="Google Shape;3381;p52"/>
          <p:cNvSpPr txBox="1">
            <a:spLocks noGrp="1"/>
          </p:cNvSpPr>
          <p:nvPr>
            <p:ph type="title" idx="4294967295"/>
          </p:nvPr>
        </p:nvSpPr>
        <p:spPr>
          <a:xfrm>
            <a:off x="3359325" y="3850062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4"/>
                </a:solidFill>
                <a:cs typeface="B Nazanin" panose="00000700000000000000" pitchFamily="2" charset="-78"/>
              </a:rPr>
              <a:t>03</a:t>
            </a:r>
            <a:endParaRPr sz="360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86" name="Google Shape;3386;p53"/>
          <p:cNvPicPr preferRelativeResize="0"/>
          <p:nvPr/>
        </p:nvPicPr>
        <p:blipFill rotWithShape="1">
          <a:blip r:embed="rId3">
            <a:alphaModFix/>
          </a:blip>
          <a:srcRect t="8137" b="219"/>
          <a:stretch/>
        </p:blipFill>
        <p:spPr>
          <a:xfrm>
            <a:off x="2475675" y="1055825"/>
            <a:ext cx="4210877" cy="2572100"/>
          </a:xfrm>
          <a:prstGeom prst="rect">
            <a:avLst/>
          </a:prstGeom>
          <a:noFill/>
          <a:ln>
            <a:noFill/>
          </a:ln>
        </p:spPr>
      </p:pic>
      <p:sp>
        <p:nvSpPr>
          <p:cNvPr id="3387" name="Google Shape;3387;p53"/>
          <p:cNvSpPr/>
          <p:nvPr/>
        </p:nvSpPr>
        <p:spPr>
          <a:xfrm>
            <a:off x="4153950" y="1870532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88" name="Google Shape;3388;p5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کشتی ها چگونه کار می کنند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89" name="Google Shape;3389;p53"/>
          <p:cNvSpPr txBox="1">
            <a:spLocks noGrp="1"/>
          </p:cNvSpPr>
          <p:nvPr>
            <p:ph type="subTitle" idx="4294967295"/>
          </p:nvPr>
        </p:nvSpPr>
        <p:spPr>
          <a:xfrm>
            <a:off x="1863450" y="3683975"/>
            <a:ext cx="5417100" cy="64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90" name="Google Shape;3390;p53"/>
          <p:cNvSpPr/>
          <p:nvPr/>
        </p:nvSpPr>
        <p:spPr>
          <a:xfrm>
            <a:off x="2633675" y="3300800"/>
            <a:ext cx="3871800" cy="19200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91" name="Google Shape;3391;p53"/>
          <p:cNvSpPr/>
          <p:nvPr/>
        </p:nvSpPr>
        <p:spPr>
          <a:xfrm>
            <a:off x="2776550" y="3248400"/>
            <a:ext cx="123900" cy="123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92" name="Google Shape;3392;p53"/>
          <p:cNvSpPr/>
          <p:nvPr/>
        </p:nvSpPr>
        <p:spPr>
          <a:xfrm rot="5400000">
            <a:off x="4367175" y="2075450"/>
            <a:ext cx="504900" cy="436500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3393" name="Google Shape;3393;p53"/>
          <p:cNvGrpSpPr/>
          <p:nvPr/>
        </p:nvGrpSpPr>
        <p:grpSpPr>
          <a:xfrm>
            <a:off x="7355985" y="4455245"/>
            <a:ext cx="482790" cy="288346"/>
            <a:chOff x="5553085" y="1156120"/>
            <a:chExt cx="482790" cy="288346"/>
          </a:xfrm>
        </p:grpSpPr>
        <p:sp>
          <p:nvSpPr>
            <p:cNvPr id="3394" name="Google Shape;3394;p53"/>
            <p:cNvSpPr/>
            <p:nvPr/>
          </p:nvSpPr>
          <p:spPr>
            <a:xfrm>
              <a:off x="5553085" y="1156120"/>
              <a:ext cx="482790" cy="288346"/>
            </a:xfrm>
            <a:custGeom>
              <a:avLst/>
              <a:gdLst/>
              <a:ahLst/>
              <a:cxnLst/>
              <a:rect l="l" t="t" r="r" b="b"/>
              <a:pathLst>
                <a:path w="8360" h="4993" extrusionOk="0">
                  <a:moveTo>
                    <a:pt x="5835" y="0"/>
                  </a:moveTo>
                  <a:cubicBezTo>
                    <a:pt x="5095" y="0"/>
                    <a:pt x="4235" y="175"/>
                    <a:pt x="3375" y="535"/>
                  </a:cubicBezTo>
                  <a:cubicBezTo>
                    <a:pt x="1308" y="1386"/>
                    <a:pt x="1" y="2966"/>
                    <a:pt x="457" y="4061"/>
                  </a:cubicBezTo>
                  <a:cubicBezTo>
                    <a:pt x="719" y="4672"/>
                    <a:pt x="1503" y="4992"/>
                    <a:pt x="2516" y="4992"/>
                  </a:cubicBezTo>
                  <a:cubicBezTo>
                    <a:pt x="3264" y="4992"/>
                    <a:pt x="4137" y="4817"/>
                    <a:pt x="5016" y="4456"/>
                  </a:cubicBezTo>
                  <a:cubicBezTo>
                    <a:pt x="7053" y="3605"/>
                    <a:pt x="8360" y="2024"/>
                    <a:pt x="7904" y="960"/>
                  </a:cubicBezTo>
                  <a:cubicBezTo>
                    <a:pt x="7640" y="328"/>
                    <a:pt x="6849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95" name="Google Shape;3395;p53"/>
            <p:cNvSpPr/>
            <p:nvPr/>
          </p:nvSpPr>
          <p:spPr>
            <a:xfrm>
              <a:off x="5628564" y="1200992"/>
              <a:ext cx="296719" cy="131785"/>
            </a:xfrm>
            <a:custGeom>
              <a:avLst/>
              <a:gdLst/>
              <a:ahLst/>
              <a:cxnLst/>
              <a:rect l="l" t="t" r="r" b="b"/>
              <a:pathLst>
                <a:path w="5138" h="2282" extrusionOk="0">
                  <a:moveTo>
                    <a:pt x="5138" y="1"/>
                  </a:moveTo>
                  <a:lnTo>
                    <a:pt x="4074" y="670"/>
                  </a:lnTo>
                  <a:cubicBezTo>
                    <a:pt x="4074" y="670"/>
                    <a:pt x="3916" y="596"/>
                    <a:pt x="3643" y="596"/>
                  </a:cubicBezTo>
                  <a:cubicBezTo>
                    <a:pt x="3420" y="596"/>
                    <a:pt x="3121" y="644"/>
                    <a:pt x="2767" y="822"/>
                  </a:cubicBezTo>
                  <a:cubicBezTo>
                    <a:pt x="1976" y="1186"/>
                    <a:pt x="1703" y="1794"/>
                    <a:pt x="1703" y="1794"/>
                  </a:cubicBezTo>
                  <a:cubicBezTo>
                    <a:pt x="1703" y="1794"/>
                    <a:pt x="1429" y="2037"/>
                    <a:pt x="882" y="2037"/>
                  </a:cubicBezTo>
                  <a:cubicBezTo>
                    <a:pt x="274" y="2098"/>
                    <a:pt x="1" y="2189"/>
                    <a:pt x="1" y="2189"/>
                  </a:cubicBezTo>
                  <a:cubicBezTo>
                    <a:pt x="1" y="2189"/>
                    <a:pt x="301" y="2281"/>
                    <a:pt x="805" y="2281"/>
                  </a:cubicBezTo>
                  <a:cubicBezTo>
                    <a:pt x="1264" y="2281"/>
                    <a:pt x="1891" y="2205"/>
                    <a:pt x="2615" y="1916"/>
                  </a:cubicBezTo>
                  <a:cubicBezTo>
                    <a:pt x="4134" y="1338"/>
                    <a:pt x="5137" y="1"/>
                    <a:pt x="513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96" name="Google Shape;3396;p53"/>
            <p:cNvSpPr/>
            <p:nvPr/>
          </p:nvSpPr>
          <p:spPr>
            <a:xfrm>
              <a:off x="5591719" y="1358995"/>
              <a:ext cx="298452" cy="71264"/>
            </a:xfrm>
            <a:custGeom>
              <a:avLst/>
              <a:gdLst/>
              <a:ahLst/>
              <a:cxnLst/>
              <a:rect l="l" t="t" r="r" b="b"/>
              <a:pathLst>
                <a:path w="5168" h="1234" extrusionOk="0">
                  <a:moveTo>
                    <a:pt x="244" y="0"/>
                  </a:moveTo>
                  <a:cubicBezTo>
                    <a:pt x="244" y="1"/>
                    <a:pt x="0" y="456"/>
                    <a:pt x="304" y="852"/>
                  </a:cubicBezTo>
                  <a:cubicBezTo>
                    <a:pt x="520" y="1088"/>
                    <a:pt x="1146" y="1233"/>
                    <a:pt x="1860" y="1233"/>
                  </a:cubicBezTo>
                  <a:cubicBezTo>
                    <a:pt x="2155" y="1233"/>
                    <a:pt x="2465" y="1209"/>
                    <a:pt x="2766" y="1155"/>
                  </a:cubicBezTo>
                  <a:cubicBezTo>
                    <a:pt x="3800" y="973"/>
                    <a:pt x="5168" y="122"/>
                    <a:pt x="5168" y="122"/>
                  </a:cubicBezTo>
                  <a:lnTo>
                    <a:pt x="5168" y="122"/>
                  </a:lnTo>
                  <a:cubicBezTo>
                    <a:pt x="5167" y="122"/>
                    <a:pt x="3739" y="517"/>
                    <a:pt x="2736" y="700"/>
                  </a:cubicBezTo>
                  <a:cubicBezTo>
                    <a:pt x="2639" y="717"/>
                    <a:pt x="2539" y="724"/>
                    <a:pt x="2436" y="724"/>
                  </a:cubicBezTo>
                  <a:cubicBezTo>
                    <a:pt x="1442" y="724"/>
                    <a:pt x="244" y="1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397" name="Google Shape;3397;p53"/>
          <p:cNvGrpSpPr/>
          <p:nvPr/>
        </p:nvGrpSpPr>
        <p:grpSpPr>
          <a:xfrm>
            <a:off x="8423996" y="4057032"/>
            <a:ext cx="547759" cy="422730"/>
            <a:chOff x="6441271" y="1438170"/>
            <a:chExt cx="547759" cy="422730"/>
          </a:xfrm>
        </p:grpSpPr>
        <p:sp>
          <p:nvSpPr>
            <p:cNvPr id="3398" name="Google Shape;3398;p53"/>
            <p:cNvSpPr/>
            <p:nvPr/>
          </p:nvSpPr>
          <p:spPr>
            <a:xfrm>
              <a:off x="6441271" y="1438170"/>
              <a:ext cx="547759" cy="422730"/>
            </a:xfrm>
            <a:custGeom>
              <a:avLst/>
              <a:gdLst/>
              <a:ahLst/>
              <a:cxnLst/>
              <a:rect l="l" t="t" r="r" b="b"/>
              <a:pathLst>
                <a:path w="9485" h="7320" extrusionOk="0">
                  <a:moveTo>
                    <a:pt x="4068" y="0"/>
                  </a:moveTo>
                  <a:cubicBezTo>
                    <a:pt x="2631" y="0"/>
                    <a:pt x="1354" y="664"/>
                    <a:pt x="822" y="1851"/>
                  </a:cubicBezTo>
                  <a:cubicBezTo>
                    <a:pt x="1" y="3584"/>
                    <a:pt x="1095" y="5833"/>
                    <a:pt x="3284" y="6836"/>
                  </a:cubicBezTo>
                  <a:cubicBezTo>
                    <a:pt x="3988" y="7164"/>
                    <a:pt x="4722" y="7319"/>
                    <a:pt x="5418" y="7319"/>
                  </a:cubicBezTo>
                  <a:cubicBezTo>
                    <a:pt x="6854" y="7319"/>
                    <a:pt x="8131" y="6656"/>
                    <a:pt x="8664" y="5468"/>
                  </a:cubicBezTo>
                  <a:cubicBezTo>
                    <a:pt x="9484" y="3736"/>
                    <a:pt x="8390" y="1487"/>
                    <a:pt x="6202" y="484"/>
                  </a:cubicBezTo>
                  <a:cubicBezTo>
                    <a:pt x="5497" y="156"/>
                    <a:pt x="4764" y="0"/>
                    <a:pt x="4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99" name="Google Shape;3399;p53"/>
            <p:cNvSpPr/>
            <p:nvPr/>
          </p:nvSpPr>
          <p:spPr>
            <a:xfrm>
              <a:off x="6553652" y="1515208"/>
              <a:ext cx="338819" cy="213848"/>
            </a:xfrm>
            <a:custGeom>
              <a:avLst/>
              <a:gdLst/>
              <a:ahLst/>
              <a:cxnLst/>
              <a:rect l="l" t="t" r="r" b="b"/>
              <a:pathLst>
                <a:path w="5867" h="3703" extrusionOk="0">
                  <a:moveTo>
                    <a:pt x="213" y="1"/>
                  </a:moveTo>
                  <a:lnTo>
                    <a:pt x="243" y="730"/>
                  </a:lnTo>
                  <a:cubicBezTo>
                    <a:pt x="243" y="730"/>
                    <a:pt x="0" y="2463"/>
                    <a:pt x="2493" y="3435"/>
                  </a:cubicBezTo>
                  <a:cubicBezTo>
                    <a:pt x="2992" y="3626"/>
                    <a:pt x="3427" y="3702"/>
                    <a:pt x="3804" y="3702"/>
                  </a:cubicBezTo>
                  <a:cubicBezTo>
                    <a:pt x="5287" y="3702"/>
                    <a:pt x="5867" y="2524"/>
                    <a:pt x="5867" y="2523"/>
                  </a:cubicBezTo>
                  <a:lnTo>
                    <a:pt x="5867" y="2523"/>
                  </a:lnTo>
                  <a:lnTo>
                    <a:pt x="4803" y="2858"/>
                  </a:lnTo>
                  <a:cubicBezTo>
                    <a:pt x="4803" y="2858"/>
                    <a:pt x="4803" y="1976"/>
                    <a:pt x="3496" y="1338"/>
                  </a:cubicBezTo>
                  <a:cubicBezTo>
                    <a:pt x="3066" y="1128"/>
                    <a:pt x="2687" y="1060"/>
                    <a:pt x="2375" y="1060"/>
                  </a:cubicBezTo>
                  <a:cubicBezTo>
                    <a:pt x="1781" y="1060"/>
                    <a:pt x="1429" y="1308"/>
                    <a:pt x="1429" y="1308"/>
                  </a:cubicBezTo>
                  <a:cubicBezTo>
                    <a:pt x="1429" y="1308"/>
                    <a:pt x="1424" y="1308"/>
                    <a:pt x="1414" y="1308"/>
                  </a:cubicBezTo>
                  <a:cubicBezTo>
                    <a:pt x="1360" y="1308"/>
                    <a:pt x="1160" y="1287"/>
                    <a:pt x="851" y="1004"/>
                  </a:cubicBezTo>
                  <a:cubicBezTo>
                    <a:pt x="456" y="639"/>
                    <a:pt x="213" y="1"/>
                    <a:pt x="21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00" name="Google Shape;3400;p53"/>
            <p:cNvSpPr/>
            <p:nvPr/>
          </p:nvSpPr>
          <p:spPr>
            <a:xfrm>
              <a:off x="6627340" y="1480904"/>
              <a:ext cx="249365" cy="92284"/>
            </a:xfrm>
            <a:custGeom>
              <a:avLst/>
              <a:gdLst/>
              <a:ahLst/>
              <a:cxnLst/>
              <a:rect l="l" t="t" r="r" b="b"/>
              <a:pathLst>
                <a:path w="4318" h="1598" extrusionOk="0">
                  <a:moveTo>
                    <a:pt x="1343" y="0"/>
                  </a:moveTo>
                  <a:cubicBezTo>
                    <a:pt x="589" y="0"/>
                    <a:pt x="1" y="321"/>
                    <a:pt x="1" y="321"/>
                  </a:cubicBezTo>
                  <a:cubicBezTo>
                    <a:pt x="1" y="321"/>
                    <a:pt x="822" y="382"/>
                    <a:pt x="2007" y="534"/>
                  </a:cubicBezTo>
                  <a:cubicBezTo>
                    <a:pt x="3192" y="686"/>
                    <a:pt x="4317" y="1598"/>
                    <a:pt x="4317" y="1598"/>
                  </a:cubicBezTo>
                  <a:cubicBezTo>
                    <a:pt x="4317" y="1598"/>
                    <a:pt x="3192" y="443"/>
                    <a:pt x="2068" y="108"/>
                  </a:cubicBezTo>
                  <a:cubicBezTo>
                    <a:pt x="1819" y="30"/>
                    <a:pt x="1573" y="0"/>
                    <a:pt x="1343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01" name="Google Shape;3401;p53"/>
            <p:cNvSpPr/>
            <p:nvPr/>
          </p:nvSpPr>
          <p:spPr>
            <a:xfrm>
              <a:off x="6509762" y="1622275"/>
              <a:ext cx="198429" cy="191383"/>
            </a:xfrm>
            <a:custGeom>
              <a:avLst/>
              <a:gdLst/>
              <a:ahLst/>
              <a:cxnLst/>
              <a:rect l="l" t="t" r="r" b="b"/>
              <a:pathLst>
                <a:path w="3436" h="3314" extrusionOk="0">
                  <a:moveTo>
                    <a:pt x="0" y="1"/>
                  </a:moveTo>
                  <a:cubicBezTo>
                    <a:pt x="0" y="1"/>
                    <a:pt x="61" y="1369"/>
                    <a:pt x="1003" y="2220"/>
                  </a:cubicBezTo>
                  <a:cubicBezTo>
                    <a:pt x="1946" y="3101"/>
                    <a:pt x="3435" y="3314"/>
                    <a:pt x="3435" y="3314"/>
                  </a:cubicBezTo>
                  <a:cubicBezTo>
                    <a:pt x="3435" y="3314"/>
                    <a:pt x="1794" y="2524"/>
                    <a:pt x="1125" y="1764"/>
                  </a:cubicBezTo>
                  <a:cubicBezTo>
                    <a:pt x="456" y="10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6" name="Google Shape;3406;p54"/>
          <p:cNvSpPr/>
          <p:nvPr/>
        </p:nvSpPr>
        <p:spPr>
          <a:xfrm>
            <a:off x="6546925" y="1420311"/>
            <a:ext cx="1293000" cy="12933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407" name="Google Shape;3407;p54"/>
          <p:cNvSpPr/>
          <p:nvPr/>
        </p:nvSpPr>
        <p:spPr>
          <a:xfrm>
            <a:off x="3925500" y="1420311"/>
            <a:ext cx="1293000" cy="12933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408" name="Google Shape;3408;p54"/>
          <p:cNvSpPr/>
          <p:nvPr/>
        </p:nvSpPr>
        <p:spPr>
          <a:xfrm>
            <a:off x="1304075" y="1420311"/>
            <a:ext cx="1293000" cy="12933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409" name="Google Shape;3409;p54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آناتومی عروق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10" name="Google Shape;3410;p54"/>
          <p:cNvSpPr txBox="1">
            <a:spLocks noGrp="1"/>
          </p:cNvSpPr>
          <p:nvPr>
            <p:ph type="title"/>
          </p:nvPr>
        </p:nvSpPr>
        <p:spPr>
          <a:xfrm>
            <a:off x="705575" y="2988606"/>
            <a:ext cx="2490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سیستم شریانی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11" name="Google Shape;3411;p54"/>
          <p:cNvSpPr txBox="1">
            <a:spLocks noGrp="1"/>
          </p:cNvSpPr>
          <p:nvPr>
            <p:ph type="subTitle" idx="1"/>
          </p:nvPr>
        </p:nvSpPr>
        <p:spPr>
          <a:xfrm>
            <a:off x="705575" y="3430028"/>
            <a:ext cx="24900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12" name="Google Shape;3412;p54"/>
          <p:cNvSpPr txBox="1">
            <a:spLocks noGrp="1"/>
          </p:cNvSpPr>
          <p:nvPr>
            <p:ph type="title" idx="2"/>
          </p:nvPr>
        </p:nvSpPr>
        <p:spPr>
          <a:xfrm>
            <a:off x="3323175" y="2988606"/>
            <a:ext cx="2490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سیستم وریدی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13" name="Google Shape;3413;p54"/>
          <p:cNvSpPr txBox="1">
            <a:spLocks noGrp="1"/>
          </p:cNvSpPr>
          <p:nvPr>
            <p:ph type="subTitle" idx="3"/>
          </p:nvPr>
        </p:nvSpPr>
        <p:spPr>
          <a:xfrm>
            <a:off x="3323175" y="3430028"/>
            <a:ext cx="24900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14" name="Google Shape;3414;p54"/>
          <p:cNvSpPr txBox="1">
            <a:spLocks noGrp="1"/>
          </p:cNvSpPr>
          <p:nvPr>
            <p:ph type="title" idx="4"/>
          </p:nvPr>
        </p:nvSpPr>
        <p:spPr>
          <a:xfrm>
            <a:off x="5940774" y="2988606"/>
            <a:ext cx="2490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مویرگ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15" name="Google Shape;3415;p54"/>
          <p:cNvSpPr txBox="1">
            <a:spLocks noGrp="1"/>
          </p:cNvSpPr>
          <p:nvPr>
            <p:ph type="subTitle" idx="5"/>
          </p:nvPr>
        </p:nvSpPr>
        <p:spPr>
          <a:xfrm>
            <a:off x="5940774" y="3430028"/>
            <a:ext cx="24900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416" name="Google Shape;3416;p54"/>
          <p:cNvGrpSpPr/>
          <p:nvPr/>
        </p:nvGrpSpPr>
        <p:grpSpPr>
          <a:xfrm>
            <a:off x="6915025" y="1588087"/>
            <a:ext cx="541505" cy="957766"/>
            <a:chOff x="2895500" y="1747850"/>
            <a:chExt cx="608775" cy="1076625"/>
          </a:xfrm>
        </p:grpSpPr>
        <p:sp>
          <p:nvSpPr>
            <p:cNvPr id="3417" name="Google Shape;3417;p54"/>
            <p:cNvSpPr/>
            <p:nvPr/>
          </p:nvSpPr>
          <p:spPr>
            <a:xfrm>
              <a:off x="2895500" y="1747850"/>
              <a:ext cx="608775" cy="1076625"/>
            </a:xfrm>
            <a:custGeom>
              <a:avLst/>
              <a:gdLst/>
              <a:ahLst/>
              <a:cxnLst/>
              <a:rect l="l" t="t" r="r" b="b"/>
              <a:pathLst>
                <a:path w="24351" h="43065" extrusionOk="0">
                  <a:moveTo>
                    <a:pt x="24284" y="41397"/>
                  </a:moveTo>
                  <a:cubicBezTo>
                    <a:pt x="24184" y="40763"/>
                    <a:pt x="23784" y="40196"/>
                    <a:pt x="23450" y="39662"/>
                  </a:cubicBezTo>
                  <a:cubicBezTo>
                    <a:pt x="22083" y="37494"/>
                    <a:pt x="21282" y="34992"/>
                    <a:pt x="21149" y="32391"/>
                  </a:cubicBezTo>
                  <a:cubicBezTo>
                    <a:pt x="21015" y="30089"/>
                    <a:pt x="21449" y="27754"/>
                    <a:pt x="21616" y="25486"/>
                  </a:cubicBezTo>
                  <a:cubicBezTo>
                    <a:pt x="21782" y="23184"/>
                    <a:pt x="21649" y="20749"/>
                    <a:pt x="20581" y="18714"/>
                  </a:cubicBezTo>
                  <a:cubicBezTo>
                    <a:pt x="19681" y="17046"/>
                    <a:pt x="18180" y="15712"/>
                    <a:pt x="16612" y="14711"/>
                  </a:cubicBezTo>
                  <a:cubicBezTo>
                    <a:pt x="14510" y="13410"/>
                    <a:pt x="12242" y="12510"/>
                    <a:pt x="10141" y="11175"/>
                  </a:cubicBezTo>
                  <a:cubicBezTo>
                    <a:pt x="8106" y="9808"/>
                    <a:pt x="6271" y="7806"/>
                    <a:pt x="5971" y="5305"/>
                  </a:cubicBezTo>
                  <a:cubicBezTo>
                    <a:pt x="5904" y="4404"/>
                    <a:pt x="5971" y="3537"/>
                    <a:pt x="5838" y="2669"/>
                  </a:cubicBezTo>
                  <a:cubicBezTo>
                    <a:pt x="5737" y="1769"/>
                    <a:pt x="5304" y="868"/>
                    <a:pt x="4503" y="534"/>
                  </a:cubicBezTo>
                  <a:cubicBezTo>
                    <a:pt x="3302" y="1"/>
                    <a:pt x="1835" y="1102"/>
                    <a:pt x="1735" y="2436"/>
                  </a:cubicBezTo>
                  <a:cubicBezTo>
                    <a:pt x="1635" y="3537"/>
                    <a:pt x="2168" y="4537"/>
                    <a:pt x="2502" y="5538"/>
                  </a:cubicBezTo>
                  <a:cubicBezTo>
                    <a:pt x="3269" y="7773"/>
                    <a:pt x="2902" y="10275"/>
                    <a:pt x="2268" y="12610"/>
                  </a:cubicBezTo>
                  <a:cubicBezTo>
                    <a:pt x="1635" y="14911"/>
                    <a:pt x="734" y="17180"/>
                    <a:pt x="400" y="19548"/>
                  </a:cubicBezTo>
                  <a:cubicBezTo>
                    <a:pt x="0" y="22117"/>
                    <a:pt x="300" y="24852"/>
                    <a:pt x="1434" y="27187"/>
                  </a:cubicBezTo>
                  <a:cubicBezTo>
                    <a:pt x="2669" y="29855"/>
                    <a:pt x="4937" y="31924"/>
                    <a:pt x="7472" y="33391"/>
                  </a:cubicBezTo>
                  <a:cubicBezTo>
                    <a:pt x="8906" y="34225"/>
                    <a:pt x="10407" y="34859"/>
                    <a:pt x="11942" y="35359"/>
                  </a:cubicBezTo>
                  <a:cubicBezTo>
                    <a:pt x="12676" y="35593"/>
                    <a:pt x="13476" y="35860"/>
                    <a:pt x="14244" y="36060"/>
                  </a:cubicBezTo>
                  <a:cubicBezTo>
                    <a:pt x="14977" y="36260"/>
                    <a:pt x="17179" y="36860"/>
                    <a:pt x="17579" y="37027"/>
                  </a:cubicBezTo>
                  <a:cubicBezTo>
                    <a:pt x="17579" y="37027"/>
                    <a:pt x="18447" y="37428"/>
                    <a:pt x="18747" y="37761"/>
                  </a:cubicBezTo>
                  <a:cubicBezTo>
                    <a:pt x="19281" y="38362"/>
                    <a:pt x="19748" y="39062"/>
                    <a:pt x="20181" y="39729"/>
                  </a:cubicBezTo>
                  <a:cubicBezTo>
                    <a:pt x="20682" y="40430"/>
                    <a:pt x="21182" y="41197"/>
                    <a:pt x="21682" y="41897"/>
                  </a:cubicBezTo>
                  <a:cubicBezTo>
                    <a:pt x="22116" y="42464"/>
                    <a:pt x="22683" y="43065"/>
                    <a:pt x="23350" y="42765"/>
                  </a:cubicBezTo>
                  <a:cubicBezTo>
                    <a:pt x="23951" y="42565"/>
                    <a:pt x="24351" y="42031"/>
                    <a:pt x="24284" y="41397"/>
                  </a:cubicBezTo>
                  <a:close/>
                  <a:moveTo>
                    <a:pt x="19581" y="25652"/>
                  </a:moveTo>
                  <a:cubicBezTo>
                    <a:pt x="20181" y="26753"/>
                    <a:pt x="18647" y="32758"/>
                    <a:pt x="18647" y="32758"/>
                  </a:cubicBezTo>
                  <a:cubicBezTo>
                    <a:pt x="18513" y="31090"/>
                    <a:pt x="16245" y="28588"/>
                    <a:pt x="16245" y="28588"/>
                  </a:cubicBezTo>
                  <a:cubicBezTo>
                    <a:pt x="17479" y="28555"/>
                    <a:pt x="19481" y="25519"/>
                    <a:pt x="19581" y="25652"/>
                  </a:cubicBezTo>
                  <a:close/>
                  <a:moveTo>
                    <a:pt x="16812" y="30756"/>
                  </a:moveTo>
                  <a:lnTo>
                    <a:pt x="14277" y="32057"/>
                  </a:lnTo>
                  <a:cubicBezTo>
                    <a:pt x="14277" y="32057"/>
                    <a:pt x="15344" y="28988"/>
                    <a:pt x="15311" y="28821"/>
                  </a:cubicBezTo>
                  <a:close/>
                  <a:moveTo>
                    <a:pt x="19247" y="24151"/>
                  </a:moveTo>
                  <a:cubicBezTo>
                    <a:pt x="18480" y="27354"/>
                    <a:pt x="15144" y="28154"/>
                    <a:pt x="15144" y="28154"/>
                  </a:cubicBezTo>
                  <a:cubicBezTo>
                    <a:pt x="16779" y="26320"/>
                    <a:pt x="15411" y="24718"/>
                    <a:pt x="15411" y="24718"/>
                  </a:cubicBezTo>
                  <a:cubicBezTo>
                    <a:pt x="15411" y="24718"/>
                    <a:pt x="19281" y="23985"/>
                    <a:pt x="19247" y="24151"/>
                  </a:cubicBezTo>
                  <a:close/>
                  <a:moveTo>
                    <a:pt x="7572" y="24418"/>
                  </a:moveTo>
                  <a:cubicBezTo>
                    <a:pt x="7772" y="24351"/>
                    <a:pt x="8740" y="23384"/>
                    <a:pt x="8740" y="23384"/>
                  </a:cubicBezTo>
                  <a:lnTo>
                    <a:pt x="9473" y="26486"/>
                  </a:lnTo>
                  <a:lnTo>
                    <a:pt x="7239" y="27320"/>
                  </a:lnTo>
                  <a:cubicBezTo>
                    <a:pt x="7772" y="26720"/>
                    <a:pt x="7572" y="24418"/>
                    <a:pt x="7572" y="24418"/>
                  </a:cubicBezTo>
                  <a:close/>
                  <a:moveTo>
                    <a:pt x="6338" y="22917"/>
                  </a:moveTo>
                  <a:cubicBezTo>
                    <a:pt x="7672" y="25986"/>
                    <a:pt x="6271" y="27053"/>
                    <a:pt x="6271" y="27053"/>
                  </a:cubicBezTo>
                  <a:cubicBezTo>
                    <a:pt x="6505" y="26620"/>
                    <a:pt x="5404" y="24285"/>
                    <a:pt x="5404" y="24285"/>
                  </a:cubicBezTo>
                  <a:cubicBezTo>
                    <a:pt x="6405" y="24418"/>
                    <a:pt x="6338" y="22917"/>
                    <a:pt x="6338" y="22917"/>
                  </a:cubicBezTo>
                  <a:close/>
                  <a:moveTo>
                    <a:pt x="5737" y="13477"/>
                  </a:moveTo>
                  <a:cubicBezTo>
                    <a:pt x="5737" y="13477"/>
                    <a:pt x="6972" y="16546"/>
                    <a:pt x="8806" y="16379"/>
                  </a:cubicBezTo>
                  <a:lnTo>
                    <a:pt x="6938" y="22083"/>
                  </a:lnTo>
                  <a:cubicBezTo>
                    <a:pt x="6972" y="22150"/>
                    <a:pt x="5804" y="18247"/>
                    <a:pt x="5737" y="13477"/>
                  </a:cubicBezTo>
                  <a:close/>
                  <a:moveTo>
                    <a:pt x="9940" y="16879"/>
                  </a:moveTo>
                  <a:cubicBezTo>
                    <a:pt x="11175" y="19648"/>
                    <a:pt x="7906" y="23384"/>
                    <a:pt x="7906" y="23384"/>
                  </a:cubicBezTo>
                  <a:cubicBezTo>
                    <a:pt x="7472" y="21583"/>
                    <a:pt x="9940" y="16879"/>
                    <a:pt x="9940" y="16879"/>
                  </a:cubicBezTo>
                  <a:close/>
                  <a:moveTo>
                    <a:pt x="9340" y="22884"/>
                  </a:moveTo>
                  <a:lnTo>
                    <a:pt x="12776" y="23884"/>
                  </a:lnTo>
                  <a:lnTo>
                    <a:pt x="10141" y="26219"/>
                  </a:lnTo>
                  <a:close/>
                  <a:moveTo>
                    <a:pt x="9607" y="22150"/>
                  </a:moveTo>
                  <a:cubicBezTo>
                    <a:pt x="10674" y="21683"/>
                    <a:pt x="11308" y="17914"/>
                    <a:pt x="11308" y="17813"/>
                  </a:cubicBezTo>
                  <a:lnTo>
                    <a:pt x="13410" y="23151"/>
                  </a:lnTo>
                  <a:close/>
                  <a:moveTo>
                    <a:pt x="13910" y="23884"/>
                  </a:moveTo>
                  <a:lnTo>
                    <a:pt x="14944" y="26053"/>
                  </a:lnTo>
                  <a:lnTo>
                    <a:pt x="12642" y="27921"/>
                  </a:lnTo>
                  <a:lnTo>
                    <a:pt x="11942" y="25752"/>
                  </a:lnTo>
                  <a:close/>
                  <a:moveTo>
                    <a:pt x="14610" y="27387"/>
                  </a:moveTo>
                  <a:cubicBezTo>
                    <a:pt x="14844" y="28254"/>
                    <a:pt x="13476" y="32157"/>
                    <a:pt x="13476" y="32157"/>
                  </a:cubicBezTo>
                  <a:lnTo>
                    <a:pt x="12642" y="28655"/>
                  </a:lnTo>
                  <a:close/>
                  <a:moveTo>
                    <a:pt x="19281" y="23351"/>
                  </a:moveTo>
                  <a:lnTo>
                    <a:pt x="15511" y="24085"/>
                  </a:lnTo>
                  <a:lnTo>
                    <a:pt x="16245" y="21483"/>
                  </a:lnTo>
                  <a:lnTo>
                    <a:pt x="19014" y="20349"/>
                  </a:lnTo>
                  <a:close/>
                  <a:moveTo>
                    <a:pt x="18914" y="19815"/>
                  </a:moveTo>
                  <a:lnTo>
                    <a:pt x="16679" y="20582"/>
                  </a:lnTo>
                  <a:lnTo>
                    <a:pt x="17279" y="18214"/>
                  </a:lnTo>
                  <a:cubicBezTo>
                    <a:pt x="18613" y="18547"/>
                    <a:pt x="18914" y="19815"/>
                    <a:pt x="18914" y="19815"/>
                  </a:cubicBezTo>
                  <a:close/>
                  <a:moveTo>
                    <a:pt x="14944" y="23818"/>
                  </a:moveTo>
                  <a:cubicBezTo>
                    <a:pt x="11642" y="20182"/>
                    <a:pt x="16278" y="17547"/>
                    <a:pt x="16278" y="17547"/>
                  </a:cubicBezTo>
                  <a:close/>
                  <a:moveTo>
                    <a:pt x="15978" y="16879"/>
                  </a:moveTo>
                  <a:lnTo>
                    <a:pt x="13009" y="19081"/>
                  </a:lnTo>
                  <a:lnTo>
                    <a:pt x="12042" y="17813"/>
                  </a:lnTo>
                  <a:cubicBezTo>
                    <a:pt x="12042" y="17813"/>
                    <a:pt x="13877" y="17313"/>
                    <a:pt x="12943" y="15045"/>
                  </a:cubicBezTo>
                  <a:cubicBezTo>
                    <a:pt x="12909" y="15045"/>
                    <a:pt x="15511" y="16246"/>
                    <a:pt x="15978" y="16879"/>
                  </a:cubicBezTo>
                  <a:close/>
                  <a:moveTo>
                    <a:pt x="12609" y="16246"/>
                  </a:moveTo>
                  <a:lnTo>
                    <a:pt x="11008" y="17413"/>
                  </a:lnTo>
                  <a:lnTo>
                    <a:pt x="10441" y="16379"/>
                  </a:lnTo>
                  <a:cubicBezTo>
                    <a:pt x="11575" y="15812"/>
                    <a:pt x="10341" y="13911"/>
                    <a:pt x="10341" y="13911"/>
                  </a:cubicBezTo>
                  <a:cubicBezTo>
                    <a:pt x="11942" y="15178"/>
                    <a:pt x="12609" y="16246"/>
                    <a:pt x="12609" y="16246"/>
                  </a:cubicBezTo>
                  <a:close/>
                  <a:moveTo>
                    <a:pt x="5471" y="10508"/>
                  </a:moveTo>
                  <a:cubicBezTo>
                    <a:pt x="6505" y="11409"/>
                    <a:pt x="7639" y="12209"/>
                    <a:pt x="8906" y="12810"/>
                  </a:cubicBezTo>
                  <a:cubicBezTo>
                    <a:pt x="9307" y="13510"/>
                    <a:pt x="9674" y="14244"/>
                    <a:pt x="10141" y="14978"/>
                  </a:cubicBezTo>
                  <a:cubicBezTo>
                    <a:pt x="9507" y="15345"/>
                    <a:pt x="8673" y="15512"/>
                    <a:pt x="8006" y="15178"/>
                  </a:cubicBezTo>
                  <a:cubicBezTo>
                    <a:pt x="7339" y="14845"/>
                    <a:pt x="6838" y="14244"/>
                    <a:pt x="6438" y="13644"/>
                  </a:cubicBezTo>
                  <a:cubicBezTo>
                    <a:pt x="5871" y="12810"/>
                    <a:pt x="5437" y="11876"/>
                    <a:pt x="5337" y="10875"/>
                  </a:cubicBezTo>
                  <a:cubicBezTo>
                    <a:pt x="5337" y="10742"/>
                    <a:pt x="5337" y="10642"/>
                    <a:pt x="5471" y="10508"/>
                  </a:cubicBezTo>
                  <a:close/>
                  <a:moveTo>
                    <a:pt x="4603" y="11976"/>
                  </a:moveTo>
                  <a:cubicBezTo>
                    <a:pt x="4603" y="11976"/>
                    <a:pt x="5938" y="23051"/>
                    <a:pt x="5804" y="23251"/>
                  </a:cubicBezTo>
                  <a:cubicBezTo>
                    <a:pt x="5137" y="24485"/>
                    <a:pt x="2335" y="19348"/>
                    <a:pt x="2335" y="19348"/>
                  </a:cubicBezTo>
                  <a:cubicBezTo>
                    <a:pt x="3336" y="17080"/>
                    <a:pt x="4603" y="11976"/>
                    <a:pt x="4603" y="11976"/>
                  </a:cubicBezTo>
                  <a:close/>
                  <a:moveTo>
                    <a:pt x="1935" y="20849"/>
                  </a:moveTo>
                  <a:cubicBezTo>
                    <a:pt x="1935" y="20849"/>
                    <a:pt x="6405" y="24485"/>
                    <a:pt x="5771" y="29822"/>
                  </a:cubicBezTo>
                  <a:cubicBezTo>
                    <a:pt x="5771" y="29822"/>
                    <a:pt x="1635" y="27020"/>
                    <a:pt x="1935" y="20849"/>
                  </a:cubicBezTo>
                  <a:close/>
                  <a:moveTo>
                    <a:pt x="6238" y="30356"/>
                  </a:moveTo>
                  <a:cubicBezTo>
                    <a:pt x="6471" y="30022"/>
                    <a:pt x="6505" y="27487"/>
                    <a:pt x="6505" y="27487"/>
                  </a:cubicBezTo>
                  <a:cubicBezTo>
                    <a:pt x="8006" y="29522"/>
                    <a:pt x="8339" y="31890"/>
                    <a:pt x="8339" y="31890"/>
                  </a:cubicBezTo>
                  <a:cubicBezTo>
                    <a:pt x="7505" y="31824"/>
                    <a:pt x="6238" y="30356"/>
                    <a:pt x="6238" y="30356"/>
                  </a:cubicBezTo>
                  <a:close/>
                  <a:moveTo>
                    <a:pt x="9240" y="32324"/>
                  </a:moveTo>
                  <a:cubicBezTo>
                    <a:pt x="9240" y="32324"/>
                    <a:pt x="8840" y="29722"/>
                    <a:pt x="7939" y="27887"/>
                  </a:cubicBezTo>
                  <a:cubicBezTo>
                    <a:pt x="7939" y="27887"/>
                    <a:pt x="10274" y="27354"/>
                    <a:pt x="11442" y="26286"/>
                  </a:cubicBezTo>
                  <a:cubicBezTo>
                    <a:pt x="11442" y="26286"/>
                    <a:pt x="13310" y="33425"/>
                    <a:pt x="13209" y="33725"/>
                  </a:cubicBezTo>
                  <a:close/>
                  <a:moveTo>
                    <a:pt x="13676" y="33892"/>
                  </a:moveTo>
                  <a:lnTo>
                    <a:pt x="13777" y="32924"/>
                  </a:lnTo>
                  <a:cubicBezTo>
                    <a:pt x="13777" y="32924"/>
                    <a:pt x="16979" y="31390"/>
                    <a:pt x="17112" y="31256"/>
                  </a:cubicBezTo>
                  <a:lnTo>
                    <a:pt x="17980" y="34892"/>
                  </a:lnTo>
                  <a:close/>
                  <a:moveTo>
                    <a:pt x="18313" y="34926"/>
                  </a:moveTo>
                  <a:lnTo>
                    <a:pt x="18313" y="33825"/>
                  </a:lnTo>
                  <a:cubicBezTo>
                    <a:pt x="18313" y="33825"/>
                    <a:pt x="19247" y="32858"/>
                    <a:pt x="19247" y="32924"/>
                  </a:cubicBezTo>
                  <a:cubicBezTo>
                    <a:pt x="19647" y="33692"/>
                    <a:pt x="19447" y="34892"/>
                    <a:pt x="19447" y="3489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18" name="Google Shape;3418;p54"/>
            <p:cNvSpPr/>
            <p:nvPr/>
          </p:nvSpPr>
          <p:spPr>
            <a:xfrm>
              <a:off x="2951350" y="1769350"/>
              <a:ext cx="69250" cy="49600"/>
            </a:xfrm>
            <a:custGeom>
              <a:avLst/>
              <a:gdLst/>
              <a:ahLst/>
              <a:cxnLst/>
              <a:rect l="l" t="t" r="r" b="b"/>
              <a:pathLst>
                <a:path w="2770" h="1984" extrusionOk="0">
                  <a:moveTo>
                    <a:pt x="1554" y="0"/>
                  </a:moveTo>
                  <a:cubicBezTo>
                    <a:pt x="1494" y="0"/>
                    <a:pt x="1432" y="3"/>
                    <a:pt x="1369" y="8"/>
                  </a:cubicBezTo>
                  <a:cubicBezTo>
                    <a:pt x="568" y="108"/>
                    <a:pt x="1" y="608"/>
                    <a:pt x="1" y="1142"/>
                  </a:cubicBezTo>
                  <a:cubicBezTo>
                    <a:pt x="1" y="1634"/>
                    <a:pt x="510" y="1984"/>
                    <a:pt x="1217" y="1984"/>
                  </a:cubicBezTo>
                  <a:cubicBezTo>
                    <a:pt x="1277" y="1984"/>
                    <a:pt x="1339" y="1981"/>
                    <a:pt x="1402" y="1976"/>
                  </a:cubicBezTo>
                  <a:cubicBezTo>
                    <a:pt x="2169" y="1876"/>
                    <a:pt x="2770" y="1376"/>
                    <a:pt x="2770" y="842"/>
                  </a:cubicBezTo>
                  <a:cubicBezTo>
                    <a:pt x="2770" y="350"/>
                    <a:pt x="2260" y="0"/>
                    <a:pt x="15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19" name="Google Shape;3419;p54"/>
            <p:cNvSpPr/>
            <p:nvPr/>
          </p:nvSpPr>
          <p:spPr>
            <a:xfrm>
              <a:off x="3452550" y="2778925"/>
              <a:ext cx="45900" cy="32450"/>
            </a:xfrm>
            <a:custGeom>
              <a:avLst/>
              <a:gdLst/>
              <a:ahLst/>
              <a:cxnLst/>
              <a:rect l="l" t="t" r="r" b="b"/>
              <a:pathLst>
                <a:path w="1836" h="1298" extrusionOk="0">
                  <a:moveTo>
                    <a:pt x="1355" y="1"/>
                  </a:moveTo>
                  <a:cubicBezTo>
                    <a:pt x="1150" y="1"/>
                    <a:pt x="893" y="85"/>
                    <a:pt x="668" y="254"/>
                  </a:cubicBezTo>
                  <a:cubicBezTo>
                    <a:pt x="201" y="488"/>
                    <a:pt x="1" y="921"/>
                    <a:pt x="134" y="1155"/>
                  </a:cubicBezTo>
                  <a:cubicBezTo>
                    <a:pt x="211" y="1248"/>
                    <a:pt x="346" y="1297"/>
                    <a:pt x="512" y="1297"/>
                  </a:cubicBezTo>
                  <a:cubicBezTo>
                    <a:pt x="703" y="1297"/>
                    <a:pt x="936" y="1231"/>
                    <a:pt x="1168" y="1088"/>
                  </a:cubicBezTo>
                  <a:cubicBezTo>
                    <a:pt x="1635" y="821"/>
                    <a:pt x="1835" y="421"/>
                    <a:pt x="1702" y="154"/>
                  </a:cubicBezTo>
                  <a:cubicBezTo>
                    <a:pt x="1643" y="52"/>
                    <a:pt x="1515" y="1"/>
                    <a:pt x="1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420" name="Google Shape;3420;p54"/>
          <p:cNvGrpSpPr/>
          <p:nvPr/>
        </p:nvGrpSpPr>
        <p:grpSpPr>
          <a:xfrm>
            <a:off x="4389035" y="1562135"/>
            <a:ext cx="358291" cy="1009696"/>
            <a:chOff x="2302575" y="1718675"/>
            <a:chExt cx="402800" cy="1135000"/>
          </a:xfrm>
        </p:grpSpPr>
        <p:sp>
          <p:nvSpPr>
            <p:cNvPr id="3421" name="Google Shape;3421;p54"/>
            <p:cNvSpPr/>
            <p:nvPr/>
          </p:nvSpPr>
          <p:spPr>
            <a:xfrm>
              <a:off x="2302575" y="1718675"/>
              <a:ext cx="402800" cy="1135000"/>
            </a:xfrm>
            <a:custGeom>
              <a:avLst/>
              <a:gdLst/>
              <a:ahLst/>
              <a:cxnLst/>
              <a:rect l="l" t="t" r="r" b="b"/>
              <a:pathLst>
                <a:path w="16112" h="45400" extrusionOk="0">
                  <a:moveTo>
                    <a:pt x="8039" y="0"/>
                  </a:moveTo>
                  <a:cubicBezTo>
                    <a:pt x="3603" y="0"/>
                    <a:pt x="0" y="2402"/>
                    <a:pt x="0" y="6672"/>
                  </a:cubicBezTo>
                  <a:lnTo>
                    <a:pt x="0" y="45399"/>
                  </a:lnTo>
                  <a:lnTo>
                    <a:pt x="16112" y="45399"/>
                  </a:lnTo>
                  <a:lnTo>
                    <a:pt x="16112" y="6672"/>
                  </a:lnTo>
                  <a:cubicBezTo>
                    <a:pt x="16112" y="2402"/>
                    <a:pt x="12509" y="0"/>
                    <a:pt x="8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2" name="Google Shape;3422;p54"/>
            <p:cNvSpPr/>
            <p:nvPr/>
          </p:nvSpPr>
          <p:spPr>
            <a:xfrm>
              <a:off x="2317575" y="1731175"/>
              <a:ext cx="375300" cy="872325"/>
            </a:xfrm>
            <a:custGeom>
              <a:avLst/>
              <a:gdLst/>
              <a:ahLst/>
              <a:cxnLst/>
              <a:rect l="l" t="t" r="r" b="b"/>
              <a:pathLst>
                <a:path w="15012" h="34893" extrusionOk="0">
                  <a:moveTo>
                    <a:pt x="7539" y="1"/>
                  </a:moveTo>
                  <a:cubicBezTo>
                    <a:pt x="3536" y="1"/>
                    <a:pt x="1" y="2369"/>
                    <a:pt x="1" y="5238"/>
                  </a:cubicBezTo>
                  <a:lnTo>
                    <a:pt x="1" y="29655"/>
                  </a:lnTo>
                  <a:cubicBezTo>
                    <a:pt x="1" y="32557"/>
                    <a:pt x="3536" y="34892"/>
                    <a:pt x="7539" y="34892"/>
                  </a:cubicBezTo>
                  <a:cubicBezTo>
                    <a:pt x="11542" y="34892"/>
                    <a:pt x="15011" y="32824"/>
                    <a:pt x="15011" y="29889"/>
                  </a:cubicBezTo>
                  <a:lnTo>
                    <a:pt x="15011" y="5505"/>
                  </a:lnTo>
                  <a:cubicBezTo>
                    <a:pt x="14945" y="2636"/>
                    <a:pt x="11509" y="1"/>
                    <a:pt x="75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3" name="Google Shape;3423;p54"/>
            <p:cNvSpPr/>
            <p:nvPr/>
          </p:nvSpPr>
          <p:spPr>
            <a:xfrm>
              <a:off x="2365100" y="1772050"/>
              <a:ext cx="277725" cy="778075"/>
            </a:xfrm>
            <a:custGeom>
              <a:avLst/>
              <a:gdLst/>
              <a:ahLst/>
              <a:cxnLst/>
              <a:rect l="l" t="t" r="r" b="b"/>
              <a:pathLst>
                <a:path w="11109" h="31123" extrusionOk="0">
                  <a:moveTo>
                    <a:pt x="5538" y="0"/>
                  </a:moveTo>
                  <a:cubicBezTo>
                    <a:pt x="2503" y="0"/>
                    <a:pt x="1" y="1768"/>
                    <a:pt x="1" y="4036"/>
                  </a:cubicBezTo>
                  <a:lnTo>
                    <a:pt x="1" y="27086"/>
                  </a:lnTo>
                  <a:cubicBezTo>
                    <a:pt x="1" y="29288"/>
                    <a:pt x="2469" y="31122"/>
                    <a:pt x="5538" y="31122"/>
                  </a:cubicBezTo>
                  <a:cubicBezTo>
                    <a:pt x="8607" y="31122"/>
                    <a:pt x="11109" y="29354"/>
                    <a:pt x="11109" y="27086"/>
                  </a:cubicBezTo>
                  <a:lnTo>
                    <a:pt x="11109" y="4036"/>
                  </a:lnTo>
                  <a:cubicBezTo>
                    <a:pt x="11109" y="1768"/>
                    <a:pt x="8640" y="0"/>
                    <a:pt x="5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4" name="Google Shape;3424;p54"/>
            <p:cNvSpPr/>
            <p:nvPr/>
          </p:nvSpPr>
          <p:spPr>
            <a:xfrm>
              <a:off x="2395125" y="1798725"/>
              <a:ext cx="216850" cy="725550"/>
            </a:xfrm>
            <a:custGeom>
              <a:avLst/>
              <a:gdLst/>
              <a:ahLst/>
              <a:cxnLst/>
              <a:rect l="l" t="t" r="r" b="b"/>
              <a:pathLst>
                <a:path w="8674" h="29022" extrusionOk="0">
                  <a:moveTo>
                    <a:pt x="4337" y="1"/>
                  </a:moveTo>
                  <a:cubicBezTo>
                    <a:pt x="1935" y="1"/>
                    <a:pt x="1" y="1435"/>
                    <a:pt x="1" y="3169"/>
                  </a:cubicBezTo>
                  <a:lnTo>
                    <a:pt x="1" y="25852"/>
                  </a:lnTo>
                  <a:cubicBezTo>
                    <a:pt x="1" y="27620"/>
                    <a:pt x="1969" y="29021"/>
                    <a:pt x="4337" y="29021"/>
                  </a:cubicBezTo>
                  <a:cubicBezTo>
                    <a:pt x="6772" y="29021"/>
                    <a:pt x="8674" y="27620"/>
                    <a:pt x="8674" y="25852"/>
                  </a:cubicBezTo>
                  <a:lnTo>
                    <a:pt x="8674" y="3169"/>
                  </a:lnTo>
                  <a:cubicBezTo>
                    <a:pt x="8674" y="1435"/>
                    <a:pt x="6772" y="1"/>
                    <a:pt x="4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5" name="Google Shape;3425;p54"/>
            <p:cNvSpPr/>
            <p:nvPr/>
          </p:nvSpPr>
          <p:spPr>
            <a:xfrm>
              <a:off x="2659475" y="2458375"/>
              <a:ext cx="10050" cy="10850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201" y="0"/>
                  </a:moveTo>
                  <a:cubicBezTo>
                    <a:pt x="68" y="0"/>
                    <a:pt x="1" y="100"/>
                    <a:pt x="1" y="234"/>
                  </a:cubicBezTo>
                  <a:cubicBezTo>
                    <a:pt x="1" y="334"/>
                    <a:pt x="68" y="434"/>
                    <a:pt x="201" y="434"/>
                  </a:cubicBezTo>
                  <a:cubicBezTo>
                    <a:pt x="335" y="434"/>
                    <a:pt x="401" y="334"/>
                    <a:pt x="401" y="234"/>
                  </a:cubicBezTo>
                  <a:cubicBezTo>
                    <a:pt x="401" y="100"/>
                    <a:pt x="335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6" name="Google Shape;3426;p54"/>
            <p:cNvSpPr/>
            <p:nvPr/>
          </p:nvSpPr>
          <p:spPr>
            <a:xfrm>
              <a:off x="2660325" y="2418325"/>
              <a:ext cx="10025" cy="10050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200" y="1"/>
                  </a:moveTo>
                  <a:cubicBezTo>
                    <a:pt x="67" y="1"/>
                    <a:pt x="0" y="68"/>
                    <a:pt x="0" y="201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8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7" name="Google Shape;3427;p54"/>
            <p:cNvSpPr/>
            <p:nvPr/>
          </p:nvSpPr>
          <p:spPr>
            <a:xfrm>
              <a:off x="2660325" y="2369125"/>
              <a:ext cx="10025" cy="10050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200" y="1"/>
                  </a:moveTo>
                  <a:cubicBezTo>
                    <a:pt x="67" y="1"/>
                    <a:pt x="0" y="68"/>
                    <a:pt x="0" y="201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8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8" name="Google Shape;3428;p54"/>
            <p:cNvSpPr/>
            <p:nvPr/>
          </p:nvSpPr>
          <p:spPr>
            <a:xfrm>
              <a:off x="2678675" y="2440025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34" y="0"/>
                  </a:moveTo>
                  <a:cubicBezTo>
                    <a:pt x="100" y="0"/>
                    <a:pt x="0" y="67"/>
                    <a:pt x="0" y="200"/>
                  </a:cubicBezTo>
                  <a:cubicBezTo>
                    <a:pt x="0" y="334"/>
                    <a:pt x="100" y="400"/>
                    <a:pt x="234" y="400"/>
                  </a:cubicBezTo>
                  <a:cubicBezTo>
                    <a:pt x="334" y="400"/>
                    <a:pt x="434" y="334"/>
                    <a:pt x="434" y="200"/>
                  </a:cubicBezTo>
                  <a:cubicBezTo>
                    <a:pt x="434" y="67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9" name="Google Shape;3429;p54"/>
            <p:cNvSpPr/>
            <p:nvPr/>
          </p:nvSpPr>
          <p:spPr>
            <a:xfrm>
              <a:off x="2677000" y="239247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101" y="1"/>
                    <a:pt x="0" y="101"/>
                    <a:pt x="0" y="234"/>
                  </a:cubicBezTo>
                  <a:cubicBezTo>
                    <a:pt x="0" y="334"/>
                    <a:pt x="101" y="434"/>
                    <a:pt x="201" y="434"/>
                  </a:cubicBezTo>
                  <a:cubicBezTo>
                    <a:pt x="301" y="434"/>
                    <a:pt x="401" y="334"/>
                    <a:pt x="401" y="234"/>
                  </a:cubicBez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0" name="Google Shape;3430;p54"/>
            <p:cNvSpPr/>
            <p:nvPr/>
          </p:nvSpPr>
          <p:spPr>
            <a:xfrm>
              <a:off x="2645300" y="2393325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34" y="0"/>
                  </a:moveTo>
                  <a:cubicBezTo>
                    <a:pt x="101" y="0"/>
                    <a:pt x="1" y="67"/>
                    <a:pt x="1" y="200"/>
                  </a:cubicBezTo>
                  <a:cubicBezTo>
                    <a:pt x="1" y="334"/>
                    <a:pt x="101" y="400"/>
                    <a:pt x="234" y="400"/>
                  </a:cubicBezTo>
                  <a:cubicBezTo>
                    <a:pt x="334" y="400"/>
                    <a:pt x="435" y="334"/>
                    <a:pt x="435" y="200"/>
                  </a:cubicBezTo>
                  <a:cubicBezTo>
                    <a:pt x="435" y="67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1" name="Google Shape;3431;p54"/>
            <p:cNvSpPr/>
            <p:nvPr/>
          </p:nvSpPr>
          <p:spPr>
            <a:xfrm>
              <a:off x="2676175" y="234577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0" y="1"/>
                  </a:moveTo>
                  <a:cubicBezTo>
                    <a:pt x="67" y="1"/>
                    <a:pt x="0" y="101"/>
                    <a:pt x="0" y="234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0" y="334"/>
                    <a:pt x="400" y="234"/>
                  </a:cubicBezTo>
                  <a:cubicBezTo>
                    <a:pt x="400" y="101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2" name="Google Shape;3432;p54"/>
            <p:cNvSpPr/>
            <p:nvPr/>
          </p:nvSpPr>
          <p:spPr>
            <a:xfrm>
              <a:off x="2644475" y="2345775"/>
              <a:ext cx="10875" cy="10875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3" name="Google Shape;3433;p54"/>
            <p:cNvSpPr/>
            <p:nvPr/>
          </p:nvSpPr>
          <p:spPr>
            <a:xfrm>
              <a:off x="2660325" y="2326600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0" y="1"/>
                  </a:moveTo>
                  <a:cubicBezTo>
                    <a:pt x="67" y="1"/>
                    <a:pt x="0" y="67"/>
                    <a:pt x="0" y="201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101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4" name="Google Shape;3434;p54"/>
            <p:cNvSpPr/>
            <p:nvPr/>
          </p:nvSpPr>
          <p:spPr>
            <a:xfrm>
              <a:off x="2676175" y="230407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0" y="1"/>
                  </a:moveTo>
                  <a:cubicBezTo>
                    <a:pt x="67" y="1"/>
                    <a:pt x="0" y="101"/>
                    <a:pt x="0" y="234"/>
                  </a:cubicBezTo>
                  <a:cubicBezTo>
                    <a:pt x="0" y="335"/>
                    <a:pt x="67" y="435"/>
                    <a:pt x="200" y="435"/>
                  </a:cubicBezTo>
                  <a:cubicBezTo>
                    <a:pt x="334" y="435"/>
                    <a:pt x="400" y="335"/>
                    <a:pt x="400" y="234"/>
                  </a:cubicBezTo>
                  <a:cubicBezTo>
                    <a:pt x="400" y="101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5" name="Google Shape;3435;p54"/>
            <p:cNvSpPr/>
            <p:nvPr/>
          </p:nvSpPr>
          <p:spPr>
            <a:xfrm>
              <a:off x="2644475" y="2304075"/>
              <a:ext cx="10875" cy="10875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35"/>
                    <a:pt x="101" y="435"/>
                    <a:pt x="201" y="435"/>
                  </a:cubicBezTo>
                  <a:cubicBezTo>
                    <a:pt x="334" y="435"/>
                    <a:pt x="434" y="335"/>
                    <a:pt x="434" y="234"/>
                  </a:cubicBezTo>
                  <a:cubicBezTo>
                    <a:pt x="434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6" name="Google Shape;3436;p54"/>
            <p:cNvSpPr/>
            <p:nvPr/>
          </p:nvSpPr>
          <p:spPr>
            <a:xfrm>
              <a:off x="2660325" y="2284900"/>
              <a:ext cx="10025" cy="10050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200" y="1"/>
                  </a:moveTo>
                  <a:cubicBezTo>
                    <a:pt x="67" y="1"/>
                    <a:pt x="0" y="67"/>
                    <a:pt x="0" y="201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7" name="Google Shape;3437;p54"/>
            <p:cNvSpPr/>
            <p:nvPr/>
          </p:nvSpPr>
          <p:spPr>
            <a:xfrm>
              <a:off x="2676175" y="2262400"/>
              <a:ext cx="10025" cy="10850"/>
            </a:xfrm>
            <a:custGeom>
              <a:avLst/>
              <a:gdLst/>
              <a:ahLst/>
              <a:cxnLst/>
              <a:rect l="l" t="t" r="r" b="b"/>
              <a:pathLst>
                <a:path w="401" h="434" extrusionOk="0">
                  <a:moveTo>
                    <a:pt x="200" y="0"/>
                  </a:moveTo>
                  <a:cubicBezTo>
                    <a:pt x="67" y="0"/>
                    <a:pt x="0" y="100"/>
                    <a:pt x="0" y="234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0" y="334"/>
                    <a:pt x="400" y="234"/>
                  </a:cubicBezTo>
                  <a:cubicBezTo>
                    <a:pt x="400" y="100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8" name="Google Shape;3438;p54"/>
            <p:cNvSpPr/>
            <p:nvPr/>
          </p:nvSpPr>
          <p:spPr>
            <a:xfrm>
              <a:off x="2644475" y="2262400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1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9" name="Google Shape;3439;p54"/>
            <p:cNvSpPr/>
            <p:nvPr/>
          </p:nvSpPr>
          <p:spPr>
            <a:xfrm>
              <a:off x="2660325" y="2243200"/>
              <a:ext cx="10025" cy="10050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200" y="1"/>
                  </a:moveTo>
                  <a:cubicBezTo>
                    <a:pt x="67" y="1"/>
                    <a:pt x="0" y="68"/>
                    <a:pt x="0" y="201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8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0" name="Google Shape;3440;p54"/>
            <p:cNvSpPr/>
            <p:nvPr/>
          </p:nvSpPr>
          <p:spPr>
            <a:xfrm>
              <a:off x="2676175" y="2220575"/>
              <a:ext cx="10025" cy="10975"/>
            </a:xfrm>
            <a:custGeom>
              <a:avLst/>
              <a:gdLst/>
              <a:ahLst/>
              <a:cxnLst/>
              <a:rect l="l" t="t" r="r" b="b"/>
              <a:pathLst>
                <a:path w="401" h="439" extrusionOk="0">
                  <a:moveTo>
                    <a:pt x="240" y="0"/>
                  </a:moveTo>
                  <a:cubicBezTo>
                    <a:pt x="228" y="0"/>
                    <a:pt x="214" y="2"/>
                    <a:pt x="200" y="5"/>
                  </a:cubicBezTo>
                  <a:cubicBezTo>
                    <a:pt x="67" y="5"/>
                    <a:pt x="0" y="105"/>
                    <a:pt x="0" y="239"/>
                  </a:cubicBezTo>
                  <a:cubicBezTo>
                    <a:pt x="0" y="339"/>
                    <a:pt x="67" y="439"/>
                    <a:pt x="200" y="439"/>
                  </a:cubicBezTo>
                  <a:cubicBezTo>
                    <a:pt x="334" y="439"/>
                    <a:pt x="400" y="339"/>
                    <a:pt x="400" y="239"/>
                  </a:cubicBezTo>
                  <a:cubicBezTo>
                    <a:pt x="400" y="119"/>
                    <a:pt x="347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1" name="Google Shape;3441;p54"/>
            <p:cNvSpPr/>
            <p:nvPr/>
          </p:nvSpPr>
          <p:spPr>
            <a:xfrm>
              <a:off x="2644475" y="2220575"/>
              <a:ext cx="10875" cy="10975"/>
            </a:xfrm>
            <a:custGeom>
              <a:avLst/>
              <a:gdLst/>
              <a:ahLst/>
              <a:cxnLst/>
              <a:rect l="l" t="t" r="r" b="b"/>
              <a:pathLst>
                <a:path w="435" h="439" extrusionOk="0">
                  <a:moveTo>
                    <a:pt x="242" y="0"/>
                  </a:moveTo>
                  <a:cubicBezTo>
                    <a:pt x="229" y="0"/>
                    <a:pt x="215" y="2"/>
                    <a:pt x="201" y="5"/>
                  </a:cubicBezTo>
                  <a:cubicBezTo>
                    <a:pt x="101" y="5"/>
                    <a:pt x="1" y="105"/>
                    <a:pt x="1" y="239"/>
                  </a:cubicBezTo>
                  <a:cubicBezTo>
                    <a:pt x="1" y="339"/>
                    <a:pt x="101" y="439"/>
                    <a:pt x="201" y="439"/>
                  </a:cubicBezTo>
                  <a:cubicBezTo>
                    <a:pt x="334" y="439"/>
                    <a:pt x="434" y="339"/>
                    <a:pt x="434" y="239"/>
                  </a:cubicBezTo>
                  <a:cubicBezTo>
                    <a:pt x="434" y="119"/>
                    <a:pt x="354" y="0"/>
                    <a:pt x="2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2" name="Google Shape;3442;p54"/>
            <p:cNvSpPr/>
            <p:nvPr/>
          </p:nvSpPr>
          <p:spPr>
            <a:xfrm>
              <a:off x="2660325" y="2201075"/>
              <a:ext cx="10025" cy="10475"/>
            </a:xfrm>
            <a:custGeom>
              <a:avLst/>
              <a:gdLst/>
              <a:ahLst/>
              <a:cxnLst/>
              <a:rect l="l" t="t" r="r" b="b"/>
              <a:pathLst>
                <a:path w="401" h="419" extrusionOk="0">
                  <a:moveTo>
                    <a:pt x="267" y="0"/>
                  </a:moveTo>
                  <a:cubicBezTo>
                    <a:pt x="247" y="0"/>
                    <a:pt x="225" y="6"/>
                    <a:pt x="200" y="18"/>
                  </a:cubicBezTo>
                  <a:cubicBezTo>
                    <a:pt x="67" y="18"/>
                    <a:pt x="0" y="85"/>
                    <a:pt x="0" y="218"/>
                  </a:cubicBezTo>
                  <a:cubicBezTo>
                    <a:pt x="0" y="352"/>
                    <a:pt x="67" y="418"/>
                    <a:pt x="200" y="418"/>
                  </a:cubicBezTo>
                  <a:cubicBezTo>
                    <a:pt x="334" y="418"/>
                    <a:pt x="401" y="352"/>
                    <a:pt x="401" y="218"/>
                  </a:cubicBezTo>
                  <a:cubicBezTo>
                    <a:pt x="401" y="109"/>
                    <a:pt x="356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3" name="Google Shape;3443;p54"/>
            <p:cNvSpPr/>
            <p:nvPr/>
          </p:nvSpPr>
          <p:spPr>
            <a:xfrm>
              <a:off x="2676175" y="2178175"/>
              <a:ext cx="10025" cy="10850"/>
            </a:xfrm>
            <a:custGeom>
              <a:avLst/>
              <a:gdLst/>
              <a:ahLst/>
              <a:cxnLst/>
              <a:rect l="l" t="t" r="r" b="b"/>
              <a:pathLst>
                <a:path w="401" h="434" extrusionOk="0">
                  <a:moveTo>
                    <a:pt x="200" y="0"/>
                  </a:moveTo>
                  <a:cubicBezTo>
                    <a:pt x="67" y="0"/>
                    <a:pt x="0" y="100"/>
                    <a:pt x="0" y="200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0" y="334"/>
                    <a:pt x="400" y="200"/>
                  </a:cubicBezTo>
                  <a:cubicBezTo>
                    <a:pt x="400" y="100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4" name="Google Shape;3444;p54"/>
            <p:cNvSpPr/>
            <p:nvPr/>
          </p:nvSpPr>
          <p:spPr>
            <a:xfrm>
              <a:off x="2644475" y="2178175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1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5" name="Google Shape;3445;p54"/>
            <p:cNvSpPr/>
            <p:nvPr/>
          </p:nvSpPr>
          <p:spPr>
            <a:xfrm>
              <a:off x="2660325" y="2158150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0" y="0"/>
                  </a:moveTo>
                  <a:cubicBezTo>
                    <a:pt x="67" y="0"/>
                    <a:pt x="0" y="101"/>
                    <a:pt x="0" y="234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34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6" name="Google Shape;3446;p54"/>
            <p:cNvSpPr/>
            <p:nvPr/>
          </p:nvSpPr>
          <p:spPr>
            <a:xfrm>
              <a:off x="2676175" y="2136475"/>
              <a:ext cx="10025" cy="10850"/>
            </a:xfrm>
            <a:custGeom>
              <a:avLst/>
              <a:gdLst/>
              <a:ahLst/>
              <a:cxnLst/>
              <a:rect l="l" t="t" r="r" b="b"/>
              <a:pathLst>
                <a:path w="401" h="434" extrusionOk="0">
                  <a:moveTo>
                    <a:pt x="200" y="0"/>
                  </a:moveTo>
                  <a:cubicBezTo>
                    <a:pt x="67" y="0"/>
                    <a:pt x="0" y="100"/>
                    <a:pt x="0" y="200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0" y="334"/>
                    <a:pt x="400" y="200"/>
                  </a:cubicBezTo>
                  <a:cubicBezTo>
                    <a:pt x="400" y="100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7" name="Google Shape;3447;p54"/>
            <p:cNvSpPr/>
            <p:nvPr/>
          </p:nvSpPr>
          <p:spPr>
            <a:xfrm>
              <a:off x="2644475" y="2136475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1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8" name="Google Shape;3448;p54"/>
            <p:cNvSpPr/>
            <p:nvPr/>
          </p:nvSpPr>
          <p:spPr>
            <a:xfrm>
              <a:off x="2660325" y="2116450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0" y="1"/>
                  </a:moveTo>
                  <a:cubicBezTo>
                    <a:pt x="67" y="1"/>
                    <a:pt x="0" y="101"/>
                    <a:pt x="0" y="234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1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9" name="Google Shape;3449;p54"/>
            <p:cNvSpPr/>
            <p:nvPr/>
          </p:nvSpPr>
          <p:spPr>
            <a:xfrm>
              <a:off x="2676175" y="2094775"/>
              <a:ext cx="10025" cy="10850"/>
            </a:xfrm>
            <a:custGeom>
              <a:avLst/>
              <a:gdLst/>
              <a:ahLst/>
              <a:cxnLst/>
              <a:rect l="l" t="t" r="r" b="b"/>
              <a:pathLst>
                <a:path w="401" h="434" extrusionOk="0">
                  <a:moveTo>
                    <a:pt x="200" y="0"/>
                  </a:moveTo>
                  <a:cubicBezTo>
                    <a:pt x="67" y="0"/>
                    <a:pt x="0" y="100"/>
                    <a:pt x="0" y="200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0" y="334"/>
                    <a:pt x="400" y="200"/>
                  </a:cubicBezTo>
                  <a:cubicBezTo>
                    <a:pt x="400" y="100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0" name="Google Shape;3450;p54"/>
            <p:cNvSpPr/>
            <p:nvPr/>
          </p:nvSpPr>
          <p:spPr>
            <a:xfrm>
              <a:off x="2644475" y="2094775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1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1" name="Google Shape;3451;p54"/>
            <p:cNvSpPr/>
            <p:nvPr/>
          </p:nvSpPr>
          <p:spPr>
            <a:xfrm>
              <a:off x="2660325" y="2074750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0" y="1"/>
                  </a:moveTo>
                  <a:cubicBezTo>
                    <a:pt x="67" y="1"/>
                    <a:pt x="0" y="101"/>
                    <a:pt x="0" y="234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1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2" name="Google Shape;3452;p54"/>
            <p:cNvSpPr/>
            <p:nvPr/>
          </p:nvSpPr>
          <p:spPr>
            <a:xfrm>
              <a:off x="2676175" y="2052950"/>
              <a:ext cx="10025" cy="11000"/>
            </a:xfrm>
            <a:custGeom>
              <a:avLst/>
              <a:gdLst/>
              <a:ahLst/>
              <a:cxnLst/>
              <a:rect l="l" t="t" r="r" b="b"/>
              <a:pathLst>
                <a:path w="401" h="440" extrusionOk="0">
                  <a:moveTo>
                    <a:pt x="241" y="0"/>
                  </a:moveTo>
                  <a:cubicBezTo>
                    <a:pt x="228" y="0"/>
                    <a:pt x="215" y="2"/>
                    <a:pt x="200" y="5"/>
                  </a:cubicBezTo>
                  <a:cubicBezTo>
                    <a:pt x="67" y="5"/>
                    <a:pt x="0" y="106"/>
                    <a:pt x="0" y="206"/>
                  </a:cubicBezTo>
                  <a:cubicBezTo>
                    <a:pt x="0" y="339"/>
                    <a:pt x="67" y="439"/>
                    <a:pt x="200" y="439"/>
                  </a:cubicBezTo>
                  <a:cubicBezTo>
                    <a:pt x="334" y="439"/>
                    <a:pt x="400" y="339"/>
                    <a:pt x="400" y="206"/>
                  </a:cubicBezTo>
                  <a:cubicBezTo>
                    <a:pt x="400" y="116"/>
                    <a:pt x="347" y="0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3" name="Google Shape;3453;p54"/>
            <p:cNvSpPr/>
            <p:nvPr/>
          </p:nvSpPr>
          <p:spPr>
            <a:xfrm>
              <a:off x="2644475" y="2052950"/>
              <a:ext cx="10875" cy="11000"/>
            </a:xfrm>
            <a:custGeom>
              <a:avLst/>
              <a:gdLst/>
              <a:ahLst/>
              <a:cxnLst/>
              <a:rect l="l" t="t" r="r" b="b"/>
              <a:pathLst>
                <a:path w="435" h="440" extrusionOk="0">
                  <a:moveTo>
                    <a:pt x="242" y="0"/>
                  </a:moveTo>
                  <a:cubicBezTo>
                    <a:pt x="229" y="0"/>
                    <a:pt x="215" y="2"/>
                    <a:pt x="201" y="5"/>
                  </a:cubicBezTo>
                  <a:cubicBezTo>
                    <a:pt x="101" y="5"/>
                    <a:pt x="1" y="106"/>
                    <a:pt x="1" y="206"/>
                  </a:cubicBezTo>
                  <a:cubicBezTo>
                    <a:pt x="1" y="339"/>
                    <a:pt x="101" y="439"/>
                    <a:pt x="201" y="439"/>
                  </a:cubicBezTo>
                  <a:cubicBezTo>
                    <a:pt x="334" y="439"/>
                    <a:pt x="434" y="339"/>
                    <a:pt x="434" y="206"/>
                  </a:cubicBezTo>
                  <a:cubicBezTo>
                    <a:pt x="434" y="116"/>
                    <a:pt x="354" y="0"/>
                    <a:pt x="2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4" name="Google Shape;3454;p54"/>
            <p:cNvSpPr/>
            <p:nvPr/>
          </p:nvSpPr>
          <p:spPr>
            <a:xfrm>
              <a:off x="2660325" y="2032925"/>
              <a:ext cx="10025" cy="11000"/>
            </a:xfrm>
            <a:custGeom>
              <a:avLst/>
              <a:gdLst/>
              <a:ahLst/>
              <a:cxnLst/>
              <a:rect l="l" t="t" r="r" b="b"/>
              <a:pathLst>
                <a:path w="401" h="440" extrusionOk="0">
                  <a:moveTo>
                    <a:pt x="241" y="1"/>
                  </a:moveTo>
                  <a:cubicBezTo>
                    <a:pt x="228" y="1"/>
                    <a:pt x="215" y="2"/>
                    <a:pt x="200" y="6"/>
                  </a:cubicBezTo>
                  <a:cubicBezTo>
                    <a:pt x="67" y="6"/>
                    <a:pt x="0" y="106"/>
                    <a:pt x="0" y="239"/>
                  </a:cubicBezTo>
                  <a:cubicBezTo>
                    <a:pt x="0" y="339"/>
                    <a:pt x="67" y="440"/>
                    <a:pt x="200" y="440"/>
                  </a:cubicBezTo>
                  <a:cubicBezTo>
                    <a:pt x="334" y="440"/>
                    <a:pt x="401" y="339"/>
                    <a:pt x="401" y="239"/>
                  </a:cubicBezTo>
                  <a:cubicBezTo>
                    <a:pt x="401" y="120"/>
                    <a:pt x="34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5" name="Google Shape;3455;p54"/>
            <p:cNvSpPr/>
            <p:nvPr/>
          </p:nvSpPr>
          <p:spPr>
            <a:xfrm>
              <a:off x="2676175" y="2010550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0" y="0"/>
                  </a:moveTo>
                  <a:cubicBezTo>
                    <a:pt x="67" y="0"/>
                    <a:pt x="0" y="67"/>
                    <a:pt x="0" y="200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00" y="334"/>
                    <a:pt x="400" y="200"/>
                  </a:cubicBezTo>
                  <a:cubicBezTo>
                    <a:pt x="400" y="67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6" name="Google Shape;3456;p54"/>
            <p:cNvSpPr/>
            <p:nvPr/>
          </p:nvSpPr>
          <p:spPr>
            <a:xfrm>
              <a:off x="2644475" y="2010550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cubicBezTo>
                    <a:pt x="1" y="334"/>
                    <a:pt x="101" y="401"/>
                    <a:pt x="201" y="401"/>
                  </a:cubicBezTo>
                  <a:cubicBezTo>
                    <a:pt x="334" y="401"/>
                    <a:pt x="434" y="334"/>
                    <a:pt x="434" y="200"/>
                  </a:cubicBezTo>
                  <a:cubicBezTo>
                    <a:pt x="434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7" name="Google Shape;3457;p54"/>
            <p:cNvSpPr/>
            <p:nvPr/>
          </p:nvSpPr>
          <p:spPr>
            <a:xfrm>
              <a:off x="2660325" y="199052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0" y="1"/>
                  </a:moveTo>
                  <a:cubicBezTo>
                    <a:pt x="67" y="1"/>
                    <a:pt x="0" y="101"/>
                    <a:pt x="0" y="201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1" y="334"/>
                    <a:pt x="401" y="201"/>
                  </a:cubicBezTo>
                  <a:cubicBezTo>
                    <a:pt x="401" y="134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8" name="Google Shape;3458;p54"/>
            <p:cNvSpPr/>
            <p:nvPr/>
          </p:nvSpPr>
          <p:spPr>
            <a:xfrm>
              <a:off x="2676175" y="1968850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0" y="0"/>
                  </a:moveTo>
                  <a:cubicBezTo>
                    <a:pt x="67" y="0"/>
                    <a:pt x="0" y="67"/>
                    <a:pt x="0" y="201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00" y="334"/>
                    <a:pt x="400" y="201"/>
                  </a:cubicBezTo>
                  <a:cubicBezTo>
                    <a:pt x="400" y="67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9" name="Google Shape;3459;p54"/>
            <p:cNvSpPr/>
            <p:nvPr/>
          </p:nvSpPr>
          <p:spPr>
            <a:xfrm>
              <a:off x="2644475" y="1968850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0"/>
                  </a:moveTo>
                  <a:cubicBezTo>
                    <a:pt x="101" y="0"/>
                    <a:pt x="1" y="67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0" name="Google Shape;3460;p54"/>
            <p:cNvSpPr/>
            <p:nvPr/>
          </p:nvSpPr>
          <p:spPr>
            <a:xfrm>
              <a:off x="2660325" y="194882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0" y="1"/>
                  </a:moveTo>
                  <a:cubicBezTo>
                    <a:pt x="67" y="1"/>
                    <a:pt x="0" y="101"/>
                    <a:pt x="0" y="201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1" y="334"/>
                    <a:pt x="401" y="201"/>
                  </a:cubicBezTo>
                  <a:cubicBezTo>
                    <a:pt x="401" y="101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1" name="Google Shape;3461;p54"/>
            <p:cNvSpPr/>
            <p:nvPr/>
          </p:nvSpPr>
          <p:spPr>
            <a:xfrm>
              <a:off x="2676175" y="1927150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0" y="1"/>
                  </a:moveTo>
                  <a:cubicBezTo>
                    <a:pt x="67" y="1"/>
                    <a:pt x="0" y="67"/>
                    <a:pt x="0" y="201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00" y="334"/>
                    <a:pt x="400" y="201"/>
                  </a:cubicBezTo>
                  <a:cubicBezTo>
                    <a:pt x="400" y="67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2" name="Google Shape;3462;p54"/>
            <p:cNvSpPr/>
            <p:nvPr/>
          </p:nvSpPr>
          <p:spPr>
            <a:xfrm>
              <a:off x="2644475" y="1927150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1"/>
                  </a:moveTo>
                  <a:cubicBezTo>
                    <a:pt x="101" y="1"/>
                    <a:pt x="1" y="67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3" name="Google Shape;3463;p54"/>
            <p:cNvSpPr/>
            <p:nvPr/>
          </p:nvSpPr>
          <p:spPr>
            <a:xfrm>
              <a:off x="2660325" y="190712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0" y="1"/>
                  </a:moveTo>
                  <a:cubicBezTo>
                    <a:pt x="67" y="1"/>
                    <a:pt x="0" y="101"/>
                    <a:pt x="0" y="201"/>
                  </a:cubicBezTo>
                  <a:cubicBezTo>
                    <a:pt x="0" y="335"/>
                    <a:pt x="67" y="435"/>
                    <a:pt x="200" y="435"/>
                  </a:cubicBezTo>
                  <a:cubicBezTo>
                    <a:pt x="334" y="435"/>
                    <a:pt x="401" y="335"/>
                    <a:pt x="401" y="201"/>
                  </a:cubicBezTo>
                  <a:cubicBezTo>
                    <a:pt x="401" y="101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4" name="Google Shape;3464;p54"/>
            <p:cNvSpPr/>
            <p:nvPr/>
          </p:nvSpPr>
          <p:spPr>
            <a:xfrm>
              <a:off x="2676175" y="1885300"/>
              <a:ext cx="10025" cy="10175"/>
            </a:xfrm>
            <a:custGeom>
              <a:avLst/>
              <a:gdLst/>
              <a:ahLst/>
              <a:cxnLst/>
              <a:rect l="l" t="t" r="r" b="b"/>
              <a:pathLst>
                <a:path w="401" h="407" extrusionOk="0">
                  <a:moveTo>
                    <a:pt x="249" y="0"/>
                  </a:moveTo>
                  <a:cubicBezTo>
                    <a:pt x="234" y="0"/>
                    <a:pt x="218" y="2"/>
                    <a:pt x="200" y="7"/>
                  </a:cubicBezTo>
                  <a:cubicBezTo>
                    <a:pt x="67" y="7"/>
                    <a:pt x="0" y="73"/>
                    <a:pt x="0" y="207"/>
                  </a:cubicBezTo>
                  <a:cubicBezTo>
                    <a:pt x="0" y="340"/>
                    <a:pt x="67" y="407"/>
                    <a:pt x="200" y="407"/>
                  </a:cubicBezTo>
                  <a:cubicBezTo>
                    <a:pt x="334" y="407"/>
                    <a:pt x="400" y="340"/>
                    <a:pt x="400" y="207"/>
                  </a:cubicBezTo>
                  <a:cubicBezTo>
                    <a:pt x="400" y="91"/>
                    <a:pt x="350" y="0"/>
                    <a:pt x="2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5" name="Google Shape;3465;p54"/>
            <p:cNvSpPr/>
            <p:nvPr/>
          </p:nvSpPr>
          <p:spPr>
            <a:xfrm>
              <a:off x="2644475" y="1885450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01"/>
                    <a:pt x="101" y="401"/>
                    <a:pt x="201" y="401"/>
                  </a:cubicBezTo>
                  <a:cubicBezTo>
                    <a:pt x="334" y="401"/>
                    <a:pt x="434" y="301"/>
                    <a:pt x="434" y="201"/>
                  </a:cubicBezTo>
                  <a:cubicBezTo>
                    <a:pt x="434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6" name="Google Shape;3466;p54"/>
            <p:cNvSpPr/>
            <p:nvPr/>
          </p:nvSpPr>
          <p:spPr>
            <a:xfrm>
              <a:off x="2660325" y="1865300"/>
              <a:ext cx="10025" cy="11000"/>
            </a:xfrm>
            <a:custGeom>
              <a:avLst/>
              <a:gdLst/>
              <a:ahLst/>
              <a:cxnLst/>
              <a:rect l="l" t="t" r="r" b="b"/>
              <a:pathLst>
                <a:path w="401" h="440" extrusionOk="0">
                  <a:moveTo>
                    <a:pt x="241" y="1"/>
                  </a:moveTo>
                  <a:cubicBezTo>
                    <a:pt x="228" y="1"/>
                    <a:pt x="215" y="3"/>
                    <a:pt x="200" y="6"/>
                  </a:cubicBezTo>
                  <a:cubicBezTo>
                    <a:pt x="67" y="6"/>
                    <a:pt x="0" y="106"/>
                    <a:pt x="0" y="206"/>
                  </a:cubicBezTo>
                  <a:cubicBezTo>
                    <a:pt x="0" y="340"/>
                    <a:pt x="67" y="440"/>
                    <a:pt x="200" y="440"/>
                  </a:cubicBezTo>
                  <a:cubicBezTo>
                    <a:pt x="334" y="440"/>
                    <a:pt x="401" y="340"/>
                    <a:pt x="401" y="206"/>
                  </a:cubicBezTo>
                  <a:cubicBezTo>
                    <a:pt x="401" y="117"/>
                    <a:pt x="34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7" name="Google Shape;3467;p54"/>
            <p:cNvSpPr/>
            <p:nvPr/>
          </p:nvSpPr>
          <p:spPr>
            <a:xfrm>
              <a:off x="2676175" y="1842925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0" y="0"/>
                  </a:moveTo>
                  <a:cubicBezTo>
                    <a:pt x="67" y="0"/>
                    <a:pt x="0" y="67"/>
                    <a:pt x="0" y="201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00" y="334"/>
                    <a:pt x="400" y="201"/>
                  </a:cubicBezTo>
                  <a:cubicBezTo>
                    <a:pt x="400" y="67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8" name="Google Shape;3468;p54"/>
            <p:cNvSpPr/>
            <p:nvPr/>
          </p:nvSpPr>
          <p:spPr>
            <a:xfrm>
              <a:off x="2644475" y="1842925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0"/>
                  </a:moveTo>
                  <a:cubicBezTo>
                    <a:pt x="101" y="0"/>
                    <a:pt x="1" y="67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9" name="Google Shape;3469;p54"/>
            <p:cNvSpPr/>
            <p:nvPr/>
          </p:nvSpPr>
          <p:spPr>
            <a:xfrm>
              <a:off x="2645300" y="2440025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34" y="0"/>
                  </a:moveTo>
                  <a:cubicBezTo>
                    <a:pt x="101" y="0"/>
                    <a:pt x="1" y="67"/>
                    <a:pt x="1" y="200"/>
                  </a:cubicBezTo>
                  <a:cubicBezTo>
                    <a:pt x="1" y="334"/>
                    <a:pt x="101" y="400"/>
                    <a:pt x="234" y="400"/>
                  </a:cubicBezTo>
                  <a:cubicBezTo>
                    <a:pt x="334" y="400"/>
                    <a:pt x="435" y="334"/>
                    <a:pt x="435" y="200"/>
                  </a:cubicBezTo>
                  <a:cubicBezTo>
                    <a:pt x="435" y="67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0" name="Google Shape;3470;p54"/>
            <p:cNvSpPr/>
            <p:nvPr/>
          </p:nvSpPr>
          <p:spPr>
            <a:xfrm>
              <a:off x="2673675" y="2475050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00" y="0"/>
                  </a:moveTo>
                  <a:cubicBezTo>
                    <a:pt x="100" y="0"/>
                    <a:pt x="0" y="100"/>
                    <a:pt x="0" y="234"/>
                  </a:cubicBezTo>
                  <a:cubicBezTo>
                    <a:pt x="0" y="334"/>
                    <a:pt x="100" y="434"/>
                    <a:pt x="200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0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1" name="Google Shape;3471;p54"/>
            <p:cNvSpPr/>
            <p:nvPr/>
          </p:nvSpPr>
          <p:spPr>
            <a:xfrm>
              <a:off x="2640300" y="2475050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1" y="0"/>
                  </a:moveTo>
                  <a:cubicBezTo>
                    <a:pt x="101" y="0"/>
                    <a:pt x="1" y="100"/>
                    <a:pt x="1" y="234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2" name="Google Shape;3472;p54"/>
            <p:cNvSpPr/>
            <p:nvPr/>
          </p:nvSpPr>
          <p:spPr>
            <a:xfrm>
              <a:off x="2335925" y="2458375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1" y="0"/>
                  </a:moveTo>
                  <a:cubicBezTo>
                    <a:pt x="100" y="0"/>
                    <a:pt x="0" y="100"/>
                    <a:pt x="0" y="234"/>
                  </a:cubicBezTo>
                  <a:cubicBezTo>
                    <a:pt x="0" y="334"/>
                    <a:pt x="100" y="434"/>
                    <a:pt x="201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3" name="Google Shape;3473;p54"/>
            <p:cNvSpPr/>
            <p:nvPr/>
          </p:nvSpPr>
          <p:spPr>
            <a:xfrm>
              <a:off x="2334250" y="2418325"/>
              <a:ext cx="10025" cy="10050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201" y="1"/>
                  </a:moveTo>
                  <a:cubicBezTo>
                    <a:pt x="101" y="1"/>
                    <a:pt x="1" y="68"/>
                    <a:pt x="1" y="201"/>
                  </a:cubicBezTo>
                  <a:cubicBezTo>
                    <a:pt x="1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8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4" name="Google Shape;3474;p54"/>
            <p:cNvSpPr/>
            <p:nvPr/>
          </p:nvSpPr>
          <p:spPr>
            <a:xfrm>
              <a:off x="2334250" y="2368975"/>
              <a:ext cx="10025" cy="10200"/>
            </a:xfrm>
            <a:custGeom>
              <a:avLst/>
              <a:gdLst/>
              <a:ahLst/>
              <a:cxnLst/>
              <a:rect l="l" t="t" r="r" b="b"/>
              <a:pathLst>
                <a:path w="401" h="408" extrusionOk="0">
                  <a:moveTo>
                    <a:pt x="162" y="0"/>
                  </a:moveTo>
                  <a:cubicBezTo>
                    <a:pt x="76" y="0"/>
                    <a:pt x="1" y="91"/>
                    <a:pt x="1" y="207"/>
                  </a:cubicBezTo>
                  <a:cubicBezTo>
                    <a:pt x="1" y="340"/>
                    <a:pt x="67" y="407"/>
                    <a:pt x="201" y="407"/>
                  </a:cubicBezTo>
                  <a:cubicBezTo>
                    <a:pt x="334" y="407"/>
                    <a:pt x="401" y="340"/>
                    <a:pt x="401" y="207"/>
                  </a:cubicBezTo>
                  <a:cubicBezTo>
                    <a:pt x="401" y="74"/>
                    <a:pt x="334" y="7"/>
                    <a:pt x="201" y="7"/>
                  </a:cubicBezTo>
                  <a:cubicBezTo>
                    <a:pt x="188" y="2"/>
                    <a:pt x="175" y="0"/>
                    <a:pt x="1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5" name="Google Shape;3475;p54"/>
            <p:cNvSpPr/>
            <p:nvPr/>
          </p:nvSpPr>
          <p:spPr>
            <a:xfrm>
              <a:off x="2318400" y="2440025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0"/>
                  </a:moveTo>
                  <a:cubicBezTo>
                    <a:pt x="68" y="0"/>
                    <a:pt x="1" y="67"/>
                    <a:pt x="1" y="200"/>
                  </a:cubicBezTo>
                  <a:cubicBezTo>
                    <a:pt x="1" y="334"/>
                    <a:pt x="68" y="400"/>
                    <a:pt x="201" y="400"/>
                  </a:cubicBezTo>
                  <a:cubicBezTo>
                    <a:pt x="334" y="400"/>
                    <a:pt x="401" y="334"/>
                    <a:pt x="401" y="200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6" name="Google Shape;3476;p54"/>
            <p:cNvSpPr/>
            <p:nvPr/>
          </p:nvSpPr>
          <p:spPr>
            <a:xfrm>
              <a:off x="2318400" y="2393325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0"/>
                  </a:moveTo>
                  <a:cubicBezTo>
                    <a:pt x="68" y="0"/>
                    <a:pt x="1" y="67"/>
                    <a:pt x="1" y="200"/>
                  </a:cubicBezTo>
                  <a:cubicBezTo>
                    <a:pt x="1" y="334"/>
                    <a:pt x="68" y="400"/>
                    <a:pt x="201" y="400"/>
                  </a:cubicBezTo>
                  <a:cubicBezTo>
                    <a:pt x="334" y="400"/>
                    <a:pt x="401" y="334"/>
                    <a:pt x="401" y="200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7" name="Google Shape;3477;p54"/>
            <p:cNvSpPr/>
            <p:nvPr/>
          </p:nvSpPr>
          <p:spPr>
            <a:xfrm>
              <a:off x="2349275" y="2393325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34" y="0"/>
                  </a:moveTo>
                  <a:cubicBezTo>
                    <a:pt x="100" y="0"/>
                    <a:pt x="0" y="67"/>
                    <a:pt x="0" y="200"/>
                  </a:cubicBezTo>
                  <a:cubicBezTo>
                    <a:pt x="0" y="334"/>
                    <a:pt x="100" y="400"/>
                    <a:pt x="234" y="400"/>
                  </a:cubicBezTo>
                  <a:cubicBezTo>
                    <a:pt x="334" y="400"/>
                    <a:pt x="434" y="334"/>
                    <a:pt x="434" y="200"/>
                  </a:cubicBezTo>
                  <a:cubicBezTo>
                    <a:pt x="434" y="67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8" name="Google Shape;3478;p54"/>
            <p:cNvSpPr/>
            <p:nvPr/>
          </p:nvSpPr>
          <p:spPr>
            <a:xfrm>
              <a:off x="2318400" y="2345775"/>
              <a:ext cx="10050" cy="10875"/>
            </a:xfrm>
            <a:custGeom>
              <a:avLst/>
              <a:gdLst/>
              <a:ahLst/>
              <a:cxnLst/>
              <a:rect l="l" t="t" r="r" b="b"/>
              <a:pathLst>
                <a:path w="402" h="435" extrusionOk="0">
                  <a:moveTo>
                    <a:pt x="201" y="1"/>
                  </a:moveTo>
                  <a:cubicBezTo>
                    <a:pt x="134" y="1"/>
                    <a:pt x="1" y="101"/>
                    <a:pt x="1" y="234"/>
                  </a:cubicBezTo>
                  <a:cubicBezTo>
                    <a:pt x="1" y="334"/>
                    <a:pt x="68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9" name="Google Shape;3479;p54"/>
            <p:cNvSpPr/>
            <p:nvPr/>
          </p:nvSpPr>
          <p:spPr>
            <a:xfrm>
              <a:off x="2349275" y="2345775"/>
              <a:ext cx="10850" cy="10875"/>
            </a:xfrm>
            <a:custGeom>
              <a:avLst/>
              <a:gdLst/>
              <a:ahLst/>
              <a:cxnLst/>
              <a:rect l="l" t="t" r="r" b="b"/>
              <a:pathLst>
                <a:path w="434" h="435" extrusionOk="0">
                  <a:moveTo>
                    <a:pt x="234" y="1"/>
                  </a:moveTo>
                  <a:cubicBezTo>
                    <a:pt x="100" y="1"/>
                    <a:pt x="0" y="101"/>
                    <a:pt x="0" y="234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1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0" name="Google Shape;3480;p54"/>
            <p:cNvSpPr/>
            <p:nvPr/>
          </p:nvSpPr>
          <p:spPr>
            <a:xfrm>
              <a:off x="2334250" y="2326600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1" y="1"/>
                  </a:moveTo>
                  <a:cubicBezTo>
                    <a:pt x="101" y="1"/>
                    <a:pt x="1" y="67"/>
                    <a:pt x="1" y="201"/>
                  </a:cubicBezTo>
                  <a:cubicBezTo>
                    <a:pt x="1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1" name="Google Shape;3481;p54"/>
            <p:cNvSpPr/>
            <p:nvPr/>
          </p:nvSpPr>
          <p:spPr>
            <a:xfrm>
              <a:off x="2318400" y="2304075"/>
              <a:ext cx="10050" cy="10875"/>
            </a:xfrm>
            <a:custGeom>
              <a:avLst/>
              <a:gdLst/>
              <a:ahLst/>
              <a:cxnLst/>
              <a:rect l="l" t="t" r="r" b="b"/>
              <a:pathLst>
                <a:path w="402" h="435" extrusionOk="0">
                  <a:moveTo>
                    <a:pt x="201" y="1"/>
                  </a:moveTo>
                  <a:cubicBezTo>
                    <a:pt x="134" y="1"/>
                    <a:pt x="1" y="101"/>
                    <a:pt x="1" y="234"/>
                  </a:cubicBezTo>
                  <a:cubicBezTo>
                    <a:pt x="1" y="335"/>
                    <a:pt x="68" y="435"/>
                    <a:pt x="201" y="435"/>
                  </a:cubicBezTo>
                  <a:cubicBezTo>
                    <a:pt x="334" y="435"/>
                    <a:pt x="401" y="335"/>
                    <a:pt x="401" y="234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2" name="Google Shape;3482;p54"/>
            <p:cNvSpPr/>
            <p:nvPr/>
          </p:nvSpPr>
          <p:spPr>
            <a:xfrm>
              <a:off x="2349275" y="2304075"/>
              <a:ext cx="10850" cy="10875"/>
            </a:xfrm>
            <a:custGeom>
              <a:avLst/>
              <a:gdLst/>
              <a:ahLst/>
              <a:cxnLst/>
              <a:rect l="l" t="t" r="r" b="b"/>
              <a:pathLst>
                <a:path w="434" h="435" extrusionOk="0">
                  <a:moveTo>
                    <a:pt x="234" y="1"/>
                  </a:moveTo>
                  <a:cubicBezTo>
                    <a:pt x="100" y="1"/>
                    <a:pt x="0" y="101"/>
                    <a:pt x="0" y="234"/>
                  </a:cubicBezTo>
                  <a:cubicBezTo>
                    <a:pt x="0" y="335"/>
                    <a:pt x="100" y="435"/>
                    <a:pt x="234" y="435"/>
                  </a:cubicBezTo>
                  <a:cubicBezTo>
                    <a:pt x="334" y="435"/>
                    <a:pt x="434" y="335"/>
                    <a:pt x="434" y="234"/>
                  </a:cubicBezTo>
                  <a:cubicBezTo>
                    <a:pt x="434" y="101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3" name="Google Shape;3483;p54"/>
            <p:cNvSpPr/>
            <p:nvPr/>
          </p:nvSpPr>
          <p:spPr>
            <a:xfrm>
              <a:off x="2334250" y="2284900"/>
              <a:ext cx="10025" cy="10050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201" y="1"/>
                  </a:moveTo>
                  <a:cubicBezTo>
                    <a:pt x="101" y="1"/>
                    <a:pt x="1" y="67"/>
                    <a:pt x="1" y="201"/>
                  </a:cubicBezTo>
                  <a:cubicBezTo>
                    <a:pt x="1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4" name="Google Shape;3484;p54"/>
            <p:cNvSpPr/>
            <p:nvPr/>
          </p:nvSpPr>
          <p:spPr>
            <a:xfrm>
              <a:off x="2318400" y="2262400"/>
              <a:ext cx="10050" cy="10850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201" y="0"/>
                  </a:moveTo>
                  <a:cubicBezTo>
                    <a:pt x="134" y="0"/>
                    <a:pt x="1" y="100"/>
                    <a:pt x="1" y="234"/>
                  </a:cubicBezTo>
                  <a:cubicBezTo>
                    <a:pt x="1" y="334"/>
                    <a:pt x="68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5" name="Google Shape;3485;p54"/>
            <p:cNvSpPr/>
            <p:nvPr/>
          </p:nvSpPr>
          <p:spPr>
            <a:xfrm>
              <a:off x="2349275" y="2262400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34" y="0"/>
                  </a:moveTo>
                  <a:cubicBezTo>
                    <a:pt x="100" y="0"/>
                    <a:pt x="0" y="100"/>
                    <a:pt x="0" y="234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6" name="Google Shape;3486;p54"/>
            <p:cNvSpPr/>
            <p:nvPr/>
          </p:nvSpPr>
          <p:spPr>
            <a:xfrm>
              <a:off x="2334250" y="2243200"/>
              <a:ext cx="10025" cy="10050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201" y="1"/>
                  </a:moveTo>
                  <a:cubicBezTo>
                    <a:pt x="101" y="1"/>
                    <a:pt x="1" y="68"/>
                    <a:pt x="1" y="201"/>
                  </a:cubicBezTo>
                  <a:cubicBezTo>
                    <a:pt x="1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8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7" name="Google Shape;3487;p54"/>
            <p:cNvSpPr/>
            <p:nvPr/>
          </p:nvSpPr>
          <p:spPr>
            <a:xfrm>
              <a:off x="2318400" y="2220575"/>
              <a:ext cx="10050" cy="10975"/>
            </a:xfrm>
            <a:custGeom>
              <a:avLst/>
              <a:gdLst/>
              <a:ahLst/>
              <a:cxnLst/>
              <a:rect l="l" t="t" r="r" b="b"/>
              <a:pathLst>
                <a:path w="402" h="439" extrusionOk="0">
                  <a:moveTo>
                    <a:pt x="178" y="0"/>
                  </a:moveTo>
                  <a:cubicBezTo>
                    <a:pt x="108" y="0"/>
                    <a:pt x="1" y="119"/>
                    <a:pt x="1" y="239"/>
                  </a:cubicBezTo>
                  <a:cubicBezTo>
                    <a:pt x="1" y="339"/>
                    <a:pt x="68" y="439"/>
                    <a:pt x="201" y="439"/>
                  </a:cubicBezTo>
                  <a:cubicBezTo>
                    <a:pt x="334" y="439"/>
                    <a:pt x="401" y="339"/>
                    <a:pt x="401" y="239"/>
                  </a:cubicBezTo>
                  <a:cubicBezTo>
                    <a:pt x="401" y="105"/>
                    <a:pt x="334" y="5"/>
                    <a:pt x="201" y="5"/>
                  </a:cubicBezTo>
                  <a:cubicBezTo>
                    <a:pt x="194" y="2"/>
                    <a:pt x="186" y="0"/>
                    <a:pt x="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8" name="Google Shape;3488;p54"/>
            <p:cNvSpPr/>
            <p:nvPr/>
          </p:nvSpPr>
          <p:spPr>
            <a:xfrm>
              <a:off x="2349275" y="2220700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34" y="0"/>
                  </a:moveTo>
                  <a:cubicBezTo>
                    <a:pt x="100" y="0"/>
                    <a:pt x="0" y="100"/>
                    <a:pt x="0" y="234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9" name="Google Shape;3489;p54"/>
            <p:cNvSpPr/>
            <p:nvPr/>
          </p:nvSpPr>
          <p:spPr>
            <a:xfrm>
              <a:off x="2334250" y="2201075"/>
              <a:ext cx="10025" cy="10475"/>
            </a:xfrm>
            <a:custGeom>
              <a:avLst/>
              <a:gdLst/>
              <a:ahLst/>
              <a:cxnLst/>
              <a:rect l="l" t="t" r="r" b="b"/>
              <a:pathLst>
                <a:path w="401" h="419" extrusionOk="0">
                  <a:moveTo>
                    <a:pt x="146" y="0"/>
                  </a:moveTo>
                  <a:cubicBezTo>
                    <a:pt x="67" y="0"/>
                    <a:pt x="1" y="109"/>
                    <a:pt x="1" y="218"/>
                  </a:cubicBezTo>
                  <a:cubicBezTo>
                    <a:pt x="1" y="352"/>
                    <a:pt x="67" y="418"/>
                    <a:pt x="201" y="418"/>
                  </a:cubicBezTo>
                  <a:cubicBezTo>
                    <a:pt x="334" y="418"/>
                    <a:pt x="401" y="352"/>
                    <a:pt x="401" y="218"/>
                  </a:cubicBezTo>
                  <a:cubicBezTo>
                    <a:pt x="401" y="85"/>
                    <a:pt x="334" y="18"/>
                    <a:pt x="201" y="18"/>
                  </a:cubicBezTo>
                  <a:cubicBezTo>
                    <a:pt x="182" y="6"/>
                    <a:pt x="164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0" name="Google Shape;3490;p54"/>
            <p:cNvSpPr/>
            <p:nvPr/>
          </p:nvSpPr>
          <p:spPr>
            <a:xfrm>
              <a:off x="2318400" y="2178175"/>
              <a:ext cx="10050" cy="10850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201" y="0"/>
                  </a:moveTo>
                  <a:cubicBezTo>
                    <a:pt x="134" y="0"/>
                    <a:pt x="1" y="100"/>
                    <a:pt x="1" y="200"/>
                  </a:cubicBezTo>
                  <a:cubicBezTo>
                    <a:pt x="1" y="334"/>
                    <a:pt x="68" y="434"/>
                    <a:pt x="201" y="434"/>
                  </a:cubicBezTo>
                  <a:cubicBezTo>
                    <a:pt x="334" y="434"/>
                    <a:pt x="401" y="334"/>
                    <a:pt x="401" y="200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1" name="Google Shape;3491;p54"/>
            <p:cNvSpPr/>
            <p:nvPr/>
          </p:nvSpPr>
          <p:spPr>
            <a:xfrm>
              <a:off x="2349275" y="2178175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34" y="0"/>
                  </a:moveTo>
                  <a:cubicBezTo>
                    <a:pt x="100" y="0"/>
                    <a:pt x="0" y="100"/>
                    <a:pt x="0" y="200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2" name="Google Shape;3492;p54"/>
            <p:cNvSpPr/>
            <p:nvPr/>
          </p:nvSpPr>
          <p:spPr>
            <a:xfrm>
              <a:off x="2334250" y="2158150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0"/>
                  </a:moveTo>
                  <a:cubicBezTo>
                    <a:pt x="101" y="0"/>
                    <a:pt x="1" y="101"/>
                    <a:pt x="1" y="234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1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3" name="Google Shape;3493;p54"/>
            <p:cNvSpPr/>
            <p:nvPr/>
          </p:nvSpPr>
          <p:spPr>
            <a:xfrm>
              <a:off x="2318400" y="2136475"/>
              <a:ext cx="10050" cy="10850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201" y="0"/>
                  </a:moveTo>
                  <a:cubicBezTo>
                    <a:pt x="134" y="0"/>
                    <a:pt x="1" y="100"/>
                    <a:pt x="1" y="200"/>
                  </a:cubicBezTo>
                  <a:cubicBezTo>
                    <a:pt x="1" y="334"/>
                    <a:pt x="68" y="434"/>
                    <a:pt x="201" y="434"/>
                  </a:cubicBezTo>
                  <a:cubicBezTo>
                    <a:pt x="334" y="434"/>
                    <a:pt x="401" y="334"/>
                    <a:pt x="401" y="200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4" name="Google Shape;3494;p54"/>
            <p:cNvSpPr/>
            <p:nvPr/>
          </p:nvSpPr>
          <p:spPr>
            <a:xfrm>
              <a:off x="2349275" y="2136475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34" y="0"/>
                  </a:moveTo>
                  <a:cubicBezTo>
                    <a:pt x="100" y="0"/>
                    <a:pt x="0" y="100"/>
                    <a:pt x="0" y="200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5" name="Google Shape;3495;p54"/>
            <p:cNvSpPr/>
            <p:nvPr/>
          </p:nvSpPr>
          <p:spPr>
            <a:xfrm>
              <a:off x="2334250" y="2116450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6" name="Google Shape;3496;p54"/>
            <p:cNvSpPr/>
            <p:nvPr/>
          </p:nvSpPr>
          <p:spPr>
            <a:xfrm>
              <a:off x="2318400" y="2094775"/>
              <a:ext cx="10050" cy="10850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201" y="0"/>
                  </a:moveTo>
                  <a:cubicBezTo>
                    <a:pt x="134" y="0"/>
                    <a:pt x="1" y="100"/>
                    <a:pt x="1" y="200"/>
                  </a:cubicBezTo>
                  <a:cubicBezTo>
                    <a:pt x="1" y="334"/>
                    <a:pt x="68" y="434"/>
                    <a:pt x="201" y="434"/>
                  </a:cubicBezTo>
                  <a:cubicBezTo>
                    <a:pt x="334" y="434"/>
                    <a:pt x="401" y="334"/>
                    <a:pt x="401" y="200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7" name="Google Shape;3497;p54"/>
            <p:cNvSpPr/>
            <p:nvPr/>
          </p:nvSpPr>
          <p:spPr>
            <a:xfrm>
              <a:off x="2349275" y="2094775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34" y="0"/>
                  </a:moveTo>
                  <a:cubicBezTo>
                    <a:pt x="100" y="0"/>
                    <a:pt x="0" y="100"/>
                    <a:pt x="0" y="200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8" name="Google Shape;3498;p54"/>
            <p:cNvSpPr/>
            <p:nvPr/>
          </p:nvSpPr>
          <p:spPr>
            <a:xfrm>
              <a:off x="2334250" y="2074750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9" name="Google Shape;3499;p54"/>
            <p:cNvSpPr/>
            <p:nvPr/>
          </p:nvSpPr>
          <p:spPr>
            <a:xfrm>
              <a:off x="2318400" y="2052250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0"/>
                  </a:moveTo>
                  <a:cubicBezTo>
                    <a:pt x="134" y="0"/>
                    <a:pt x="1" y="134"/>
                    <a:pt x="1" y="200"/>
                  </a:cubicBezTo>
                  <a:cubicBezTo>
                    <a:pt x="1" y="334"/>
                    <a:pt x="68" y="400"/>
                    <a:pt x="201" y="400"/>
                  </a:cubicBezTo>
                  <a:cubicBezTo>
                    <a:pt x="334" y="400"/>
                    <a:pt x="401" y="334"/>
                    <a:pt x="401" y="200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0" name="Google Shape;3500;p54"/>
            <p:cNvSpPr/>
            <p:nvPr/>
          </p:nvSpPr>
          <p:spPr>
            <a:xfrm>
              <a:off x="2349275" y="2052250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34" y="0"/>
                  </a:moveTo>
                  <a:cubicBezTo>
                    <a:pt x="100" y="0"/>
                    <a:pt x="0" y="134"/>
                    <a:pt x="0" y="200"/>
                  </a:cubicBezTo>
                  <a:cubicBezTo>
                    <a:pt x="0" y="334"/>
                    <a:pt x="100" y="400"/>
                    <a:pt x="234" y="400"/>
                  </a:cubicBezTo>
                  <a:cubicBezTo>
                    <a:pt x="334" y="400"/>
                    <a:pt x="434" y="334"/>
                    <a:pt x="434" y="200"/>
                  </a:cubicBezTo>
                  <a:cubicBezTo>
                    <a:pt x="434" y="67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1" name="Google Shape;3501;p54"/>
            <p:cNvSpPr/>
            <p:nvPr/>
          </p:nvSpPr>
          <p:spPr>
            <a:xfrm>
              <a:off x="2334250" y="2032925"/>
              <a:ext cx="10025" cy="11000"/>
            </a:xfrm>
            <a:custGeom>
              <a:avLst/>
              <a:gdLst/>
              <a:ahLst/>
              <a:cxnLst/>
              <a:rect l="l" t="t" r="r" b="b"/>
              <a:pathLst>
                <a:path w="401" h="440" extrusionOk="0">
                  <a:moveTo>
                    <a:pt x="169" y="1"/>
                  </a:moveTo>
                  <a:cubicBezTo>
                    <a:pt x="81" y="1"/>
                    <a:pt x="1" y="120"/>
                    <a:pt x="1" y="239"/>
                  </a:cubicBezTo>
                  <a:cubicBezTo>
                    <a:pt x="1" y="339"/>
                    <a:pt x="67" y="440"/>
                    <a:pt x="201" y="440"/>
                  </a:cubicBezTo>
                  <a:cubicBezTo>
                    <a:pt x="334" y="440"/>
                    <a:pt x="401" y="339"/>
                    <a:pt x="401" y="239"/>
                  </a:cubicBezTo>
                  <a:cubicBezTo>
                    <a:pt x="401" y="106"/>
                    <a:pt x="334" y="6"/>
                    <a:pt x="201" y="6"/>
                  </a:cubicBezTo>
                  <a:cubicBezTo>
                    <a:pt x="190" y="2"/>
                    <a:pt x="180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2" name="Google Shape;3502;p54"/>
            <p:cNvSpPr/>
            <p:nvPr/>
          </p:nvSpPr>
          <p:spPr>
            <a:xfrm>
              <a:off x="2318400" y="2010550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0"/>
                  </a:moveTo>
                  <a:cubicBezTo>
                    <a:pt x="134" y="0"/>
                    <a:pt x="1" y="67"/>
                    <a:pt x="1" y="200"/>
                  </a:cubicBezTo>
                  <a:cubicBezTo>
                    <a:pt x="1" y="334"/>
                    <a:pt x="68" y="401"/>
                    <a:pt x="201" y="401"/>
                  </a:cubicBezTo>
                  <a:cubicBezTo>
                    <a:pt x="334" y="401"/>
                    <a:pt x="401" y="334"/>
                    <a:pt x="401" y="200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3" name="Google Shape;3503;p54"/>
            <p:cNvSpPr/>
            <p:nvPr/>
          </p:nvSpPr>
          <p:spPr>
            <a:xfrm>
              <a:off x="2349275" y="2010550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34" y="0"/>
                  </a:moveTo>
                  <a:cubicBezTo>
                    <a:pt x="100" y="0"/>
                    <a:pt x="0" y="67"/>
                    <a:pt x="0" y="200"/>
                  </a:cubicBezTo>
                  <a:cubicBezTo>
                    <a:pt x="0" y="334"/>
                    <a:pt x="100" y="401"/>
                    <a:pt x="234" y="401"/>
                  </a:cubicBezTo>
                  <a:cubicBezTo>
                    <a:pt x="334" y="401"/>
                    <a:pt x="434" y="334"/>
                    <a:pt x="434" y="200"/>
                  </a:cubicBezTo>
                  <a:cubicBezTo>
                    <a:pt x="434" y="67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4" name="Google Shape;3504;p54"/>
            <p:cNvSpPr/>
            <p:nvPr/>
          </p:nvSpPr>
          <p:spPr>
            <a:xfrm>
              <a:off x="2334250" y="199052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01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5" name="Google Shape;3505;p54"/>
            <p:cNvSpPr/>
            <p:nvPr/>
          </p:nvSpPr>
          <p:spPr>
            <a:xfrm>
              <a:off x="2318400" y="1968850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0"/>
                  </a:moveTo>
                  <a:cubicBezTo>
                    <a:pt x="134" y="0"/>
                    <a:pt x="1" y="67"/>
                    <a:pt x="1" y="201"/>
                  </a:cubicBezTo>
                  <a:cubicBezTo>
                    <a:pt x="1" y="334"/>
                    <a:pt x="68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6" name="Google Shape;3506;p54"/>
            <p:cNvSpPr/>
            <p:nvPr/>
          </p:nvSpPr>
          <p:spPr>
            <a:xfrm>
              <a:off x="2349275" y="1968850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34" y="0"/>
                  </a:moveTo>
                  <a:cubicBezTo>
                    <a:pt x="100" y="0"/>
                    <a:pt x="0" y="67"/>
                    <a:pt x="0" y="201"/>
                  </a:cubicBezTo>
                  <a:cubicBezTo>
                    <a:pt x="0" y="334"/>
                    <a:pt x="100" y="401"/>
                    <a:pt x="234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7" name="Google Shape;3507;p54"/>
            <p:cNvSpPr/>
            <p:nvPr/>
          </p:nvSpPr>
          <p:spPr>
            <a:xfrm>
              <a:off x="2334250" y="194882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01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8" name="Google Shape;3508;p54"/>
            <p:cNvSpPr/>
            <p:nvPr/>
          </p:nvSpPr>
          <p:spPr>
            <a:xfrm>
              <a:off x="2318400" y="1927000"/>
              <a:ext cx="10050" cy="10175"/>
            </a:xfrm>
            <a:custGeom>
              <a:avLst/>
              <a:gdLst/>
              <a:ahLst/>
              <a:cxnLst/>
              <a:rect l="l" t="t" r="r" b="b"/>
              <a:pathLst>
                <a:path w="402" h="407" extrusionOk="0">
                  <a:moveTo>
                    <a:pt x="172" y="0"/>
                  </a:moveTo>
                  <a:cubicBezTo>
                    <a:pt x="102" y="0"/>
                    <a:pt x="1" y="91"/>
                    <a:pt x="1" y="207"/>
                  </a:cubicBezTo>
                  <a:cubicBezTo>
                    <a:pt x="1" y="340"/>
                    <a:pt x="68" y="407"/>
                    <a:pt x="201" y="407"/>
                  </a:cubicBezTo>
                  <a:cubicBezTo>
                    <a:pt x="334" y="407"/>
                    <a:pt x="401" y="340"/>
                    <a:pt x="401" y="207"/>
                  </a:cubicBezTo>
                  <a:cubicBezTo>
                    <a:pt x="401" y="73"/>
                    <a:pt x="334" y="7"/>
                    <a:pt x="201" y="7"/>
                  </a:cubicBezTo>
                  <a:cubicBezTo>
                    <a:pt x="192" y="2"/>
                    <a:pt x="182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9" name="Google Shape;3509;p54"/>
            <p:cNvSpPr/>
            <p:nvPr/>
          </p:nvSpPr>
          <p:spPr>
            <a:xfrm>
              <a:off x="2349275" y="1927150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34" y="1"/>
                  </a:moveTo>
                  <a:cubicBezTo>
                    <a:pt x="100" y="1"/>
                    <a:pt x="0" y="67"/>
                    <a:pt x="0" y="201"/>
                  </a:cubicBezTo>
                  <a:cubicBezTo>
                    <a:pt x="0" y="334"/>
                    <a:pt x="100" y="401"/>
                    <a:pt x="234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0" name="Google Shape;3510;p54"/>
            <p:cNvSpPr/>
            <p:nvPr/>
          </p:nvSpPr>
          <p:spPr>
            <a:xfrm>
              <a:off x="2334250" y="190712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5"/>
                    <a:pt x="67" y="435"/>
                    <a:pt x="201" y="435"/>
                  </a:cubicBezTo>
                  <a:cubicBezTo>
                    <a:pt x="334" y="435"/>
                    <a:pt x="401" y="335"/>
                    <a:pt x="401" y="201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1" name="Google Shape;3511;p54"/>
            <p:cNvSpPr/>
            <p:nvPr/>
          </p:nvSpPr>
          <p:spPr>
            <a:xfrm>
              <a:off x="2318400" y="1884625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0"/>
                  </a:moveTo>
                  <a:cubicBezTo>
                    <a:pt x="134" y="0"/>
                    <a:pt x="1" y="100"/>
                    <a:pt x="1" y="200"/>
                  </a:cubicBezTo>
                  <a:cubicBezTo>
                    <a:pt x="1" y="334"/>
                    <a:pt x="68" y="401"/>
                    <a:pt x="201" y="401"/>
                  </a:cubicBezTo>
                  <a:cubicBezTo>
                    <a:pt x="334" y="401"/>
                    <a:pt x="401" y="334"/>
                    <a:pt x="401" y="200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2" name="Google Shape;3512;p54"/>
            <p:cNvSpPr/>
            <p:nvPr/>
          </p:nvSpPr>
          <p:spPr>
            <a:xfrm>
              <a:off x="2349275" y="1884625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34" y="0"/>
                  </a:moveTo>
                  <a:cubicBezTo>
                    <a:pt x="100" y="0"/>
                    <a:pt x="0" y="100"/>
                    <a:pt x="0" y="200"/>
                  </a:cubicBezTo>
                  <a:cubicBezTo>
                    <a:pt x="0" y="334"/>
                    <a:pt x="100" y="401"/>
                    <a:pt x="234" y="401"/>
                  </a:cubicBezTo>
                  <a:cubicBezTo>
                    <a:pt x="334" y="401"/>
                    <a:pt x="434" y="334"/>
                    <a:pt x="434" y="200"/>
                  </a:cubicBezTo>
                  <a:cubicBezTo>
                    <a:pt x="434" y="67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3" name="Google Shape;3513;p54"/>
            <p:cNvSpPr/>
            <p:nvPr/>
          </p:nvSpPr>
          <p:spPr>
            <a:xfrm>
              <a:off x="2334250" y="1865300"/>
              <a:ext cx="10025" cy="11000"/>
            </a:xfrm>
            <a:custGeom>
              <a:avLst/>
              <a:gdLst/>
              <a:ahLst/>
              <a:cxnLst/>
              <a:rect l="l" t="t" r="r" b="b"/>
              <a:pathLst>
                <a:path w="401" h="440" extrusionOk="0">
                  <a:moveTo>
                    <a:pt x="169" y="1"/>
                  </a:moveTo>
                  <a:cubicBezTo>
                    <a:pt x="81" y="1"/>
                    <a:pt x="1" y="117"/>
                    <a:pt x="1" y="206"/>
                  </a:cubicBezTo>
                  <a:cubicBezTo>
                    <a:pt x="1" y="340"/>
                    <a:pt x="67" y="440"/>
                    <a:pt x="201" y="440"/>
                  </a:cubicBezTo>
                  <a:cubicBezTo>
                    <a:pt x="334" y="440"/>
                    <a:pt x="401" y="340"/>
                    <a:pt x="401" y="206"/>
                  </a:cubicBezTo>
                  <a:cubicBezTo>
                    <a:pt x="401" y="106"/>
                    <a:pt x="334" y="6"/>
                    <a:pt x="201" y="6"/>
                  </a:cubicBezTo>
                  <a:cubicBezTo>
                    <a:pt x="190" y="3"/>
                    <a:pt x="179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4" name="Google Shape;3514;p54"/>
            <p:cNvSpPr/>
            <p:nvPr/>
          </p:nvSpPr>
          <p:spPr>
            <a:xfrm>
              <a:off x="2318400" y="1842925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0"/>
                  </a:moveTo>
                  <a:cubicBezTo>
                    <a:pt x="134" y="0"/>
                    <a:pt x="1" y="67"/>
                    <a:pt x="1" y="201"/>
                  </a:cubicBezTo>
                  <a:cubicBezTo>
                    <a:pt x="1" y="334"/>
                    <a:pt x="68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5" name="Google Shape;3515;p54"/>
            <p:cNvSpPr/>
            <p:nvPr/>
          </p:nvSpPr>
          <p:spPr>
            <a:xfrm>
              <a:off x="2349275" y="1842925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34" y="0"/>
                  </a:moveTo>
                  <a:cubicBezTo>
                    <a:pt x="100" y="0"/>
                    <a:pt x="0" y="67"/>
                    <a:pt x="0" y="201"/>
                  </a:cubicBezTo>
                  <a:cubicBezTo>
                    <a:pt x="0" y="334"/>
                    <a:pt x="100" y="401"/>
                    <a:pt x="234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6" name="Google Shape;3516;p54"/>
            <p:cNvSpPr/>
            <p:nvPr/>
          </p:nvSpPr>
          <p:spPr>
            <a:xfrm>
              <a:off x="2349275" y="2440025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34" y="0"/>
                  </a:moveTo>
                  <a:cubicBezTo>
                    <a:pt x="100" y="0"/>
                    <a:pt x="0" y="67"/>
                    <a:pt x="0" y="200"/>
                  </a:cubicBezTo>
                  <a:cubicBezTo>
                    <a:pt x="0" y="334"/>
                    <a:pt x="100" y="400"/>
                    <a:pt x="234" y="400"/>
                  </a:cubicBezTo>
                  <a:cubicBezTo>
                    <a:pt x="334" y="400"/>
                    <a:pt x="434" y="334"/>
                    <a:pt x="434" y="200"/>
                  </a:cubicBezTo>
                  <a:cubicBezTo>
                    <a:pt x="434" y="67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7" name="Google Shape;3517;p54"/>
            <p:cNvSpPr/>
            <p:nvPr/>
          </p:nvSpPr>
          <p:spPr>
            <a:xfrm>
              <a:off x="2321750" y="2474925"/>
              <a:ext cx="10025" cy="10975"/>
            </a:xfrm>
            <a:custGeom>
              <a:avLst/>
              <a:gdLst/>
              <a:ahLst/>
              <a:cxnLst/>
              <a:rect l="l" t="t" r="r" b="b"/>
              <a:pathLst>
                <a:path w="401" h="439" extrusionOk="0">
                  <a:moveTo>
                    <a:pt x="160" y="0"/>
                  </a:moveTo>
                  <a:cubicBezTo>
                    <a:pt x="54" y="0"/>
                    <a:pt x="0" y="119"/>
                    <a:pt x="0" y="239"/>
                  </a:cubicBezTo>
                  <a:cubicBezTo>
                    <a:pt x="0" y="339"/>
                    <a:pt x="67" y="439"/>
                    <a:pt x="200" y="439"/>
                  </a:cubicBezTo>
                  <a:cubicBezTo>
                    <a:pt x="334" y="439"/>
                    <a:pt x="401" y="339"/>
                    <a:pt x="401" y="239"/>
                  </a:cubicBezTo>
                  <a:cubicBezTo>
                    <a:pt x="401" y="105"/>
                    <a:pt x="334" y="5"/>
                    <a:pt x="200" y="5"/>
                  </a:cubicBezTo>
                  <a:cubicBezTo>
                    <a:pt x="186" y="2"/>
                    <a:pt x="173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8" name="Google Shape;3518;p54"/>
            <p:cNvSpPr/>
            <p:nvPr/>
          </p:nvSpPr>
          <p:spPr>
            <a:xfrm>
              <a:off x="2355100" y="2474925"/>
              <a:ext cx="10025" cy="10975"/>
            </a:xfrm>
            <a:custGeom>
              <a:avLst/>
              <a:gdLst/>
              <a:ahLst/>
              <a:cxnLst/>
              <a:rect l="l" t="t" r="r" b="b"/>
              <a:pathLst>
                <a:path w="401" h="439" extrusionOk="0">
                  <a:moveTo>
                    <a:pt x="161" y="0"/>
                  </a:moveTo>
                  <a:cubicBezTo>
                    <a:pt x="54" y="0"/>
                    <a:pt x="1" y="119"/>
                    <a:pt x="1" y="239"/>
                  </a:cubicBezTo>
                  <a:cubicBezTo>
                    <a:pt x="1" y="339"/>
                    <a:pt x="67" y="439"/>
                    <a:pt x="201" y="439"/>
                  </a:cubicBezTo>
                  <a:cubicBezTo>
                    <a:pt x="334" y="439"/>
                    <a:pt x="401" y="339"/>
                    <a:pt x="401" y="239"/>
                  </a:cubicBezTo>
                  <a:cubicBezTo>
                    <a:pt x="401" y="105"/>
                    <a:pt x="334" y="5"/>
                    <a:pt x="201" y="5"/>
                  </a:cubicBezTo>
                  <a:cubicBezTo>
                    <a:pt x="187" y="2"/>
                    <a:pt x="173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9" name="Google Shape;3519;p54"/>
            <p:cNvSpPr/>
            <p:nvPr/>
          </p:nvSpPr>
          <p:spPr>
            <a:xfrm>
              <a:off x="2329250" y="2493400"/>
              <a:ext cx="23375" cy="30025"/>
            </a:xfrm>
            <a:custGeom>
              <a:avLst/>
              <a:gdLst/>
              <a:ahLst/>
              <a:cxnLst/>
              <a:rect l="l" t="t" r="r" b="b"/>
              <a:pathLst>
                <a:path w="935" h="1201" extrusionOk="0">
                  <a:moveTo>
                    <a:pt x="67" y="0"/>
                  </a:moveTo>
                  <a:cubicBezTo>
                    <a:pt x="1" y="33"/>
                    <a:pt x="1" y="67"/>
                    <a:pt x="1" y="100"/>
                  </a:cubicBezTo>
                  <a:cubicBezTo>
                    <a:pt x="1" y="167"/>
                    <a:pt x="234" y="867"/>
                    <a:pt x="768" y="1201"/>
                  </a:cubicBezTo>
                  <a:lnTo>
                    <a:pt x="801" y="1201"/>
                  </a:lnTo>
                  <a:cubicBezTo>
                    <a:pt x="868" y="1201"/>
                    <a:pt x="901" y="1168"/>
                    <a:pt x="935" y="1168"/>
                  </a:cubicBezTo>
                  <a:cubicBezTo>
                    <a:pt x="935" y="1101"/>
                    <a:pt x="935" y="1068"/>
                    <a:pt x="901" y="1034"/>
                  </a:cubicBezTo>
                  <a:cubicBezTo>
                    <a:pt x="401" y="734"/>
                    <a:pt x="201" y="33"/>
                    <a:pt x="201" y="33"/>
                  </a:cubicBezTo>
                  <a:cubicBezTo>
                    <a:pt x="134" y="0"/>
                    <a:pt x="101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0" name="Google Shape;3520;p54"/>
            <p:cNvSpPr/>
            <p:nvPr/>
          </p:nvSpPr>
          <p:spPr>
            <a:xfrm>
              <a:off x="2355100" y="2498400"/>
              <a:ext cx="23375" cy="29200"/>
            </a:xfrm>
            <a:custGeom>
              <a:avLst/>
              <a:gdLst/>
              <a:ahLst/>
              <a:cxnLst/>
              <a:rect l="l" t="t" r="r" b="b"/>
              <a:pathLst>
                <a:path w="935" h="1168" extrusionOk="0">
                  <a:moveTo>
                    <a:pt x="34" y="0"/>
                  </a:moveTo>
                  <a:cubicBezTo>
                    <a:pt x="1" y="34"/>
                    <a:pt x="1" y="67"/>
                    <a:pt x="1" y="134"/>
                  </a:cubicBezTo>
                  <a:cubicBezTo>
                    <a:pt x="34" y="167"/>
                    <a:pt x="267" y="868"/>
                    <a:pt x="835" y="1168"/>
                  </a:cubicBezTo>
                  <a:lnTo>
                    <a:pt x="868" y="1168"/>
                  </a:lnTo>
                  <a:cubicBezTo>
                    <a:pt x="868" y="1168"/>
                    <a:pt x="901" y="1168"/>
                    <a:pt x="935" y="1134"/>
                  </a:cubicBezTo>
                  <a:cubicBezTo>
                    <a:pt x="935" y="1068"/>
                    <a:pt x="935" y="1034"/>
                    <a:pt x="901" y="1001"/>
                  </a:cubicBezTo>
                  <a:cubicBezTo>
                    <a:pt x="401" y="701"/>
                    <a:pt x="167" y="34"/>
                    <a:pt x="167" y="34"/>
                  </a:cubicBezTo>
                  <a:cubicBezTo>
                    <a:pt x="101" y="0"/>
                    <a:pt x="6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1" name="Google Shape;3521;p54"/>
            <p:cNvSpPr/>
            <p:nvPr/>
          </p:nvSpPr>
          <p:spPr>
            <a:xfrm>
              <a:off x="2382625" y="2514725"/>
              <a:ext cx="30875" cy="24550"/>
            </a:xfrm>
            <a:custGeom>
              <a:avLst/>
              <a:gdLst/>
              <a:ahLst/>
              <a:cxnLst/>
              <a:rect l="l" t="t" r="r" b="b"/>
              <a:pathLst>
                <a:path w="1235" h="982" extrusionOk="0">
                  <a:moveTo>
                    <a:pt x="131" y="1"/>
                  </a:moveTo>
                  <a:cubicBezTo>
                    <a:pt x="120" y="1"/>
                    <a:pt x="110" y="5"/>
                    <a:pt x="100" y="14"/>
                  </a:cubicBezTo>
                  <a:cubicBezTo>
                    <a:pt x="67" y="48"/>
                    <a:pt x="0" y="81"/>
                    <a:pt x="67" y="148"/>
                  </a:cubicBezTo>
                  <a:cubicBezTo>
                    <a:pt x="67" y="148"/>
                    <a:pt x="467" y="815"/>
                    <a:pt x="1068" y="982"/>
                  </a:cubicBezTo>
                  <a:lnTo>
                    <a:pt x="1101" y="982"/>
                  </a:lnTo>
                  <a:cubicBezTo>
                    <a:pt x="1123" y="982"/>
                    <a:pt x="1131" y="952"/>
                    <a:pt x="1143" y="952"/>
                  </a:cubicBezTo>
                  <a:cubicBezTo>
                    <a:pt x="1149" y="952"/>
                    <a:pt x="1157" y="959"/>
                    <a:pt x="1168" y="982"/>
                  </a:cubicBezTo>
                  <a:cubicBezTo>
                    <a:pt x="1235" y="882"/>
                    <a:pt x="1168" y="848"/>
                    <a:pt x="1135" y="848"/>
                  </a:cubicBezTo>
                  <a:cubicBezTo>
                    <a:pt x="601" y="682"/>
                    <a:pt x="234" y="48"/>
                    <a:pt x="234" y="48"/>
                  </a:cubicBezTo>
                  <a:cubicBezTo>
                    <a:pt x="187" y="24"/>
                    <a:pt x="156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2" name="Google Shape;3522;p54"/>
            <p:cNvSpPr/>
            <p:nvPr/>
          </p:nvSpPr>
          <p:spPr>
            <a:xfrm>
              <a:off x="2355925" y="2535575"/>
              <a:ext cx="30050" cy="24550"/>
            </a:xfrm>
            <a:custGeom>
              <a:avLst/>
              <a:gdLst/>
              <a:ahLst/>
              <a:cxnLst/>
              <a:rect l="l" t="t" r="r" b="b"/>
              <a:pathLst>
                <a:path w="1202" h="982" extrusionOk="0">
                  <a:moveTo>
                    <a:pt x="119" y="0"/>
                  </a:moveTo>
                  <a:cubicBezTo>
                    <a:pt x="104" y="0"/>
                    <a:pt x="87" y="5"/>
                    <a:pt x="68" y="14"/>
                  </a:cubicBezTo>
                  <a:cubicBezTo>
                    <a:pt x="34" y="48"/>
                    <a:pt x="1" y="81"/>
                    <a:pt x="34" y="148"/>
                  </a:cubicBezTo>
                  <a:cubicBezTo>
                    <a:pt x="34" y="148"/>
                    <a:pt x="468" y="815"/>
                    <a:pt x="1035" y="982"/>
                  </a:cubicBezTo>
                  <a:lnTo>
                    <a:pt x="1168" y="982"/>
                  </a:lnTo>
                  <a:cubicBezTo>
                    <a:pt x="1202" y="882"/>
                    <a:pt x="1168" y="848"/>
                    <a:pt x="1135" y="848"/>
                  </a:cubicBezTo>
                  <a:cubicBezTo>
                    <a:pt x="568" y="681"/>
                    <a:pt x="201" y="48"/>
                    <a:pt x="201" y="48"/>
                  </a:cubicBezTo>
                  <a:cubicBezTo>
                    <a:pt x="178" y="24"/>
                    <a:pt x="154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3" name="Google Shape;3523;p54"/>
            <p:cNvSpPr/>
            <p:nvPr/>
          </p:nvSpPr>
          <p:spPr>
            <a:xfrm>
              <a:off x="2380125" y="2537800"/>
              <a:ext cx="30875" cy="20650"/>
            </a:xfrm>
            <a:custGeom>
              <a:avLst/>
              <a:gdLst/>
              <a:ahLst/>
              <a:cxnLst/>
              <a:rect l="l" t="t" r="r" b="b"/>
              <a:pathLst>
                <a:path w="1235" h="826" extrusionOk="0">
                  <a:moveTo>
                    <a:pt x="88" y="0"/>
                  </a:moveTo>
                  <a:cubicBezTo>
                    <a:pt x="67" y="0"/>
                    <a:pt x="50" y="9"/>
                    <a:pt x="34" y="25"/>
                  </a:cubicBezTo>
                  <a:cubicBezTo>
                    <a:pt x="0" y="92"/>
                    <a:pt x="0" y="125"/>
                    <a:pt x="34" y="159"/>
                  </a:cubicBezTo>
                  <a:cubicBezTo>
                    <a:pt x="67" y="159"/>
                    <a:pt x="567" y="759"/>
                    <a:pt x="1168" y="826"/>
                  </a:cubicBezTo>
                  <a:lnTo>
                    <a:pt x="1201" y="826"/>
                  </a:lnTo>
                  <a:cubicBezTo>
                    <a:pt x="1235" y="793"/>
                    <a:pt x="1235" y="793"/>
                    <a:pt x="1235" y="759"/>
                  </a:cubicBezTo>
                  <a:cubicBezTo>
                    <a:pt x="1235" y="726"/>
                    <a:pt x="1201" y="659"/>
                    <a:pt x="1168" y="659"/>
                  </a:cubicBezTo>
                  <a:cubicBezTo>
                    <a:pt x="601" y="592"/>
                    <a:pt x="167" y="25"/>
                    <a:pt x="167" y="25"/>
                  </a:cubicBezTo>
                  <a:cubicBezTo>
                    <a:pt x="134" y="9"/>
                    <a:pt x="109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4" name="Google Shape;3524;p54"/>
            <p:cNvSpPr/>
            <p:nvPr/>
          </p:nvSpPr>
          <p:spPr>
            <a:xfrm>
              <a:off x="2652825" y="2494225"/>
              <a:ext cx="23375" cy="30050"/>
            </a:xfrm>
            <a:custGeom>
              <a:avLst/>
              <a:gdLst/>
              <a:ahLst/>
              <a:cxnLst/>
              <a:rect l="l" t="t" r="r" b="b"/>
              <a:pathLst>
                <a:path w="935" h="1202" extrusionOk="0">
                  <a:moveTo>
                    <a:pt x="867" y="0"/>
                  </a:moveTo>
                  <a:cubicBezTo>
                    <a:pt x="834" y="0"/>
                    <a:pt x="801" y="0"/>
                    <a:pt x="767" y="34"/>
                  </a:cubicBezTo>
                  <a:cubicBezTo>
                    <a:pt x="767" y="34"/>
                    <a:pt x="534" y="734"/>
                    <a:pt x="33" y="1035"/>
                  </a:cubicBezTo>
                  <a:cubicBezTo>
                    <a:pt x="0" y="1068"/>
                    <a:pt x="0" y="1101"/>
                    <a:pt x="0" y="1168"/>
                  </a:cubicBezTo>
                  <a:cubicBezTo>
                    <a:pt x="100" y="1168"/>
                    <a:pt x="134" y="1201"/>
                    <a:pt x="134" y="1201"/>
                  </a:cubicBezTo>
                  <a:lnTo>
                    <a:pt x="167" y="1201"/>
                  </a:lnTo>
                  <a:cubicBezTo>
                    <a:pt x="701" y="868"/>
                    <a:pt x="934" y="167"/>
                    <a:pt x="934" y="101"/>
                  </a:cubicBezTo>
                  <a:cubicBezTo>
                    <a:pt x="934" y="67"/>
                    <a:pt x="934" y="34"/>
                    <a:pt x="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5" name="Google Shape;3525;p54"/>
            <p:cNvSpPr/>
            <p:nvPr/>
          </p:nvSpPr>
          <p:spPr>
            <a:xfrm>
              <a:off x="2627800" y="2499225"/>
              <a:ext cx="24200" cy="29225"/>
            </a:xfrm>
            <a:custGeom>
              <a:avLst/>
              <a:gdLst/>
              <a:ahLst/>
              <a:cxnLst/>
              <a:rect l="l" t="t" r="r" b="b"/>
              <a:pathLst>
                <a:path w="968" h="1169" extrusionOk="0">
                  <a:moveTo>
                    <a:pt x="934" y="1"/>
                  </a:moveTo>
                  <a:cubicBezTo>
                    <a:pt x="868" y="1"/>
                    <a:pt x="834" y="1"/>
                    <a:pt x="801" y="34"/>
                  </a:cubicBezTo>
                  <a:cubicBezTo>
                    <a:pt x="801" y="34"/>
                    <a:pt x="534" y="701"/>
                    <a:pt x="34" y="1001"/>
                  </a:cubicBezTo>
                  <a:cubicBezTo>
                    <a:pt x="0" y="1035"/>
                    <a:pt x="0" y="1101"/>
                    <a:pt x="0" y="1135"/>
                  </a:cubicBezTo>
                  <a:cubicBezTo>
                    <a:pt x="34" y="1168"/>
                    <a:pt x="34" y="1168"/>
                    <a:pt x="100" y="1168"/>
                  </a:cubicBezTo>
                  <a:lnTo>
                    <a:pt x="134" y="1168"/>
                  </a:lnTo>
                  <a:cubicBezTo>
                    <a:pt x="668" y="868"/>
                    <a:pt x="934" y="167"/>
                    <a:pt x="968" y="134"/>
                  </a:cubicBezTo>
                  <a:cubicBezTo>
                    <a:pt x="968" y="101"/>
                    <a:pt x="968" y="34"/>
                    <a:pt x="9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6" name="Google Shape;3526;p54"/>
            <p:cNvSpPr/>
            <p:nvPr/>
          </p:nvSpPr>
          <p:spPr>
            <a:xfrm>
              <a:off x="2592775" y="2515550"/>
              <a:ext cx="30050" cy="24575"/>
            </a:xfrm>
            <a:custGeom>
              <a:avLst/>
              <a:gdLst/>
              <a:ahLst/>
              <a:cxnLst/>
              <a:rect l="l" t="t" r="r" b="b"/>
              <a:pathLst>
                <a:path w="1202" h="983" extrusionOk="0">
                  <a:moveTo>
                    <a:pt x="1072" y="1"/>
                  </a:moveTo>
                  <a:cubicBezTo>
                    <a:pt x="1048" y="1"/>
                    <a:pt x="1025" y="24"/>
                    <a:pt x="1001" y="48"/>
                  </a:cubicBezTo>
                  <a:cubicBezTo>
                    <a:pt x="1001" y="48"/>
                    <a:pt x="601" y="682"/>
                    <a:pt x="67" y="849"/>
                  </a:cubicBezTo>
                  <a:cubicBezTo>
                    <a:pt x="34" y="849"/>
                    <a:pt x="0" y="882"/>
                    <a:pt x="34" y="982"/>
                  </a:cubicBezTo>
                  <a:cubicBezTo>
                    <a:pt x="45" y="971"/>
                    <a:pt x="56" y="967"/>
                    <a:pt x="66" y="967"/>
                  </a:cubicBezTo>
                  <a:cubicBezTo>
                    <a:pt x="86" y="967"/>
                    <a:pt x="100" y="982"/>
                    <a:pt x="100" y="982"/>
                  </a:cubicBezTo>
                  <a:lnTo>
                    <a:pt x="167" y="982"/>
                  </a:lnTo>
                  <a:cubicBezTo>
                    <a:pt x="734" y="815"/>
                    <a:pt x="1168" y="148"/>
                    <a:pt x="1168" y="148"/>
                  </a:cubicBezTo>
                  <a:cubicBezTo>
                    <a:pt x="1201" y="81"/>
                    <a:pt x="1168" y="48"/>
                    <a:pt x="1101" y="15"/>
                  </a:cubicBezTo>
                  <a:cubicBezTo>
                    <a:pt x="1091" y="5"/>
                    <a:pt x="1082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7" name="Google Shape;3527;p54"/>
            <p:cNvSpPr/>
            <p:nvPr/>
          </p:nvSpPr>
          <p:spPr>
            <a:xfrm>
              <a:off x="2563575" y="2543625"/>
              <a:ext cx="33400" cy="18175"/>
            </a:xfrm>
            <a:custGeom>
              <a:avLst/>
              <a:gdLst/>
              <a:ahLst/>
              <a:cxnLst/>
              <a:rect l="l" t="t" r="r" b="b"/>
              <a:pathLst>
                <a:path w="1336" h="727" extrusionOk="0">
                  <a:moveTo>
                    <a:pt x="1218" y="1"/>
                  </a:moveTo>
                  <a:cubicBezTo>
                    <a:pt x="1202" y="1"/>
                    <a:pt x="1185" y="9"/>
                    <a:pt x="1168" y="26"/>
                  </a:cubicBezTo>
                  <a:cubicBezTo>
                    <a:pt x="1168" y="26"/>
                    <a:pt x="601" y="526"/>
                    <a:pt x="68" y="560"/>
                  </a:cubicBezTo>
                  <a:cubicBezTo>
                    <a:pt x="34" y="560"/>
                    <a:pt x="1" y="593"/>
                    <a:pt x="1" y="660"/>
                  </a:cubicBezTo>
                  <a:lnTo>
                    <a:pt x="68" y="726"/>
                  </a:lnTo>
                  <a:lnTo>
                    <a:pt x="101" y="726"/>
                  </a:lnTo>
                  <a:cubicBezTo>
                    <a:pt x="735" y="693"/>
                    <a:pt x="1268" y="193"/>
                    <a:pt x="1268" y="159"/>
                  </a:cubicBezTo>
                  <a:cubicBezTo>
                    <a:pt x="1335" y="93"/>
                    <a:pt x="1335" y="59"/>
                    <a:pt x="1268" y="26"/>
                  </a:cubicBezTo>
                  <a:cubicBezTo>
                    <a:pt x="1252" y="9"/>
                    <a:pt x="1235" y="1"/>
                    <a:pt x="1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8" name="Google Shape;3528;p54"/>
            <p:cNvSpPr/>
            <p:nvPr/>
          </p:nvSpPr>
          <p:spPr>
            <a:xfrm>
              <a:off x="2582775" y="2561975"/>
              <a:ext cx="33375" cy="17325"/>
            </a:xfrm>
            <a:custGeom>
              <a:avLst/>
              <a:gdLst/>
              <a:ahLst/>
              <a:cxnLst/>
              <a:rect l="l" t="t" r="r" b="b"/>
              <a:pathLst>
                <a:path w="1335" h="693" extrusionOk="0">
                  <a:moveTo>
                    <a:pt x="1247" y="1"/>
                  </a:moveTo>
                  <a:cubicBezTo>
                    <a:pt x="1226" y="1"/>
                    <a:pt x="1201" y="9"/>
                    <a:pt x="1168" y="26"/>
                  </a:cubicBezTo>
                  <a:cubicBezTo>
                    <a:pt x="1168" y="26"/>
                    <a:pt x="634" y="526"/>
                    <a:pt x="100" y="526"/>
                  </a:cubicBezTo>
                  <a:cubicBezTo>
                    <a:pt x="67" y="526"/>
                    <a:pt x="0" y="593"/>
                    <a:pt x="0" y="626"/>
                  </a:cubicBezTo>
                  <a:lnTo>
                    <a:pt x="100" y="693"/>
                  </a:lnTo>
                  <a:lnTo>
                    <a:pt x="134" y="693"/>
                  </a:lnTo>
                  <a:cubicBezTo>
                    <a:pt x="767" y="660"/>
                    <a:pt x="1301" y="159"/>
                    <a:pt x="1301" y="159"/>
                  </a:cubicBezTo>
                  <a:cubicBezTo>
                    <a:pt x="1334" y="126"/>
                    <a:pt x="1334" y="92"/>
                    <a:pt x="1301" y="26"/>
                  </a:cubicBezTo>
                  <a:cubicBezTo>
                    <a:pt x="1284" y="9"/>
                    <a:pt x="1268" y="1"/>
                    <a:pt x="12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9" name="Google Shape;3529;p54"/>
            <p:cNvSpPr/>
            <p:nvPr/>
          </p:nvSpPr>
          <p:spPr>
            <a:xfrm>
              <a:off x="2546900" y="2580125"/>
              <a:ext cx="35050" cy="11650"/>
            </a:xfrm>
            <a:custGeom>
              <a:avLst/>
              <a:gdLst/>
              <a:ahLst/>
              <a:cxnLst/>
              <a:rect l="l" t="t" r="r" b="b"/>
              <a:pathLst>
                <a:path w="1402" h="466" extrusionOk="0">
                  <a:moveTo>
                    <a:pt x="1268" y="0"/>
                  </a:moveTo>
                  <a:cubicBezTo>
                    <a:pt x="1268" y="0"/>
                    <a:pt x="827" y="294"/>
                    <a:pt x="344" y="294"/>
                  </a:cubicBezTo>
                  <a:cubicBezTo>
                    <a:pt x="264" y="294"/>
                    <a:pt x="182" y="286"/>
                    <a:pt x="101" y="267"/>
                  </a:cubicBezTo>
                  <a:cubicBezTo>
                    <a:pt x="67" y="267"/>
                    <a:pt x="34" y="267"/>
                    <a:pt x="34" y="367"/>
                  </a:cubicBezTo>
                  <a:cubicBezTo>
                    <a:pt x="1" y="401"/>
                    <a:pt x="1" y="401"/>
                    <a:pt x="34" y="434"/>
                  </a:cubicBezTo>
                  <a:cubicBezTo>
                    <a:pt x="139" y="456"/>
                    <a:pt x="245" y="465"/>
                    <a:pt x="348" y="465"/>
                  </a:cubicBezTo>
                  <a:cubicBezTo>
                    <a:pt x="871" y="465"/>
                    <a:pt x="1341" y="228"/>
                    <a:pt x="1368" y="200"/>
                  </a:cubicBezTo>
                  <a:cubicBezTo>
                    <a:pt x="1402" y="134"/>
                    <a:pt x="1402" y="100"/>
                    <a:pt x="1402" y="67"/>
                  </a:cubicBezTo>
                  <a:cubicBezTo>
                    <a:pt x="1368" y="0"/>
                    <a:pt x="1335" y="0"/>
                    <a:pt x="12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0" name="Google Shape;3530;p54"/>
            <p:cNvSpPr/>
            <p:nvPr/>
          </p:nvSpPr>
          <p:spPr>
            <a:xfrm>
              <a:off x="2627800" y="2532250"/>
              <a:ext cx="30050" cy="24550"/>
            </a:xfrm>
            <a:custGeom>
              <a:avLst/>
              <a:gdLst/>
              <a:ahLst/>
              <a:cxnLst/>
              <a:rect l="l" t="t" r="r" b="b"/>
              <a:pathLst>
                <a:path w="1202" h="982" extrusionOk="0">
                  <a:moveTo>
                    <a:pt x="1084" y="0"/>
                  </a:moveTo>
                  <a:cubicBezTo>
                    <a:pt x="1048" y="0"/>
                    <a:pt x="1025" y="24"/>
                    <a:pt x="1001" y="47"/>
                  </a:cubicBezTo>
                  <a:cubicBezTo>
                    <a:pt x="1001" y="47"/>
                    <a:pt x="634" y="681"/>
                    <a:pt x="100" y="848"/>
                  </a:cubicBezTo>
                  <a:cubicBezTo>
                    <a:pt x="34" y="848"/>
                    <a:pt x="0" y="881"/>
                    <a:pt x="34" y="981"/>
                  </a:cubicBezTo>
                  <a:cubicBezTo>
                    <a:pt x="56" y="970"/>
                    <a:pt x="71" y="966"/>
                    <a:pt x="82" y="966"/>
                  </a:cubicBezTo>
                  <a:cubicBezTo>
                    <a:pt x="104" y="966"/>
                    <a:pt x="112" y="981"/>
                    <a:pt x="134" y="981"/>
                  </a:cubicBezTo>
                  <a:lnTo>
                    <a:pt x="167" y="981"/>
                  </a:lnTo>
                  <a:cubicBezTo>
                    <a:pt x="768" y="814"/>
                    <a:pt x="1168" y="147"/>
                    <a:pt x="1168" y="147"/>
                  </a:cubicBezTo>
                  <a:cubicBezTo>
                    <a:pt x="1201" y="114"/>
                    <a:pt x="1168" y="47"/>
                    <a:pt x="1135" y="14"/>
                  </a:cubicBezTo>
                  <a:cubicBezTo>
                    <a:pt x="1115" y="4"/>
                    <a:pt x="1098" y="0"/>
                    <a:pt x="1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1" name="Google Shape;3531;p54"/>
            <p:cNvSpPr/>
            <p:nvPr/>
          </p:nvSpPr>
          <p:spPr>
            <a:xfrm>
              <a:off x="2595275" y="2538850"/>
              <a:ext cx="31725" cy="21275"/>
            </a:xfrm>
            <a:custGeom>
              <a:avLst/>
              <a:gdLst/>
              <a:ahLst/>
              <a:cxnLst/>
              <a:rect l="l" t="t" r="r" b="b"/>
              <a:pathLst>
                <a:path w="1269" h="851" extrusionOk="0">
                  <a:moveTo>
                    <a:pt x="1155" y="0"/>
                  </a:moveTo>
                  <a:cubicBezTo>
                    <a:pt x="1135" y="0"/>
                    <a:pt x="1118" y="17"/>
                    <a:pt x="1101" y="50"/>
                  </a:cubicBezTo>
                  <a:cubicBezTo>
                    <a:pt x="1101" y="50"/>
                    <a:pt x="634" y="584"/>
                    <a:pt x="101" y="684"/>
                  </a:cubicBezTo>
                  <a:cubicBezTo>
                    <a:pt x="67" y="684"/>
                    <a:pt x="0" y="717"/>
                    <a:pt x="0" y="751"/>
                  </a:cubicBezTo>
                  <a:cubicBezTo>
                    <a:pt x="0" y="784"/>
                    <a:pt x="0" y="784"/>
                    <a:pt x="67" y="851"/>
                  </a:cubicBezTo>
                  <a:lnTo>
                    <a:pt x="101" y="851"/>
                  </a:lnTo>
                  <a:cubicBezTo>
                    <a:pt x="668" y="751"/>
                    <a:pt x="1168" y="184"/>
                    <a:pt x="1235" y="184"/>
                  </a:cubicBezTo>
                  <a:cubicBezTo>
                    <a:pt x="1268" y="117"/>
                    <a:pt x="1268" y="83"/>
                    <a:pt x="1235" y="50"/>
                  </a:cubicBezTo>
                  <a:cubicBezTo>
                    <a:pt x="1201" y="17"/>
                    <a:pt x="1176" y="0"/>
                    <a:pt x="1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2" name="Google Shape;3532;p54"/>
            <p:cNvSpPr/>
            <p:nvPr/>
          </p:nvSpPr>
          <p:spPr>
            <a:xfrm>
              <a:off x="2422650" y="2536125"/>
              <a:ext cx="32550" cy="18175"/>
            </a:xfrm>
            <a:custGeom>
              <a:avLst/>
              <a:gdLst/>
              <a:ahLst/>
              <a:cxnLst/>
              <a:rect l="l" t="t" r="r" b="b"/>
              <a:pathLst>
                <a:path w="1302" h="727" extrusionOk="0">
                  <a:moveTo>
                    <a:pt x="88" y="1"/>
                  </a:moveTo>
                  <a:cubicBezTo>
                    <a:pt x="67" y="1"/>
                    <a:pt x="51" y="9"/>
                    <a:pt x="34" y="26"/>
                  </a:cubicBezTo>
                  <a:cubicBezTo>
                    <a:pt x="1" y="59"/>
                    <a:pt x="1" y="126"/>
                    <a:pt x="34" y="159"/>
                  </a:cubicBezTo>
                  <a:cubicBezTo>
                    <a:pt x="67" y="192"/>
                    <a:pt x="568" y="693"/>
                    <a:pt x="1201" y="726"/>
                  </a:cubicBezTo>
                  <a:lnTo>
                    <a:pt x="1235" y="726"/>
                  </a:lnTo>
                  <a:cubicBezTo>
                    <a:pt x="1235" y="726"/>
                    <a:pt x="1301" y="693"/>
                    <a:pt x="1268" y="659"/>
                  </a:cubicBezTo>
                  <a:cubicBezTo>
                    <a:pt x="1268" y="626"/>
                    <a:pt x="1235" y="559"/>
                    <a:pt x="1201" y="559"/>
                  </a:cubicBezTo>
                  <a:cubicBezTo>
                    <a:pt x="668" y="526"/>
                    <a:pt x="167" y="26"/>
                    <a:pt x="167" y="26"/>
                  </a:cubicBezTo>
                  <a:cubicBezTo>
                    <a:pt x="134" y="9"/>
                    <a:pt x="10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3" name="Google Shape;3533;p54"/>
            <p:cNvSpPr/>
            <p:nvPr/>
          </p:nvSpPr>
          <p:spPr>
            <a:xfrm>
              <a:off x="2420150" y="2554675"/>
              <a:ext cx="32550" cy="18800"/>
            </a:xfrm>
            <a:custGeom>
              <a:avLst/>
              <a:gdLst/>
              <a:ahLst/>
              <a:cxnLst/>
              <a:rect l="l" t="t" r="r" b="b"/>
              <a:pathLst>
                <a:path w="1302" h="752" extrusionOk="0">
                  <a:moveTo>
                    <a:pt x="117" y="1"/>
                  </a:moveTo>
                  <a:cubicBezTo>
                    <a:pt x="101" y="1"/>
                    <a:pt x="84" y="18"/>
                    <a:pt x="67" y="51"/>
                  </a:cubicBezTo>
                  <a:cubicBezTo>
                    <a:pt x="0" y="84"/>
                    <a:pt x="0" y="118"/>
                    <a:pt x="67" y="151"/>
                  </a:cubicBezTo>
                  <a:cubicBezTo>
                    <a:pt x="101" y="218"/>
                    <a:pt x="601" y="718"/>
                    <a:pt x="1235" y="751"/>
                  </a:cubicBezTo>
                  <a:lnTo>
                    <a:pt x="1268" y="751"/>
                  </a:lnTo>
                  <a:cubicBezTo>
                    <a:pt x="1301" y="751"/>
                    <a:pt x="1301" y="718"/>
                    <a:pt x="1301" y="651"/>
                  </a:cubicBezTo>
                  <a:cubicBezTo>
                    <a:pt x="1301" y="618"/>
                    <a:pt x="1268" y="585"/>
                    <a:pt x="1235" y="585"/>
                  </a:cubicBezTo>
                  <a:cubicBezTo>
                    <a:pt x="668" y="551"/>
                    <a:pt x="167" y="51"/>
                    <a:pt x="167" y="51"/>
                  </a:cubicBezTo>
                  <a:cubicBezTo>
                    <a:pt x="151" y="18"/>
                    <a:pt x="134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4" name="Google Shape;3534;p54"/>
            <p:cNvSpPr/>
            <p:nvPr/>
          </p:nvSpPr>
          <p:spPr>
            <a:xfrm>
              <a:off x="2397625" y="2561975"/>
              <a:ext cx="32550" cy="19000"/>
            </a:xfrm>
            <a:custGeom>
              <a:avLst/>
              <a:gdLst/>
              <a:ahLst/>
              <a:cxnLst/>
              <a:rect l="l" t="t" r="r" b="b"/>
              <a:pathLst>
                <a:path w="1302" h="760" extrusionOk="0">
                  <a:moveTo>
                    <a:pt x="101" y="1"/>
                  </a:moveTo>
                  <a:cubicBezTo>
                    <a:pt x="76" y="1"/>
                    <a:pt x="51" y="9"/>
                    <a:pt x="34" y="26"/>
                  </a:cubicBezTo>
                  <a:cubicBezTo>
                    <a:pt x="1" y="92"/>
                    <a:pt x="1" y="126"/>
                    <a:pt x="34" y="159"/>
                  </a:cubicBezTo>
                  <a:cubicBezTo>
                    <a:pt x="68" y="193"/>
                    <a:pt x="568" y="693"/>
                    <a:pt x="1202" y="760"/>
                  </a:cubicBezTo>
                  <a:lnTo>
                    <a:pt x="1235" y="760"/>
                  </a:lnTo>
                  <a:cubicBezTo>
                    <a:pt x="1302" y="693"/>
                    <a:pt x="1302" y="693"/>
                    <a:pt x="1302" y="660"/>
                  </a:cubicBezTo>
                  <a:cubicBezTo>
                    <a:pt x="1302" y="626"/>
                    <a:pt x="1235" y="593"/>
                    <a:pt x="1202" y="593"/>
                  </a:cubicBezTo>
                  <a:cubicBezTo>
                    <a:pt x="668" y="526"/>
                    <a:pt x="168" y="26"/>
                    <a:pt x="168" y="26"/>
                  </a:cubicBezTo>
                  <a:cubicBezTo>
                    <a:pt x="151" y="9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5" name="Google Shape;3535;p54"/>
            <p:cNvSpPr/>
            <p:nvPr/>
          </p:nvSpPr>
          <p:spPr>
            <a:xfrm>
              <a:off x="2448500" y="2558425"/>
              <a:ext cx="34225" cy="12350"/>
            </a:xfrm>
            <a:custGeom>
              <a:avLst/>
              <a:gdLst/>
              <a:ahLst/>
              <a:cxnLst/>
              <a:rect l="l" t="t" r="r" b="b"/>
              <a:pathLst>
                <a:path w="1369" h="494" extrusionOk="0">
                  <a:moveTo>
                    <a:pt x="134" y="1"/>
                  </a:moveTo>
                  <a:cubicBezTo>
                    <a:pt x="67" y="1"/>
                    <a:pt x="34" y="1"/>
                    <a:pt x="1" y="68"/>
                  </a:cubicBezTo>
                  <a:cubicBezTo>
                    <a:pt x="1" y="101"/>
                    <a:pt x="1" y="134"/>
                    <a:pt x="34" y="168"/>
                  </a:cubicBezTo>
                  <a:cubicBezTo>
                    <a:pt x="34" y="168"/>
                    <a:pt x="535" y="493"/>
                    <a:pt x="1081" y="493"/>
                  </a:cubicBezTo>
                  <a:cubicBezTo>
                    <a:pt x="1165" y="493"/>
                    <a:pt x="1250" y="486"/>
                    <a:pt x="1335" y="468"/>
                  </a:cubicBezTo>
                  <a:cubicBezTo>
                    <a:pt x="1368" y="468"/>
                    <a:pt x="1368" y="435"/>
                    <a:pt x="1368" y="401"/>
                  </a:cubicBezTo>
                  <a:cubicBezTo>
                    <a:pt x="1368" y="335"/>
                    <a:pt x="1335" y="301"/>
                    <a:pt x="1302" y="301"/>
                  </a:cubicBezTo>
                  <a:cubicBezTo>
                    <a:pt x="1239" y="312"/>
                    <a:pt x="1175" y="317"/>
                    <a:pt x="1112" y="317"/>
                  </a:cubicBezTo>
                  <a:cubicBezTo>
                    <a:pt x="608" y="317"/>
                    <a:pt x="134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6" name="Google Shape;3536;p54"/>
            <p:cNvSpPr/>
            <p:nvPr/>
          </p:nvSpPr>
          <p:spPr>
            <a:xfrm>
              <a:off x="2477700" y="2553425"/>
              <a:ext cx="34200" cy="11300"/>
            </a:xfrm>
            <a:custGeom>
              <a:avLst/>
              <a:gdLst/>
              <a:ahLst/>
              <a:cxnLst/>
              <a:rect l="l" t="t" r="r" b="b"/>
              <a:pathLst>
                <a:path w="1368" h="452" extrusionOk="0">
                  <a:moveTo>
                    <a:pt x="134" y="1"/>
                  </a:moveTo>
                  <a:cubicBezTo>
                    <a:pt x="67" y="1"/>
                    <a:pt x="33" y="1"/>
                    <a:pt x="0" y="34"/>
                  </a:cubicBezTo>
                  <a:cubicBezTo>
                    <a:pt x="0" y="101"/>
                    <a:pt x="0" y="134"/>
                    <a:pt x="33" y="168"/>
                  </a:cubicBezTo>
                  <a:cubicBezTo>
                    <a:pt x="33" y="168"/>
                    <a:pt x="550" y="452"/>
                    <a:pt x="1106" y="452"/>
                  </a:cubicBezTo>
                  <a:cubicBezTo>
                    <a:pt x="1182" y="452"/>
                    <a:pt x="1258" y="446"/>
                    <a:pt x="1334" y="434"/>
                  </a:cubicBezTo>
                  <a:cubicBezTo>
                    <a:pt x="1334" y="368"/>
                    <a:pt x="1368" y="368"/>
                    <a:pt x="1368" y="334"/>
                  </a:cubicBezTo>
                  <a:cubicBezTo>
                    <a:pt x="1368" y="301"/>
                    <a:pt x="1334" y="234"/>
                    <a:pt x="1301" y="234"/>
                  </a:cubicBezTo>
                  <a:cubicBezTo>
                    <a:pt x="1214" y="255"/>
                    <a:pt x="1126" y="264"/>
                    <a:pt x="1039" y="264"/>
                  </a:cubicBezTo>
                  <a:cubicBezTo>
                    <a:pt x="563" y="264"/>
                    <a:pt x="134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7" name="Google Shape;3537;p54"/>
            <p:cNvSpPr/>
            <p:nvPr/>
          </p:nvSpPr>
          <p:spPr>
            <a:xfrm>
              <a:off x="2444325" y="2581775"/>
              <a:ext cx="34225" cy="10775"/>
            </a:xfrm>
            <a:custGeom>
              <a:avLst/>
              <a:gdLst/>
              <a:ahLst/>
              <a:cxnLst/>
              <a:rect l="l" t="t" r="r" b="b"/>
              <a:pathLst>
                <a:path w="1369" h="431" extrusionOk="0">
                  <a:moveTo>
                    <a:pt x="134" y="1"/>
                  </a:moveTo>
                  <a:cubicBezTo>
                    <a:pt x="68" y="1"/>
                    <a:pt x="34" y="1"/>
                    <a:pt x="1" y="34"/>
                  </a:cubicBezTo>
                  <a:cubicBezTo>
                    <a:pt x="1" y="68"/>
                    <a:pt x="1" y="101"/>
                    <a:pt x="34" y="168"/>
                  </a:cubicBezTo>
                  <a:cubicBezTo>
                    <a:pt x="34" y="168"/>
                    <a:pt x="512" y="430"/>
                    <a:pt x="1043" y="430"/>
                  </a:cubicBezTo>
                  <a:cubicBezTo>
                    <a:pt x="1139" y="430"/>
                    <a:pt x="1238" y="422"/>
                    <a:pt x="1335" y="401"/>
                  </a:cubicBezTo>
                  <a:cubicBezTo>
                    <a:pt x="1368" y="401"/>
                    <a:pt x="1368" y="368"/>
                    <a:pt x="1368" y="335"/>
                  </a:cubicBezTo>
                  <a:cubicBezTo>
                    <a:pt x="1368" y="301"/>
                    <a:pt x="1335" y="234"/>
                    <a:pt x="1302" y="234"/>
                  </a:cubicBezTo>
                  <a:cubicBezTo>
                    <a:pt x="1220" y="255"/>
                    <a:pt x="1135" y="264"/>
                    <a:pt x="1051" y="264"/>
                  </a:cubicBezTo>
                  <a:cubicBezTo>
                    <a:pt x="588" y="264"/>
                    <a:pt x="134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8" name="Google Shape;3538;p54"/>
            <p:cNvSpPr/>
            <p:nvPr/>
          </p:nvSpPr>
          <p:spPr>
            <a:xfrm>
              <a:off x="2481850" y="2575625"/>
              <a:ext cx="36725" cy="8400"/>
            </a:xfrm>
            <a:custGeom>
              <a:avLst/>
              <a:gdLst/>
              <a:ahLst/>
              <a:cxnLst/>
              <a:rect l="l" t="t" r="r" b="b"/>
              <a:pathLst>
                <a:path w="1469" h="336" extrusionOk="0">
                  <a:moveTo>
                    <a:pt x="130" y="0"/>
                  </a:moveTo>
                  <a:cubicBezTo>
                    <a:pt x="88" y="0"/>
                    <a:pt x="34" y="31"/>
                    <a:pt x="34" y="80"/>
                  </a:cubicBezTo>
                  <a:cubicBezTo>
                    <a:pt x="1" y="114"/>
                    <a:pt x="34" y="180"/>
                    <a:pt x="101" y="180"/>
                  </a:cubicBezTo>
                  <a:cubicBezTo>
                    <a:pt x="125" y="180"/>
                    <a:pt x="478" y="336"/>
                    <a:pt x="910" y="336"/>
                  </a:cubicBezTo>
                  <a:cubicBezTo>
                    <a:pt x="1078" y="336"/>
                    <a:pt x="1258" y="312"/>
                    <a:pt x="1435" y="247"/>
                  </a:cubicBezTo>
                  <a:cubicBezTo>
                    <a:pt x="1469" y="214"/>
                    <a:pt x="1469" y="147"/>
                    <a:pt x="1469" y="147"/>
                  </a:cubicBezTo>
                  <a:cubicBezTo>
                    <a:pt x="1435" y="114"/>
                    <a:pt x="1369" y="114"/>
                    <a:pt x="1335" y="114"/>
                  </a:cubicBezTo>
                  <a:cubicBezTo>
                    <a:pt x="1216" y="153"/>
                    <a:pt x="1087" y="168"/>
                    <a:pt x="961" y="168"/>
                  </a:cubicBezTo>
                  <a:cubicBezTo>
                    <a:pt x="555" y="168"/>
                    <a:pt x="168" y="13"/>
                    <a:pt x="168" y="13"/>
                  </a:cubicBezTo>
                  <a:cubicBezTo>
                    <a:pt x="159" y="5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9" name="Google Shape;3539;p54"/>
            <p:cNvSpPr/>
            <p:nvPr/>
          </p:nvSpPr>
          <p:spPr>
            <a:xfrm>
              <a:off x="2521900" y="2553425"/>
              <a:ext cx="35050" cy="8225"/>
            </a:xfrm>
            <a:custGeom>
              <a:avLst/>
              <a:gdLst/>
              <a:ahLst/>
              <a:cxnLst/>
              <a:rect l="l" t="t" r="r" b="b"/>
              <a:pathLst>
                <a:path w="1402" h="329" extrusionOk="0">
                  <a:moveTo>
                    <a:pt x="1268" y="1"/>
                  </a:moveTo>
                  <a:cubicBezTo>
                    <a:pt x="1086" y="98"/>
                    <a:pt x="882" y="129"/>
                    <a:pt x="696" y="129"/>
                  </a:cubicBezTo>
                  <a:cubicBezTo>
                    <a:pt x="370" y="129"/>
                    <a:pt x="100" y="34"/>
                    <a:pt x="100" y="34"/>
                  </a:cubicBezTo>
                  <a:cubicBezTo>
                    <a:pt x="91" y="25"/>
                    <a:pt x="82" y="21"/>
                    <a:pt x="74" y="21"/>
                  </a:cubicBezTo>
                  <a:cubicBezTo>
                    <a:pt x="51" y="21"/>
                    <a:pt x="33" y="52"/>
                    <a:pt x="33" y="101"/>
                  </a:cubicBezTo>
                  <a:cubicBezTo>
                    <a:pt x="0" y="168"/>
                    <a:pt x="33" y="201"/>
                    <a:pt x="67" y="201"/>
                  </a:cubicBezTo>
                  <a:cubicBezTo>
                    <a:pt x="87" y="241"/>
                    <a:pt x="357" y="328"/>
                    <a:pt x="691" y="328"/>
                  </a:cubicBezTo>
                  <a:cubicBezTo>
                    <a:pt x="917" y="328"/>
                    <a:pt x="1173" y="288"/>
                    <a:pt x="1401" y="168"/>
                  </a:cubicBezTo>
                  <a:lnTo>
                    <a:pt x="1401" y="168"/>
                  </a:lnTo>
                  <a:cubicBezTo>
                    <a:pt x="1384" y="184"/>
                    <a:pt x="1384" y="193"/>
                    <a:pt x="1389" y="193"/>
                  </a:cubicBezTo>
                  <a:cubicBezTo>
                    <a:pt x="1393" y="193"/>
                    <a:pt x="1401" y="184"/>
                    <a:pt x="1401" y="168"/>
                  </a:cubicBezTo>
                  <a:lnTo>
                    <a:pt x="1401" y="168"/>
                  </a:lnTo>
                  <a:cubicBezTo>
                    <a:pt x="1401" y="168"/>
                    <a:pt x="1401" y="168"/>
                    <a:pt x="1401" y="168"/>
                  </a:cubicBezTo>
                  <a:lnTo>
                    <a:pt x="1401" y="34"/>
                  </a:lnTo>
                  <a:cubicBezTo>
                    <a:pt x="1368" y="1"/>
                    <a:pt x="1334" y="1"/>
                    <a:pt x="12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0" name="Google Shape;3540;p54"/>
            <p:cNvSpPr/>
            <p:nvPr/>
          </p:nvSpPr>
          <p:spPr>
            <a:xfrm>
              <a:off x="2527725" y="2570950"/>
              <a:ext cx="36725" cy="8250"/>
            </a:xfrm>
            <a:custGeom>
              <a:avLst/>
              <a:gdLst/>
              <a:ahLst/>
              <a:cxnLst/>
              <a:rect l="l" t="t" r="r" b="b"/>
              <a:pathLst>
                <a:path w="1469" h="330" extrusionOk="0">
                  <a:moveTo>
                    <a:pt x="1301" y="0"/>
                  </a:moveTo>
                  <a:cubicBezTo>
                    <a:pt x="1101" y="107"/>
                    <a:pt x="875" y="139"/>
                    <a:pt x="674" y="139"/>
                  </a:cubicBezTo>
                  <a:cubicBezTo>
                    <a:pt x="374" y="139"/>
                    <a:pt x="134" y="67"/>
                    <a:pt x="134" y="67"/>
                  </a:cubicBezTo>
                  <a:cubicBezTo>
                    <a:pt x="124" y="46"/>
                    <a:pt x="110" y="38"/>
                    <a:pt x="96" y="38"/>
                  </a:cubicBezTo>
                  <a:cubicBezTo>
                    <a:pt x="66" y="38"/>
                    <a:pt x="34" y="77"/>
                    <a:pt x="34" y="100"/>
                  </a:cubicBezTo>
                  <a:cubicBezTo>
                    <a:pt x="1" y="167"/>
                    <a:pt x="34" y="234"/>
                    <a:pt x="101" y="234"/>
                  </a:cubicBezTo>
                  <a:cubicBezTo>
                    <a:pt x="120" y="253"/>
                    <a:pt x="368" y="330"/>
                    <a:pt x="691" y="330"/>
                  </a:cubicBezTo>
                  <a:cubicBezTo>
                    <a:pt x="920" y="330"/>
                    <a:pt x="1186" y="292"/>
                    <a:pt x="1435" y="167"/>
                  </a:cubicBezTo>
                  <a:cubicBezTo>
                    <a:pt x="1468" y="134"/>
                    <a:pt x="1468" y="100"/>
                    <a:pt x="1435" y="67"/>
                  </a:cubicBezTo>
                  <a:cubicBezTo>
                    <a:pt x="1368" y="0"/>
                    <a:pt x="1335" y="0"/>
                    <a:pt x="1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1" name="Google Shape;3541;p54"/>
            <p:cNvSpPr/>
            <p:nvPr/>
          </p:nvSpPr>
          <p:spPr>
            <a:xfrm>
              <a:off x="2494375" y="2590125"/>
              <a:ext cx="36700" cy="7975"/>
            </a:xfrm>
            <a:custGeom>
              <a:avLst/>
              <a:gdLst/>
              <a:ahLst/>
              <a:cxnLst/>
              <a:rect l="l" t="t" r="r" b="b"/>
              <a:pathLst>
                <a:path w="1468" h="319" extrusionOk="0">
                  <a:moveTo>
                    <a:pt x="1301" y="1"/>
                  </a:moveTo>
                  <a:cubicBezTo>
                    <a:pt x="1117" y="87"/>
                    <a:pt x="910" y="114"/>
                    <a:pt x="722" y="114"/>
                  </a:cubicBezTo>
                  <a:cubicBezTo>
                    <a:pt x="400" y="114"/>
                    <a:pt x="134" y="34"/>
                    <a:pt x="134" y="34"/>
                  </a:cubicBezTo>
                  <a:cubicBezTo>
                    <a:pt x="124" y="24"/>
                    <a:pt x="111" y="20"/>
                    <a:pt x="98" y="20"/>
                  </a:cubicBezTo>
                  <a:cubicBezTo>
                    <a:pt x="67" y="20"/>
                    <a:pt x="34" y="44"/>
                    <a:pt x="34" y="67"/>
                  </a:cubicBezTo>
                  <a:cubicBezTo>
                    <a:pt x="0" y="167"/>
                    <a:pt x="34" y="201"/>
                    <a:pt x="100" y="201"/>
                  </a:cubicBezTo>
                  <a:cubicBezTo>
                    <a:pt x="121" y="221"/>
                    <a:pt x="397" y="319"/>
                    <a:pt x="747" y="319"/>
                  </a:cubicBezTo>
                  <a:cubicBezTo>
                    <a:pt x="962" y="319"/>
                    <a:pt x="1206" y="282"/>
                    <a:pt x="1435" y="167"/>
                  </a:cubicBezTo>
                  <a:cubicBezTo>
                    <a:pt x="1468" y="134"/>
                    <a:pt x="1468" y="134"/>
                    <a:pt x="1435" y="34"/>
                  </a:cubicBezTo>
                  <a:cubicBezTo>
                    <a:pt x="1368" y="1"/>
                    <a:pt x="1335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2" name="Google Shape;3542;p54"/>
            <p:cNvSpPr/>
            <p:nvPr/>
          </p:nvSpPr>
          <p:spPr>
            <a:xfrm>
              <a:off x="2656975" y="1805400"/>
              <a:ext cx="21725" cy="29200"/>
            </a:xfrm>
            <a:custGeom>
              <a:avLst/>
              <a:gdLst/>
              <a:ahLst/>
              <a:cxnLst/>
              <a:rect l="l" t="t" r="r" b="b"/>
              <a:pathLst>
                <a:path w="869" h="1168" extrusionOk="0">
                  <a:moveTo>
                    <a:pt x="101" y="0"/>
                  </a:moveTo>
                  <a:cubicBezTo>
                    <a:pt x="34" y="0"/>
                    <a:pt x="1" y="0"/>
                    <a:pt x="34" y="34"/>
                  </a:cubicBezTo>
                  <a:cubicBezTo>
                    <a:pt x="34" y="67"/>
                    <a:pt x="34" y="100"/>
                    <a:pt x="101" y="134"/>
                  </a:cubicBezTo>
                  <a:cubicBezTo>
                    <a:pt x="535" y="434"/>
                    <a:pt x="768" y="1101"/>
                    <a:pt x="768" y="1101"/>
                  </a:cubicBezTo>
                  <a:cubicBezTo>
                    <a:pt x="768" y="1168"/>
                    <a:pt x="801" y="1168"/>
                    <a:pt x="835" y="1168"/>
                  </a:cubicBezTo>
                  <a:cubicBezTo>
                    <a:pt x="868" y="1101"/>
                    <a:pt x="868" y="1068"/>
                    <a:pt x="868" y="1034"/>
                  </a:cubicBezTo>
                  <a:cubicBezTo>
                    <a:pt x="868" y="1034"/>
                    <a:pt x="635" y="334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3" name="Google Shape;3543;p54"/>
            <p:cNvSpPr/>
            <p:nvPr/>
          </p:nvSpPr>
          <p:spPr>
            <a:xfrm>
              <a:off x="2631125" y="1799550"/>
              <a:ext cx="22550" cy="28400"/>
            </a:xfrm>
            <a:custGeom>
              <a:avLst/>
              <a:gdLst/>
              <a:ahLst/>
              <a:cxnLst/>
              <a:rect l="l" t="t" r="r" b="b"/>
              <a:pathLst>
                <a:path w="902" h="1136" extrusionOk="0">
                  <a:moveTo>
                    <a:pt x="68" y="1"/>
                  </a:moveTo>
                  <a:cubicBezTo>
                    <a:pt x="41" y="1"/>
                    <a:pt x="36" y="44"/>
                    <a:pt x="17" y="44"/>
                  </a:cubicBezTo>
                  <a:cubicBezTo>
                    <a:pt x="13" y="44"/>
                    <a:pt x="8" y="41"/>
                    <a:pt x="1" y="34"/>
                  </a:cubicBezTo>
                  <a:lnTo>
                    <a:pt x="1" y="34"/>
                  </a:lnTo>
                  <a:cubicBezTo>
                    <a:pt x="1" y="101"/>
                    <a:pt x="1" y="134"/>
                    <a:pt x="34" y="168"/>
                  </a:cubicBezTo>
                  <a:cubicBezTo>
                    <a:pt x="501" y="435"/>
                    <a:pt x="735" y="1102"/>
                    <a:pt x="735" y="1102"/>
                  </a:cubicBezTo>
                  <a:cubicBezTo>
                    <a:pt x="801" y="1135"/>
                    <a:pt x="835" y="1135"/>
                    <a:pt x="868" y="1135"/>
                  </a:cubicBezTo>
                  <a:cubicBezTo>
                    <a:pt x="901" y="1102"/>
                    <a:pt x="901" y="1068"/>
                    <a:pt x="901" y="1002"/>
                  </a:cubicBezTo>
                  <a:cubicBezTo>
                    <a:pt x="901" y="1002"/>
                    <a:pt x="668" y="30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4" name="Google Shape;3544;p54"/>
            <p:cNvSpPr/>
            <p:nvPr/>
          </p:nvSpPr>
          <p:spPr>
            <a:xfrm>
              <a:off x="2597775" y="1789550"/>
              <a:ext cx="30050" cy="24550"/>
            </a:xfrm>
            <a:custGeom>
              <a:avLst/>
              <a:gdLst/>
              <a:ahLst/>
              <a:cxnLst/>
              <a:rect l="l" t="t" r="r" b="b"/>
              <a:pathLst>
                <a:path w="1202" h="982" extrusionOk="0">
                  <a:moveTo>
                    <a:pt x="134" y="1"/>
                  </a:moveTo>
                  <a:cubicBezTo>
                    <a:pt x="67" y="1"/>
                    <a:pt x="34" y="34"/>
                    <a:pt x="34" y="67"/>
                  </a:cubicBezTo>
                  <a:cubicBezTo>
                    <a:pt x="1" y="101"/>
                    <a:pt x="34" y="167"/>
                    <a:pt x="67" y="167"/>
                  </a:cubicBezTo>
                  <a:cubicBezTo>
                    <a:pt x="634" y="334"/>
                    <a:pt x="1001" y="901"/>
                    <a:pt x="1001" y="901"/>
                  </a:cubicBezTo>
                  <a:cubicBezTo>
                    <a:pt x="1026" y="950"/>
                    <a:pt x="1050" y="981"/>
                    <a:pt x="1088" y="981"/>
                  </a:cubicBezTo>
                  <a:cubicBezTo>
                    <a:pt x="1101" y="981"/>
                    <a:pt x="1117" y="977"/>
                    <a:pt x="1135" y="968"/>
                  </a:cubicBezTo>
                  <a:cubicBezTo>
                    <a:pt x="1168" y="901"/>
                    <a:pt x="1201" y="868"/>
                    <a:pt x="1168" y="835"/>
                  </a:cubicBezTo>
                  <a:cubicBezTo>
                    <a:pt x="1135" y="768"/>
                    <a:pt x="734" y="167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5" name="Google Shape;3545;p54"/>
            <p:cNvSpPr/>
            <p:nvPr/>
          </p:nvSpPr>
          <p:spPr>
            <a:xfrm>
              <a:off x="2620300" y="1770375"/>
              <a:ext cx="30875" cy="24550"/>
            </a:xfrm>
            <a:custGeom>
              <a:avLst/>
              <a:gdLst/>
              <a:ahLst/>
              <a:cxnLst/>
              <a:rect l="l" t="t" r="r" b="b"/>
              <a:pathLst>
                <a:path w="1235" h="982" extrusionOk="0">
                  <a:moveTo>
                    <a:pt x="134" y="0"/>
                  </a:moveTo>
                  <a:cubicBezTo>
                    <a:pt x="134" y="0"/>
                    <a:pt x="100" y="0"/>
                    <a:pt x="34" y="100"/>
                  </a:cubicBezTo>
                  <a:cubicBezTo>
                    <a:pt x="0" y="134"/>
                    <a:pt x="34" y="167"/>
                    <a:pt x="100" y="167"/>
                  </a:cubicBezTo>
                  <a:cubicBezTo>
                    <a:pt x="634" y="334"/>
                    <a:pt x="1001" y="934"/>
                    <a:pt x="1001" y="934"/>
                  </a:cubicBezTo>
                  <a:cubicBezTo>
                    <a:pt x="1048" y="958"/>
                    <a:pt x="1079" y="982"/>
                    <a:pt x="1104" y="982"/>
                  </a:cubicBezTo>
                  <a:cubicBezTo>
                    <a:pt x="1115" y="982"/>
                    <a:pt x="1125" y="978"/>
                    <a:pt x="1134" y="968"/>
                  </a:cubicBezTo>
                  <a:cubicBezTo>
                    <a:pt x="1168" y="934"/>
                    <a:pt x="1234" y="901"/>
                    <a:pt x="1168" y="834"/>
                  </a:cubicBezTo>
                  <a:cubicBezTo>
                    <a:pt x="1134" y="801"/>
                    <a:pt x="767" y="167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6" name="Google Shape;3546;p54"/>
            <p:cNvSpPr/>
            <p:nvPr/>
          </p:nvSpPr>
          <p:spPr>
            <a:xfrm>
              <a:off x="2597775" y="1770375"/>
              <a:ext cx="30875" cy="20650"/>
            </a:xfrm>
            <a:custGeom>
              <a:avLst/>
              <a:gdLst/>
              <a:ahLst/>
              <a:cxnLst/>
              <a:rect l="l" t="t" r="r" b="b"/>
              <a:pathLst>
                <a:path w="1235" h="826" extrusionOk="0">
                  <a:moveTo>
                    <a:pt x="67" y="0"/>
                  </a:moveTo>
                  <a:cubicBezTo>
                    <a:pt x="34" y="0"/>
                    <a:pt x="34" y="0"/>
                    <a:pt x="1" y="100"/>
                  </a:cubicBezTo>
                  <a:cubicBezTo>
                    <a:pt x="1" y="134"/>
                    <a:pt x="34" y="167"/>
                    <a:pt x="67" y="167"/>
                  </a:cubicBezTo>
                  <a:cubicBezTo>
                    <a:pt x="634" y="267"/>
                    <a:pt x="1068" y="801"/>
                    <a:pt x="1068" y="801"/>
                  </a:cubicBezTo>
                  <a:cubicBezTo>
                    <a:pt x="1101" y="818"/>
                    <a:pt x="1126" y="826"/>
                    <a:pt x="1147" y="826"/>
                  </a:cubicBezTo>
                  <a:cubicBezTo>
                    <a:pt x="1168" y="826"/>
                    <a:pt x="1185" y="818"/>
                    <a:pt x="1201" y="801"/>
                  </a:cubicBezTo>
                  <a:cubicBezTo>
                    <a:pt x="1235" y="768"/>
                    <a:pt x="1235" y="734"/>
                    <a:pt x="1201" y="668"/>
                  </a:cubicBezTo>
                  <a:cubicBezTo>
                    <a:pt x="1201" y="634"/>
                    <a:pt x="701" y="10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7" name="Google Shape;3547;p54"/>
            <p:cNvSpPr/>
            <p:nvPr/>
          </p:nvSpPr>
          <p:spPr>
            <a:xfrm>
              <a:off x="2331750" y="1805400"/>
              <a:ext cx="21700" cy="29200"/>
            </a:xfrm>
            <a:custGeom>
              <a:avLst/>
              <a:gdLst/>
              <a:ahLst/>
              <a:cxnLst/>
              <a:rect l="l" t="t" r="r" b="b"/>
              <a:pathLst>
                <a:path w="868" h="1168" extrusionOk="0">
                  <a:moveTo>
                    <a:pt x="734" y="0"/>
                  </a:moveTo>
                  <a:cubicBezTo>
                    <a:pt x="267" y="334"/>
                    <a:pt x="1" y="1034"/>
                    <a:pt x="1" y="1034"/>
                  </a:cubicBezTo>
                  <a:cubicBezTo>
                    <a:pt x="1" y="1068"/>
                    <a:pt x="1" y="1101"/>
                    <a:pt x="34" y="1168"/>
                  </a:cubicBezTo>
                  <a:cubicBezTo>
                    <a:pt x="101" y="1168"/>
                    <a:pt x="134" y="1168"/>
                    <a:pt x="134" y="1101"/>
                  </a:cubicBezTo>
                  <a:cubicBezTo>
                    <a:pt x="134" y="1101"/>
                    <a:pt x="334" y="434"/>
                    <a:pt x="801" y="134"/>
                  </a:cubicBezTo>
                  <a:cubicBezTo>
                    <a:pt x="835" y="100"/>
                    <a:pt x="835" y="67"/>
                    <a:pt x="835" y="34"/>
                  </a:cubicBezTo>
                  <a:cubicBezTo>
                    <a:pt x="868" y="0"/>
                    <a:pt x="835" y="0"/>
                    <a:pt x="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8" name="Google Shape;3548;p54"/>
            <p:cNvSpPr/>
            <p:nvPr/>
          </p:nvSpPr>
          <p:spPr>
            <a:xfrm>
              <a:off x="2356775" y="1799550"/>
              <a:ext cx="23375" cy="28400"/>
            </a:xfrm>
            <a:custGeom>
              <a:avLst/>
              <a:gdLst/>
              <a:ahLst/>
              <a:cxnLst/>
              <a:rect l="l" t="t" r="r" b="b"/>
              <a:pathLst>
                <a:path w="935" h="1136" extrusionOk="0">
                  <a:moveTo>
                    <a:pt x="801" y="1"/>
                  </a:moveTo>
                  <a:cubicBezTo>
                    <a:pt x="234" y="301"/>
                    <a:pt x="0" y="1002"/>
                    <a:pt x="0" y="1002"/>
                  </a:cubicBezTo>
                  <a:cubicBezTo>
                    <a:pt x="0" y="1068"/>
                    <a:pt x="0" y="1102"/>
                    <a:pt x="34" y="1135"/>
                  </a:cubicBezTo>
                  <a:cubicBezTo>
                    <a:pt x="100" y="1135"/>
                    <a:pt x="134" y="1135"/>
                    <a:pt x="167" y="1102"/>
                  </a:cubicBezTo>
                  <a:cubicBezTo>
                    <a:pt x="167" y="1102"/>
                    <a:pt x="434" y="435"/>
                    <a:pt x="868" y="168"/>
                  </a:cubicBezTo>
                  <a:cubicBezTo>
                    <a:pt x="934" y="134"/>
                    <a:pt x="934" y="101"/>
                    <a:pt x="934" y="34"/>
                  </a:cubicBezTo>
                  <a:lnTo>
                    <a:pt x="934" y="34"/>
                  </a:lnTo>
                  <a:cubicBezTo>
                    <a:pt x="921" y="41"/>
                    <a:pt x="910" y="44"/>
                    <a:pt x="902" y="44"/>
                  </a:cubicBezTo>
                  <a:cubicBezTo>
                    <a:pt x="866" y="44"/>
                    <a:pt x="861" y="1"/>
                    <a:pt x="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9" name="Google Shape;3549;p54"/>
            <p:cNvSpPr/>
            <p:nvPr/>
          </p:nvSpPr>
          <p:spPr>
            <a:xfrm>
              <a:off x="2382625" y="1789550"/>
              <a:ext cx="30875" cy="24550"/>
            </a:xfrm>
            <a:custGeom>
              <a:avLst/>
              <a:gdLst/>
              <a:ahLst/>
              <a:cxnLst/>
              <a:rect l="l" t="t" r="r" b="b"/>
              <a:pathLst>
                <a:path w="1235" h="982" extrusionOk="0">
                  <a:moveTo>
                    <a:pt x="1068" y="1"/>
                  </a:moveTo>
                  <a:cubicBezTo>
                    <a:pt x="467" y="167"/>
                    <a:pt x="100" y="768"/>
                    <a:pt x="67" y="835"/>
                  </a:cubicBezTo>
                  <a:cubicBezTo>
                    <a:pt x="0" y="868"/>
                    <a:pt x="67" y="901"/>
                    <a:pt x="100" y="968"/>
                  </a:cubicBezTo>
                  <a:cubicBezTo>
                    <a:pt x="109" y="977"/>
                    <a:pt x="118" y="981"/>
                    <a:pt x="128" y="981"/>
                  </a:cubicBezTo>
                  <a:cubicBezTo>
                    <a:pt x="154" y="981"/>
                    <a:pt x="185" y="950"/>
                    <a:pt x="234" y="901"/>
                  </a:cubicBezTo>
                  <a:cubicBezTo>
                    <a:pt x="234" y="901"/>
                    <a:pt x="601" y="334"/>
                    <a:pt x="1135" y="167"/>
                  </a:cubicBezTo>
                  <a:cubicBezTo>
                    <a:pt x="1168" y="167"/>
                    <a:pt x="1235" y="101"/>
                    <a:pt x="1168" y="67"/>
                  </a:cubicBezTo>
                  <a:lnTo>
                    <a:pt x="1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0" name="Google Shape;3550;p54"/>
            <p:cNvSpPr/>
            <p:nvPr/>
          </p:nvSpPr>
          <p:spPr>
            <a:xfrm>
              <a:off x="2415150" y="1766200"/>
              <a:ext cx="32550" cy="17950"/>
            </a:xfrm>
            <a:custGeom>
              <a:avLst/>
              <a:gdLst/>
              <a:ahLst/>
              <a:cxnLst/>
              <a:rect l="l" t="t" r="r" b="b"/>
              <a:pathLst>
                <a:path w="1302" h="718" extrusionOk="0">
                  <a:moveTo>
                    <a:pt x="1201" y="1"/>
                  </a:moveTo>
                  <a:cubicBezTo>
                    <a:pt x="634" y="67"/>
                    <a:pt x="100" y="568"/>
                    <a:pt x="34" y="568"/>
                  </a:cubicBezTo>
                  <a:cubicBezTo>
                    <a:pt x="0" y="601"/>
                    <a:pt x="0" y="634"/>
                    <a:pt x="34" y="668"/>
                  </a:cubicBezTo>
                  <a:cubicBezTo>
                    <a:pt x="67" y="701"/>
                    <a:pt x="92" y="718"/>
                    <a:pt x="113" y="718"/>
                  </a:cubicBezTo>
                  <a:cubicBezTo>
                    <a:pt x="134" y="718"/>
                    <a:pt x="150" y="701"/>
                    <a:pt x="167" y="668"/>
                  </a:cubicBezTo>
                  <a:cubicBezTo>
                    <a:pt x="167" y="668"/>
                    <a:pt x="667" y="167"/>
                    <a:pt x="1201" y="167"/>
                  </a:cubicBezTo>
                  <a:cubicBezTo>
                    <a:pt x="1268" y="167"/>
                    <a:pt x="1301" y="134"/>
                    <a:pt x="1301" y="101"/>
                  </a:cubicBezTo>
                  <a:cubicBezTo>
                    <a:pt x="1301" y="67"/>
                    <a:pt x="1268" y="1"/>
                    <a:pt x="12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1" name="Google Shape;3551;p54"/>
            <p:cNvSpPr/>
            <p:nvPr/>
          </p:nvSpPr>
          <p:spPr>
            <a:xfrm>
              <a:off x="2395125" y="1748700"/>
              <a:ext cx="32550" cy="17325"/>
            </a:xfrm>
            <a:custGeom>
              <a:avLst/>
              <a:gdLst/>
              <a:ahLst/>
              <a:cxnLst/>
              <a:rect l="l" t="t" r="r" b="b"/>
              <a:pathLst>
                <a:path w="1302" h="693" extrusionOk="0">
                  <a:moveTo>
                    <a:pt x="1235" y="0"/>
                  </a:moveTo>
                  <a:cubicBezTo>
                    <a:pt x="635" y="33"/>
                    <a:pt x="101" y="534"/>
                    <a:pt x="67" y="534"/>
                  </a:cubicBezTo>
                  <a:cubicBezTo>
                    <a:pt x="1" y="601"/>
                    <a:pt x="1" y="634"/>
                    <a:pt x="67" y="667"/>
                  </a:cubicBezTo>
                  <a:cubicBezTo>
                    <a:pt x="84" y="684"/>
                    <a:pt x="101" y="692"/>
                    <a:pt x="118" y="692"/>
                  </a:cubicBezTo>
                  <a:cubicBezTo>
                    <a:pt x="134" y="692"/>
                    <a:pt x="151" y="684"/>
                    <a:pt x="168" y="667"/>
                  </a:cubicBezTo>
                  <a:cubicBezTo>
                    <a:pt x="168" y="667"/>
                    <a:pt x="668" y="167"/>
                    <a:pt x="1235" y="167"/>
                  </a:cubicBezTo>
                  <a:cubicBezTo>
                    <a:pt x="1268" y="167"/>
                    <a:pt x="1302" y="134"/>
                    <a:pt x="1302" y="100"/>
                  </a:cubicBezTo>
                  <a:cubicBezTo>
                    <a:pt x="1302" y="33"/>
                    <a:pt x="1302" y="33"/>
                    <a:pt x="12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2" name="Google Shape;3552;p54"/>
            <p:cNvSpPr/>
            <p:nvPr/>
          </p:nvSpPr>
          <p:spPr>
            <a:xfrm>
              <a:off x="2431825" y="1738725"/>
              <a:ext cx="33375" cy="10825"/>
            </a:xfrm>
            <a:custGeom>
              <a:avLst/>
              <a:gdLst/>
              <a:ahLst/>
              <a:cxnLst/>
              <a:rect l="l" t="t" r="r" b="b"/>
              <a:pathLst>
                <a:path w="1335" h="433" extrusionOk="0">
                  <a:moveTo>
                    <a:pt x="1313" y="17"/>
                  </a:moveTo>
                  <a:cubicBezTo>
                    <a:pt x="1307" y="17"/>
                    <a:pt x="1309" y="24"/>
                    <a:pt x="1319" y="29"/>
                  </a:cubicBezTo>
                  <a:lnTo>
                    <a:pt x="1319" y="29"/>
                  </a:lnTo>
                  <a:cubicBezTo>
                    <a:pt x="1324" y="30"/>
                    <a:pt x="1329" y="31"/>
                    <a:pt x="1335" y="32"/>
                  </a:cubicBezTo>
                  <a:cubicBezTo>
                    <a:pt x="1324" y="21"/>
                    <a:pt x="1316" y="17"/>
                    <a:pt x="1313" y="17"/>
                  </a:cubicBezTo>
                  <a:close/>
                  <a:moveTo>
                    <a:pt x="1025" y="1"/>
                  </a:moveTo>
                  <a:cubicBezTo>
                    <a:pt x="517" y="1"/>
                    <a:pt x="90" y="238"/>
                    <a:pt x="34" y="266"/>
                  </a:cubicBezTo>
                  <a:cubicBezTo>
                    <a:pt x="0" y="332"/>
                    <a:pt x="0" y="366"/>
                    <a:pt x="0" y="399"/>
                  </a:cubicBezTo>
                  <a:cubicBezTo>
                    <a:pt x="34" y="432"/>
                    <a:pt x="67" y="432"/>
                    <a:pt x="134" y="432"/>
                  </a:cubicBezTo>
                  <a:cubicBezTo>
                    <a:pt x="134" y="432"/>
                    <a:pt x="613" y="180"/>
                    <a:pt x="1067" y="180"/>
                  </a:cubicBezTo>
                  <a:cubicBezTo>
                    <a:pt x="1135" y="180"/>
                    <a:pt x="1203" y="186"/>
                    <a:pt x="1268" y="199"/>
                  </a:cubicBezTo>
                  <a:cubicBezTo>
                    <a:pt x="1301" y="199"/>
                    <a:pt x="1335" y="199"/>
                    <a:pt x="1335" y="99"/>
                  </a:cubicBezTo>
                  <a:lnTo>
                    <a:pt x="1335" y="32"/>
                  </a:lnTo>
                  <a:cubicBezTo>
                    <a:pt x="1328" y="32"/>
                    <a:pt x="1323" y="31"/>
                    <a:pt x="1319" y="29"/>
                  </a:cubicBezTo>
                  <a:lnTo>
                    <a:pt x="1319" y="29"/>
                  </a:lnTo>
                  <a:cubicBezTo>
                    <a:pt x="1219" y="9"/>
                    <a:pt x="1121" y="1"/>
                    <a:pt x="1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3" name="Google Shape;3553;p54"/>
            <p:cNvSpPr/>
            <p:nvPr/>
          </p:nvSpPr>
          <p:spPr>
            <a:xfrm>
              <a:off x="2355100" y="1772050"/>
              <a:ext cx="30050" cy="24075"/>
            </a:xfrm>
            <a:custGeom>
              <a:avLst/>
              <a:gdLst/>
              <a:ahLst/>
              <a:cxnLst/>
              <a:rect l="l" t="t" r="r" b="b"/>
              <a:pathLst>
                <a:path w="1202" h="963" extrusionOk="0">
                  <a:moveTo>
                    <a:pt x="1035" y="0"/>
                  </a:moveTo>
                  <a:cubicBezTo>
                    <a:pt x="434" y="167"/>
                    <a:pt x="67" y="767"/>
                    <a:pt x="34" y="834"/>
                  </a:cubicBezTo>
                  <a:cubicBezTo>
                    <a:pt x="1" y="867"/>
                    <a:pt x="34" y="901"/>
                    <a:pt x="67" y="934"/>
                  </a:cubicBezTo>
                  <a:cubicBezTo>
                    <a:pt x="78" y="955"/>
                    <a:pt x="91" y="963"/>
                    <a:pt x="106" y="963"/>
                  </a:cubicBezTo>
                  <a:cubicBezTo>
                    <a:pt x="139" y="963"/>
                    <a:pt x="178" y="924"/>
                    <a:pt x="201" y="901"/>
                  </a:cubicBezTo>
                  <a:cubicBezTo>
                    <a:pt x="201" y="901"/>
                    <a:pt x="568" y="334"/>
                    <a:pt x="1101" y="167"/>
                  </a:cubicBezTo>
                  <a:cubicBezTo>
                    <a:pt x="1168" y="167"/>
                    <a:pt x="1201" y="100"/>
                    <a:pt x="1168" y="67"/>
                  </a:cubicBezTo>
                  <a:cubicBezTo>
                    <a:pt x="1101" y="33"/>
                    <a:pt x="1101" y="0"/>
                    <a:pt x="1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4" name="Google Shape;3554;p54"/>
            <p:cNvSpPr/>
            <p:nvPr/>
          </p:nvSpPr>
          <p:spPr>
            <a:xfrm>
              <a:off x="2386800" y="1769550"/>
              <a:ext cx="31700" cy="20650"/>
            </a:xfrm>
            <a:custGeom>
              <a:avLst/>
              <a:gdLst/>
              <a:ahLst/>
              <a:cxnLst/>
              <a:rect l="l" t="t" r="r" b="b"/>
              <a:pathLst>
                <a:path w="1268" h="826" extrusionOk="0">
                  <a:moveTo>
                    <a:pt x="1134" y="0"/>
                  </a:moveTo>
                  <a:cubicBezTo>
                    <a:pt x="567" y="100"/>
                    <a:pt x="67" y="634"/>
                    <a:pt x="67" y="667"/>
                  </a:cubicBezTo>
                  <a:cubicBezTo>
                    <a:pt x="0" y="701"/>
                    <a:pt x="0" y="767"/>
                    <a:pt x="67" y="801"/>
                  </a:cubicBezTo>
                  <a:cubicBezTo>
                    <a:pt x="84" y="817"/>
                    <a:pt x="100" y="826"/>
                    <a:pt x="117" y="826"/>
                  </a:cubicBezTo>
                  <a:cubicBezTo>
                    <a:pt x="134" y="826"/>
                    <a:pt x="150" y="817"/>
                    <a:pt x="167" y="801"/>
                  </a:cubicBezTo>
                  <a:cubicBezTo>
                    <a:pt x="167" y="801"/>
                    <a:pt x="634" y="267"/>
                    <a:pt x="1168" y="167"/>
                  </a:cubicBezTo>
                  <a:cubicBezTo>
                    <a:pt x="1234" y="167"/>
                    <a:pt x="1268" y="133"/>
                    <a:pt x="1268" y="100"/>
                  </a:cubicBezTo>
                  <a:cubicBezTo>
                    <a:pt x="1234" y="0"/>
                    <a:pt x="1168" y="0"/>
                    <a:pt x="1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5" name="Google Shape;3555;p54"/>
            <p:cNvSpPr/>
            <p:nvPr/>
          </p:nvSpPr>
          <p:spPr>
            <a:xfrm>
              <a:off x="2557750" y="1773700"/>
              <a:ext cx="32550" cy="18800"/>
            </a:xfrm>
            <a:custGeom>
              <a:avLst/>
              <a:gdLst/>
              <a:ahLst/>
              <a:cxnLst/>
              <a:rect l="l" t="t" r="r" b="b"/>
              <a:pathLst>
                <a:path w="1302" h="752" extrusionOk="0">
                  <a:moveTo>
                    <a:pt x="67" y="1"/>
                  </a:moveTo>
                  <a:cubicBezTo>
                    <a:pt x="67" y="1"/>
                    <a:pt x="0" y="34"/>
                    <a:pt x="0" y="101"/>
                  </a:cubicBezTo>
                  <a:cubicBezTo>
                    <a:pt x="0" y="134"/>
                    <a:pt x="67" y="168"/>
                    <a:pt x="100" y="168"/>
                  </a:cubicBezTo>
                  <a:cubicBezTo>
                    <a:pt x="634" y="201"/>
                    <a:pt x="1135" y="701"/>
                    <a:pt x="1135" y="701"/>
                  </a:cubicBezTo>
                  <a:cubicBezTo>
                    <a:pt x="1151" y="735"/>
                    <a:pt x="1176" y="751"/>
                    <a:pt x="1201" y="751"/>
                  </a:cubicBezTo>
                  <a:cubicBezTo>
                    <a:pt x="1226" y="751"/>
                    <a:pt x="1251" y="735"/>
                    <a:pt x="1268" y="701"/>
                  </a:cubicBezTo>
                  <a:cubicBezTo>
                    <a:pt x="1301" y="668"/>
                    <a:pt x="1301" y="635"/>
                    <a:pt x="1268" y="568"/>
                  </a:cubicBezTo>
                  <a:cubicBezTo>
                    <a:pt x="1235" y="535"/>
                    <a:pt x="668" y="34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6" name="Google Shape;3556;p54"/>
            <p:cNvSpPr/>
            <p:nvPr/>
          </p:nvSpPr>
          <p:spPr>
            <a:xfrm>
              <a:off x="2556925" y="1755350"/>
              <a:ext cx="32525" cy="18175"/>
            </a:xfrm>
            <a:custGeom>
              <a:avLst/>
              <a:gdLst/>
              <a:ahLst/>
              <a:cxnLst/>
              <a:rect l="l" t="t" r="r" b="b"/>
              <a:pathLst>
                <a:path w="1301" h="727" extrusionOk="0">
                  <a:moveTo>
                    <a:pt x="33" y="1"/>
                  </a:moveTo>
                  <a:cubicBezTo>
                    <a:pt x="33" y="34"/>
                    <a:pt x="0" y="34"/>
                    <a:pt x="0" y="68"/>
                  </a:cubicBezTo>
                  <a:cubicBezTo>
                    <a:pt x="0" y="101"/>
                    <a:pt x="33" y="168"/>
                    <a:pt x="100" y="168"/>
                  </a:cubicBezTo>
                  <a:cubicBezTo>
                    <a:pt x="634" y="201"/>
                    <a:pt x="1134" y="701"/>
                    <a:pt x="1134" y="701"/>
                  </a:cubicBezTo>
                  <a:cubicBezTo>
                    <a:pt x="1151" y="718"/>
                    <a:pt x="1168" y="726"/>
                    <a:pt x="1188" y="726"/>
                  </a:cubicBezTo>
                  <a:cubicBezTo>
                    <a:pt x="1209" y="726"/>
                    <a:pt x="1234" y="718"/>
                    <a:pt x="1268" y="701"/>
                  </a:cubicBezTo>
                  <a:cubicBezTo>
                    <a:pt x="1301" y="668"/>
                    <a:pt x="1301" y="601"/>
                    <a:pt x="1268" y="568"/>
                  </a:cubicBezTo>
                  <a:cubicBezTo>
                    <a:pt x="1201" y="535"/>
                    <a:pt x="667" y="34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7" name="Google Shape;3557;p54"/>
            <p:cNvSpPr/>
            <p:nvPr/>
          </p:nvSpPr>
          <p:spPr>
            <a:xfrm>
              <a:off x="2577750" y="1748700"/>
              <a:ext cx="32550" cy="18775"/>
            </a:xfrm>
            <a:custGeom>
              <a:avLst/>
              <a:gdLst/>
              <a:ahLst/>
              <a:cxnLst/>
              <a:rect l="l" t="t" r="r" b="b"/>
              <a:pathLst>
                <a:path w="1302" h="751" extrusionOk="0">
                  <a:moveTo>
                    <a:pt x="34" y="0"/>
                  </a:moveTo>
                  <a:cubicBezTo>
                    <a:pt x="34" y="0"/>
                    <a:pt x="1" y="33"/>
                    <a:pt x="1" y="100"/>
                  </a:cubicBezTo>
                  <a:cubicBezTo>
                    <a:pt x="1" y="134"/>
                    <a:pt x="34" y="167"/>
                    <a:pt x="101" y="167"/>
                  </a:cubicBezTo>
                  <a:cubicBezTo>
                    <a:pt x="635" y="200"/>
                    <a:pt x="1135" y="701"/>
                    <a:pt x="1135" y="701"/>
                  </a:cubicBezTo>
                  <a:cubicBezTo>
                    <a:pt x="1152" y="734"/>
                    <a:pt x="1168" y="751"/>
                    <a:pt x="1189" y="751"/>
                  </a:cubicBezTo>
                  <a:cubicBezTo>
                    <a:pt x="1210" y="751"/>
                    <a:pt x="1235" y="734"/>
                    <a:pt x="1269" y="701"/>
                  </a:cubicBezTo>
                  <a:cubicBezTo>
                    <a:pt x="1302" y="667"/>
                    <a:pt x="1302" y="634"/>
                    <a:pt x="1269" y="601"/>
                  </a:cubicBezTo>
                  <a:cubicBezTo>
                    <a:pt x="1202" y="534"/>
                    <a:pt x="668" y="33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8" name="Google Shape;3558;p54"/>
            <p:cNvSpPr/>
            <p:nvPr/>
          </p:nvSpPr>
          <p:spPr>
            <a:xfrm>
              <a:off x="2527725" y="1757450"/>
              <a:ext cx="34225" cy="12100"/>
            </a:xfrm>
            <a:custGeom>
              <a:avLst/>
              <a:gdLst/>
              <a:ahLst/>
              <a:cxnLst/>
              <a:rect l="l" t="t" r="r" b="b"/>
              <a:pathLst>
                <a:path w="1369" h="484" extrusionOk="0">
                  <a:moveTo>
                    <a:pt x="244" y="1"/>
                  </a:moveTo>
                  <a:cubicBezTo>
                    <a:pt x="175" y="1"/>
                    <a:pt x="104" y="6"/>
                    <a:pt x="34" y="17"/>
                  </a:cubicBezTo>
                  <a:cubicBezTo>
                    <a:pt x="1" y="84"/>
                    <a:pt x="1" y="84"/>
                    <a:pt x="34" y="117"/>
                  </a:cubicBezTo>
                  <a:cubicBezTo>
                    <a:pt x="34" y="150"/>
                    <a:pt x="101" y="184"/>
                    <a:pt x="134" y="184"/>
                  </a:cubicBezTo>
                  <a:cubicBezTo>
                    <a:pt x="178" y="178"/>
                    <a:pt x="223" y="176"/>
                    <a:pt x="268" y="176"/>
                  </a:cubicBezTo>
                  <a:cubicBezTo>
                    <a:pt x="764" y="176"/>
                    <a:pt x="1268" y="484"/>
                    <a:pt x="1268" y="484"/>
                  </a:cubicBezTo>
                  <a:cubicBezTo>
                    <a:pt x="1301" y="484"/>
                    <a:pt x="1335" y="484"/>
                    <a:pt x="1368" y="451"/>
                  </a:cubicBezTo>
                  <a:cubicBezTo>
                    <a:pt x="1368" y="384"/>
                    <a:pt x="1368" y="351"/>
                    <a:pt x="1335" y="317"/>
                  </a:cubicBezTo>
                  <a:cubicBezTo>
                    <a:pt x="1305" y="317"/>
                    <a:pt x="801" y="1"/>
                    <a:pt x="2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9" name="Google Shape;3559;p54"/>
            <p:cNvSpPr/>
            <p:nvPr/>
          </p:nvSpPr>
          <p:spPr>
            <a:xfrm>
              <a:off x="2497700" y="1762675"/>
              <a:ext cx="34225" cy="7725"/>
            </a:xfrm>
            <a:custGeom>
              <a:avLst/>
              <a:gdLst/>
              <a:ahLst/>
              <a:cxnLst/>
              <a:rect l="l" t="t" r="r" b="b"/>
              <a:pathLst>
                <a:path w="1369" h="309" extrusionOk="0">
                  <a:moveTo>
                    <a:pt x="546" y="0"/>
                  </a:moveTo>
                  <a:cubicBezTo>
                    <a:pt x="382" y="0"/>
                    <a:pt x="207" y="20"/>
                    <a:pt x="34" y="75"/>
                  </a:cubicBezTo>
                  <a:cubicBezTo>
                    <a:pt x="34" y="108"/>
                    <a:pt x="1" y="142"/>
                    <a:pt x="1" y="142"/>
                  </a:cubicBezTo>
                  <a:cubicBezTo>
                    <a:pt x="1" y="208"/>
                    <a:pt x="34" y="208"/>
                    <a:pt x="67" y="208"/>
                  </a:cubicBezTo>
                  <a:cubicBezTo>
                    <a:pt x="187" y="169"/>
                    <a:pt x="315" y="153"/>
                    <a:pt x="442" y="153"/>
                  </a:cubicBezTo>
                  <a:cubicBezTo>
                    <a:pt x="848" y="153"/>
                    <a:pt x="1235" y="308"/>
                    <a:pt x="1235" y="308"/>
                  </a:cubicBezTo>
                  <a:cubicBezTo>
                    <a:pt x="1302" y="308"/>
                    <a:pt x="1368" y="308"/>
                    <a:pt x="1368" y="275"/>
                  </a:cubicBezTo>
                  <a:cubicBezTo>
                    <a:pt x="1368" y="242"/>
                    <a:pt x="1368" y="142"/>
                    <a:pt x="1335" y="142"/>
                  </a:cubicBezTo>
                  <a:cubicBezTo>
                    <a:pt x="1335" y="142"/>
                    <a:pt x="982" y="0"/>
                    <a:pt x="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60" name="Google Shape;3560;p54"/>
            <p:cNvSpPr/>
            <p:nvPr/>
          </p:nvSpPr>
          <p:spPr>
            <a:xfrm>
              <a:off x="2531050" y="1737950"/>
              <a:ext cx="34225" cy="10775"/>
            </a:xfrm>
            <a:custGeom>
              <a:avLst/>
              <a:gdLst/>
              <a:ahLst/>
              <a:cxnLst/>
              <a:rect l="l" t="t" r="r" b="b"/>
              <a:pathLst>
                <a:path w="1369" h="431" extrusionOk="0">
                  <a:moveTo>
                    <a:pt x="325" y="1"/>
                  </a:moveTo>
                  <a:cubicBezTo>
                    <a:pt x="229" y="1"/>
                    <a:pt x="132" y="9"/>
                    <a:pt x="34" y="30"/>
                  </a:cubicBezTo>
                  <a:cubicBezTo>
                    <a:pt x="1" y="63"/>
                    <a:pt x="1" y="97"/>
                    <a:pt x="34" y="97"/>
                  </a:cubicBezTo>
                  <a:cubicBezTo>
                    <a:pt x="34" y="130"/>
                    <a:pt x="68" y="197"/>
                    <a:pt x="134" y="197"/>
                  </a:cubicBezTo>
                  <a:cubicBezTo>
                    <a:pt x="211" y="176"/>
                    <a:pt x="291" y="167"/>
                    <a:pt x="370" y="167"/>
                  </a:cubicBezTo>
                  <a:cubicBezTo>
                    <a:pt x="805" y="167"/>
                    <a:pt x="1235" y="430"/>
                    <a:pt x="1235" y="430"/>
                  </a:cubicBezTo>
                  <a:cubicBezTo>
                    <a:pt x="1302" y="430"/>
                    <a:pt x="1335" y="430"/>
                    <a:pt x="1369" y="397"/>
                  </a:cubicBezTo>
                  <a:cubicBezTo>
                    <a:pt x="1369" y="363"/>
                    <a:pt x="1369" y="297"/>
                    <a:pt x="1335" y="263"/>
                  </a:cubicBezTo>
                  <a:cubicBezTo>
                    <a:pt x="1307" y="263"/>
                    <a:pt x="849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61" name="Google Shape;3561;p54"/>
            <p:cNvSpPr/>
            <p:nvPr/>
          </p:nvSpPr>
          <p:spPr>
            <a:xfrm>
              <a:off x="2492700" y="1745100"/>
              <a:ext cx="35875" cy="8125"/>
            </a:xfrm>
            <a:custGeom>
              <a:avLst/>
              <a:gdLst/>
              <a:ahLst/>
              <a:cxnLst/>
              <a:rect l="l" t="t" r="r" b="b"/>
              <a:pathLst>
                <a:path w="1435" h="325" extrusionOk="0">
                  <a:moveTo>
                    <a:pt x="579" y="0"/>
                  </a:moveTo>
                  <a:cubicBezTo>
                    <a:pt x="399" y="0"/>
                    <a:pt x="208" y="29"/>
                    <a:pt x="34" y="111"/>
                  </a:cubicBezTo>
                  <a:cubicBezTo>
                    <a:pt x="34" y="111"/>
                    <a:pt x="1" y="144"/>
                    <a:pt x="1" y="177"/>
                  </a:cubicBezTo>
                  <a:cubicBezTo>
                    <a:pt x="34" y="244"/>
                    <a:pt x="67" y="244"/>
                    <a:pt x="101" y="244"/>
                  </a:cubicBezTo>
                  <a:cubicBezTo>
                    <a:pt x="232" y="200"/>
                    <a:pt x="376" y="184"/>
                    <a:pt x="515" y="184"/>
                  </a:cubicBezTo>
                  <a:cubicBezTo>
                    <a:pt x="906" y="184"/>
                    <a:pt x="1268" y="311"/>
                    <a:pt x="1268" y="311"/>
                  </a:cubicBezTo>
                  <a:cubicBezTo>
                    <a:pt x="1288" y="321"/>
                    <a:pt x="1307" y="325"/>
                    <a:pt x="1325" y="325"/>
                  </a:cubicBezTo>
                  <a:cubicBezTo>
                    <a:pt x="1368" y="325"/>
                    <a:pt x="1402" y="301"/>
                    <a:pt x="1402" y="278"/>
                  </a:cubicBezTo>
                  <a:cubicBezTo>
                    <a:pt x="1435" y="244"/>
                    <a:pt x="1402" y="144"/>
                    <a:pt x="1368" y="144"/>
                  </a:cubicBezTo>
                  <a:cubicBezTo>
                    <a:pt x="1345" y="144"/>
                    <a:pt x="986" y="0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62" name="Google Shape;3562;p54"/>
            <p:cNvSpPr/>
            <p:nvPr/>
          </p:nvSpPr>
          <p:spPr>
            <a:xfrm>
              <a:off x="2455175" y="1765150"/>
              <a:ext cx="34225" cy="8925"/>
            </a:xfrm>
            <a:custGeom>
              <a:avLst/>
              <a:gdLst/>
              <a:ahLst/>
              <a:cxnLst/>
              <a:rect l="l" t="t" r="r" b="b"/>
              <a:pathLst>
                <a:path w="1369" h="357" extrusionOk="0">
                  <a:moveTo>
                    <a:pt x="834" y="1"/>
                  </a:moveTo>
                  <a:cubicBezTo>
                    <a:pt x="584" y="1"/>
                    <a:pt x="267" y="43"/>
                    <a:pt x="0" y="209"/>
                  </a:cubicBezTo>
                  <a:lnTo>
                    <a:pt x="0" y="309"/>
                  </a:lnTo>
                  <a:cubicBezTo>
                    <a:pt x="24" y="333"/>
                    <a:pt x="48" y="357"/>
                    <a:pt x="71" y="357"/>
                  </a:cubicBezTo>
                  <a:cubicBezTo>
                    <a:pt x="81" y="357"/>
                    <a:pt x="91" y="353"/>
                    <a:pt x="101" y="343"/>
                  </a:cubicBezTo>
                  <a:cubicBezTo>
                    <a:pt x="352" y="217"/>
                    <a:pt x="671" y="188"/>
                    <a:pt x="912" y="188"/>
                  </a:cubicBezTo>
                  <a:cubicBezTo>
                    <a:pt x="1119" y="188"/>
                    <a:pt x="1268" y="209"/>
                    <a:pt x="1268" y="209"/>
                  </a:cubicBezTo>
                  <a:cubicBezTo>
                    <a:pt x="1335" y="209"/>
                    <a:pt x="1368" y="176"/>
                    <a:pt x="1368" y="143"/>
                  </a:cubicBezTo>
                  <a:cubicBezTo>
                    <a:pt x="1368" y="109"/>
                    <a:pt x="1335" y="43"/>
                    <a:pt x="1268" y="43"/>
                  </a:cubicBezTo>
                  <a:cubicBezTo>
                    <a:pt x="1268" y="43"/>
                    <a:pt x="1085" y="1"/>
                    <a:pt x="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63" name="Google Shape;3563;p54"/>
            <p:cNvSpPr/>
            <p:nvPr/>
          </p:nvSpPr>
          <p:spPr>
            <a:xfrm>
              <a:off x="2447675" y="1750275"/>
              <a:ext cx="36700" cy="6775"/>
            </a:xfrm>
            <a:custGeom>
              <a:avLst/>
              <a:gdLst/>
              <a:ahLst/>
              <a:cxnLst/>
              <a:rect l="l" t="t" r="r" b="b"/>
              <a:pathLst>
                <a:path w="1468" h="271" extrusionOk="0">
                  <a:moveTo>
                    <a:pt x="732" y="0"/>
                  </a:moveTo>
                  <a:cubicBezTo>
                    <a:pt x="514" y="0"/>
                    <a:pt x="266" y="34"/>
                    <a:pt x="34" y="137"/>
                  </a:cubicBezTo>
                  <a:cubicBezTo>
                    <a:pt x="0" y="137"/>
                    <a:pt x="0" y="204"/>
                    <a:pt x="34" y="237"/>
                  </a:cubicBezTo>
                  <a:cubicBezTo>
                    <a:pt x="67" y="271"/>
                    <a:pt x="134" y="271"/>
                    <a:pt x="167" y="271"/>
                  </a:cubicBezTo>
                  <a:cubicBezTo>
                    <a:pt x="351" y="185"/>
                    <a:pt x="558" y="157"/>
                    <a:pt x="746" y="157"/>
                  </a:cubicBezTo>
                  <a:cubicBezTo>
                    <a:pt x="1068" y="157"/>
                    <a:pt x="1335" y="237"/>
                    <a:pt x="1335" y="237"/>
                  </a:cubicBezTo>
                  <a:cubicBezTo>
                    <a:pt x="1344" y="247"/>
                    <a:pt x="1354" y="251"/>
                    <a:pt x="1363" y="251"/>
                  </a:cubicBezTo>
                  <a:cubicBezTo>
                    <a:pt x="1385" y="251"/>
                    <a:pt x="1401" y="228"/>
                    <a:pt x="1401" y="204"/>
                  </a:cubicBezTo>
                  <a:cubicBezTo>
                    <a:pt x="1468" y="137"/>
                    <a:pt x="1401" y="104"/>
                    <a:pt x="1368" y="104"/>
                  </a:cubicBezTo>
                  <a:cubicBezTo>
                    <a:pt x="1347" y="83"/>
                    <a:pt x="1077" y="0"/>
                    <a:pt x="7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64" name="Google Shape;3564;p54"/>
            <p:cNvSpPr/>
            <p:nvPr/>
          </p:nvSpPr>
          <p:spPr>
            <a:xfrm>
              <a:off x="2481025" y="1733600"/>
              <a:ext cx="35050" cy="6775"/>
            </a:xfrm>
            <a:custGeom>
              <a:avLst/>
              <a:gdLst/>
              <a:ahLst/>
              <a:cxnLst/>
              <a:rect l="l" t="t" r="r" b="b"/>
              <a:pathLst>
                <a:path w="1402" h="271" extrusionOk="0">
                  <a:moveTo>
                    <a:pt x="685" y="0"/>
                  </a:moveTo>
                  <a:cubicBezTo>
                    <a:pt x="465" y="0"/>
                    <a:pt x="220" y="34"/>
                    <a:pt x="1" y="137"/>
                  </a:cubicBezTo>
                  <a:lnTo>
                    <a:pt x="1" y="237"/>
                  </a:lnTo>
                  <a:cubicBezTo>
                    <a:pt x="34" y="271"/>
                    <a:pt x="67" y="271"/>
                    <a:pt x="134" y="271"/>
                  </a:cubicBezTo>
                  <a:cubicBezTo>
                    <a:pt x="318" y="184"/>
                    <a:pt x="525" y="157"/>
                    <a:pt x="713" y="157"/>
                  </a:cubicBezTo>
                  <a:cubicBezTo>
                    <a:pt x="1035" y="157"/>
                    <a:pt x="1301" y="237"/>
                    <a:pt x="1301" y="237"/>
                  </a:cubicBezTo>
                  <a:cubicBezTo>
                    <a:pt x="1310" y="246"/>
                    <a:pt x="1319" y="250"/>
                    <a:pt x="1328" y="250"/>
                  </a:cubicBezTo>
                  <a:cubicBezTo>
                    <a:pt x="1350" y="250"/>
                    <a:pt x="1368" y="219"/>
                    <a:pt x="1368" y="170"/>
                  </a:cubicBezTo>
                  <a:cubicBezTo>
                    <a:pt x="1402" y="137"/>
                    <a:pt x="1368" y="104"/>
                    <a:pt x="1335" y="104"/>
                  </a:cubicBezTo>
                  <a:cubicBezTo>
                    <a:pt x="1314" y="83"/>
                    <a:pt x="1031" y="0"/>
                    <a:pt x="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565" name="Google Shape;3565;p54"/>
          <p:cNvGrpSpPr/>
          <p:nvPr/>
        </p:nvGrpSpPr>
        <p:grpSpPr>
          <a:xfrm>
            <a:off x="1771437" y="1562124"/>
            <a:ext cx="358291" cy="1009696"/>
            <a:chOff x="1657950" y="1718675"/>
            <a:chExt cx="402800" cy="1135000"/>
          </a:xfrm>
        </p:grpSpPr>
        <p:sp>
          <p:nvSpPr>
            <p:cNvPr id="3566" name="Google Shape;3566;p54"/>
            <p:cNvSpPr/>
            <p:nvPr/>
          </p:nvSpPr>
          <p:spPr>
            <a:xfrm>
              <a:off x="1657950" y="1718675"/>
              <a:ext cx="402800" cy="1135000"/>
            </a:xfrm>
            <a:custGeom>
              <a:avLst/>
              <a:gdLst/>
              <a:ahLst/>
              <a:cxnLst/>
              <a:rect l="l" t="t" r="r" b="b"/>
              <a:pathLst>
                <a:path w="16112" h="45400" extrusionOk="0">
                  <a:moveTo>
                    <a:pt x="8072" y="0"/>
                  </a:moveTo>
                  <a:cubicBezTo>
                    <a:pt x="3603" y="0"/>
                    <a:pt x="0" y="2402"/>
                    <a:pt x="0" y="6672"/>
                  </a:cubicBezTo>
                  <a:lnTo>
                    <a:pt x="0" y="45399"/>
                  </a:lnTo>
                  <a:lnTo>
                    <a:pt x="16112" y="45399"/>
                  </a:lnTo>
                  <a:lnTo>
                    <a:pt x="16112" y="6672"/>
                  </a:lnTo>
                  <a:cubicBezTo>
                    <a:pt x="16112" y="2402"/>
                    <a:pt x="12476" y="0"/>
                    <a:pt x="8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67" name="Google Shape;3567;p54"/>
            <p:cNvSpPr/>
            <p:nvPr/>
          </p:nvSpPr>
          <p:spPr>
            <a:xfrm>
              <a:off x="1672125" y="1731175"/>
              <a:ext cx="375275" cy="872325"/>
            </a:xfrm>
            <a:custGeom>
              <a:avLst/>
              <a:gdLst/>
              <a:ahLst/>
              <a:cxnLst/>
              <a:rect l="l" t="t" r="r" b="b"/>
              <a:pathLst>
                <a:path w="15011" h="34893" extrusionOk="0">
                  <a:moveTo>
                    <a:pt x="7539" y="1"/>
                  </a:moveTo>
                  <a:cubicBezTo>
                    <a:pt x="3536" y="1"/>
                    <a:pt x="0" y="2369"/>
                    <a:pt x="0" y="5238"/>
                  </a:cubicBezTo>
                  <a:lnTo>
                    <a:pt x="0" y="29655"/>
                  </a:lnTo>
                  <a:cubicBezTo>
                    <a:pt x="0" y="32557"/>
                    <a:pt x="3536" y="34892"/>
                    <a:pt x="7539" y="34892"/>
                  </a:cubicBezTo>
                  <a:cubicBezTo>
                    <a:pt x="11542" y="34892"/>
                    <a:pt x="15011" y="32824"/>
                    <a:pt x="15011" y="29889"/>
                  </a:cubicBezTo>
                  <a:lnTo>
                    <a:pt x="15011" y="5505"/>
                  </a:lnTo>
                  <a:cubicBezTo>
                    <a:pt x="15011" y="2636"/>
                    <a:pt x="11542" y="1"/>
                    <a:pt x="75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68" name="Google Shape;3568;p54"/>
            <p:cNvSpPr/>
            <p:nvPr/>
          </p:nvSpPr>
          <p:spPr>
            <a:xfrm>
              <a:off x="1720475" y="1772050"/>
              <a:ext cx="277725" cy="778075"/>
            </a:xfrm>
            <a:custGeom>
              <a:avLst/>
              <a:gdLst/>
              <a:ahLst/>
              <a:cxnLst/>
              <a:rect l="l" t="t" r="r" b="b"/>
              <a:pathLst>
                <a:path w="11109" h="31123" extrusionOk="0">
                  <a:moveTo>
                    <a:pt x="5571" y="0"/>
                  </a:moveTo>
                  <a:cubicBezTo>
                    <a:pt x="2503" y="0"/>
                    <a:pt x="1" y="1768"/>
                    <a:pt x="1" y="4036"/>
                  </a:cubicBezTo>
                  <a:lnTo>
                    <a:pt x="1" y="27086"/>
                  </a:lnTo>
                  <a:cubicBezTo>
                    <a:pt x="1" y="29288"/>
                    <a:pt x="2469" y="31122"/>
                    <a:pt x="5571" y="31122"/>
                  </a:cubicBezTo>
                  <a:cubicBezTo>
                    <a:pt x="8607" y="31122"/>
                    <a:pt x="11109" y="29354"/>
                    <a:pt x="11109" y="27086"/>
                  </a:cubicBezTo>
                  <a:lnTo>
                    <a:pt x="11109" y="4036"/>
                  </a:lnTo>
                  <a:cubicBezTo>
                    <a:pt x="11109" y="1768"/>
                    <a:pt x="8607" y="0"/>
                    <a:pt x="55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69" name="Google Shape;3569;p54"/>
            <p:cNvSpPr/>
            <p:nvPr/>
          </p:nvSpPr>
          <p:spPr>
            <a:xfrm>
              <a:off x="1751350" y="1798725"/>
              <a:ext cx="216825" cy="725550"/>
            </a:xfrm>
            <a:custGeom>
              <a:avLst/>
              <a:gdLst/>
              <a:ahLst/>
              <a:cxnLst/>
              <a:rect l="l" t="t" r="r" b="b"/>
              <a:pathLst>
                <a:path w="8673" h="29022" extrusionOk="0">
                  <a:moveTo>
                    <a:pt x="4336" y="1"/>
                  </a:moveTo>
                  <a:cubicBezTo>
                    <a:pt x="1901" y="1"/>
                    <a:pt x="0" y="1435"/>
                    <a:pt x="0" y="3169"/>
                  </a:cubicBezTo>
                  <a:lnTo>
                    <a:pt x="0" y="25852"/>
                  </a:lnTo>
                  <a:cubicBezTo>
                    <a:pt x="0" y="27620"/>
                    <a:pt x="1968" y="29021"/>
                    <a:pt x="4336" y="29021"/>
                  </a:cubicBezTo>
                  <a:cubicBezTo>
                    <a:pt x="6738" y="29021"/>
                    <a:pt x="8673" y="27620"/>
                    <a:pt x="8673" y="25852"/>
                  </a:cubicBezTo>
                  <a:lnTo>
                    <a:pt x="8673" y="3169"/>
                  </a:lnTo>
                  <a:cubicBezTo>
                    <a:pt x="8673" y="1435"/>
                    <a:pt x="6705" y="1"/>
                    <a:pt x="4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0" name="Google Shape;3570;p54"/>
            <p:cNvSpPr/>
            <p:nvPr/>
          </p:nvSpPr>
          <p:spPr>
            <a:xfrm>
              <a:off x="2014850" y="2458375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1" y="0"/>
                  </a:moveTo>
                  <a:cubicBezTo>
                    <a:pt x="101" y="0"/>
                    <a:pt x="1" y="100"/>
                    <a:pt x="1" y="234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5" y="334"/>
                    <a:pt x="435" y="234"/>
                  </a:cubicBezTo>
                  <a:cubicBezTo>
                    <a:pt x="435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1" name="Google Shape;3571;p54"/>
            <p:cNvSpPr/>
            <p:nvPr/>
          </p:nvSpPr>
          <p:spPr>
            <a:xfrm>
              <a:off x="2015700" y="2418325"/>
              <a:ext cx="10850" cy="10050"/>
            </a:xfrm>
            <a:custGeom>
              <a:avLst/>
              <a:gdLst/>
              <a:ahLst/>
              <a:cxnLst/>
              <a:rect l="l" t="t" r="r" b="b"/>
              <a:pathLst>
                <a:path w="434" h="402" extrusionOk="0">
                  <a:moveTo>
                    <a:pt x="234" y="1"/>
                  </a:moveTo>
                  <a:cubicBezTo>
                    <a:pt x="100" y="1"/>
                    <a:pt x="0" y="68"/>
                    <a:pt x="0" y="201"/>
                  </a:cubicBezTo>
                  <a:cubicBezTo>
                    <a:pt x="0" y="334"/>
                    <a:pt x="100" y="401"/>
                    <a:pt x="234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8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2" name="Google Shape;3572;p54"/>
            <p:cNvSpPr/>
            <p:nvPr/>
          </p:nvSpPr>
          <p:spPr>
            <a:xfrm>
              <a:off x="2015700" y="2369125"/>
              <a:ext cx="10850" cy="10050"/>
            </a:xfrm>
            <a:custGeom>
              <a:avLst/>
              <a:gdLst/>
              <a:ahLst/>
              <a:cxnLst/>
              <a:rect l="l" t="t" r="r" b="b"/>
              <a:pathLst>
                <a:path w="434" h="402" extrusionOk="0">
                  <a:moveTo>
                    <a:pt x="234" y="1"/>
                  </a:moveTo>
                  <a:cubicBezTo>
                    <a:pt x="100" y="1"/>
                    <a:pt x="0" y="68"/>
                    <a:pt x="0" y="201"/>
                  </a:cubicBezTo>
                  <a:cubicBezTo>
                    <a:pt x="0" y="334"/>
                    <a:pt x="100" y="401"/>
                    <a:pt x="234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8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3" name="Google Shape;3573;p54"/>
            <p:cNvSpPr/>
            <p:nvPr/>
          </p:nvSpPr>
          <p:spPr>
            <a:xfrm>
              <a:off x="2034875" y="2440025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1" y="0"/>
                  </a:moveTo>
                  <a:cubicBezTo>
                    <a:pt x="67" y="0"/>
                    <a:pt x="0" y="67"/>
                    <a:pt x="0" y="200"/>
                  </a:cubicBezTo>
                  <a:cubicBezTo>
                    <a:pt x="0" y="334"/>
                    <a:pt x="67" y="400"/>
                    <a:pt x="201" y="400"/>
                  </a:cubicBezTo>
                  <a:cubicBezTo>
                    <a:pt x="334" y="400"/>
                    <a:pt x="401" y="334"/>
                    <a:pt x="401" y="200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4" name="Google Shape;3574;p54"/>
            <p:cNvSpPr/>
            <p:nvPr/>
          </p:nvSpPr>
          <p:spPr>
            <a:xfrm>
              <a:off x="2032375" y="2393325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34" y="0"/>
                  </a:moveTo>
                  <a:cubicBezTo>
                    <a:pt x="100" y="0"/>
                    <a:pt x="0" y="67"/>
                    <a:pt x="0" y="200"/>
                  </a:cubicBezTo>
                  <a:cubicBezTo>
                    <a:pt x="0" y="334"/>
                    <a:pt x="100" y="400"/>
                    <a:pt x="234" y="400"/>
                  </a:cubicBezTo>
                  <a:cubicBezTo>
                    <a:pt x="334" y="400"/>
                    <a:pt x="434" y="334"/>
                    <a:pt x="434" y="200"/>
                  </a:cubicBezTo>
                  <a:cubicBezTo>
                    <a:pt x="434" y="67"/>
                    <a:pt x="301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5" name="Google Shape;3575;p54"/>
            <p:cNvSpPr/>
            <p:nvPr/>
          </p:nvSpPr>
          <p:spPr>
            <a:xfrm>
              <a:off x="2001525" y="2393325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0" y="0"/>
                  </a:moveTo>
                  <a:cubicBezTo>
                    <a:pt x="67" y="0"/>
                    <a:pt x="0" y="67"/>
                    <a:pt x="0" y="200"/>
                  </a:cubicBezTo>
                  <a:cubicBezTo>
                    <a:pt x="0" y="334"/>
                    <a:pt x="67" y="400"/>
                    <a:pt x="200" y="400"/>
                  </a:cubicBezTo>
                  <a:cubicBezTo>
                    <a:pt x="334" y="400"/>
                    <a:pt x="400" y="334"/>
                    <a:pt x="400" y="200"/>
                  </a:cubicBezTo>
                  <a:cubicBezTo>
                    <a:pt x="400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6" name="Google Shape;3576;p54"/>
            <p:cNvSpPr/>
            <p:nvPr/>
          </p:nvSpPr>
          <p:spPr>
            <a:xfrm>
              <a:off x="2031550" y="2345775"/>
              <a:ext cx="10850" cy="10875"/>
            </a:xfrm>
            <a:custGeom>
              <a:avLst/>
              <a:gdLst/>
              <a:ahLst/>
              <a:cxnLst/>
              <a:rect l="l" t="t" r="r" b="b"/>
              <a:pathLst>
                <a:path w="434" h="435" extrusionOk="0">
                  <a:moveTo>
                    <a:pt x="200" y="1"/>
                  </a:moveTo>
                  <a:cubicBezTo>
                    <a:pt x="67" y="1"/>
                    <a:pt x="0" y="101"/>
                    <a:pt x="0" y="234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1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7" name="Google Shape;3577;p54"/>
            <p:cNvSpPr/>
            <p:nvPr/>
          </p:nvSpPr>
          <p:spPr>
            <a:xfrm>
              <a:off x="2000675" y="2345775"/>
              <a:ext cx="10050" cy="10875"/>
            </a:xfrm>
            <a:custGeom>
              <a:avLst/>
              <a:gdLst/>
              <a:ahLst/>
              <a:cxnLst/>
              <a:rect l="l" t="t" r="r" b="b"/>
              <a:pathLst>
                <a:path w="402" h="435" extrusionOk="0">
                  <a:moveTo>
                    <a:pt x="201" y="1"/>
                  </a:moveTo>
                  <a:cubicBezTo>
                    <a:pt x="68" y="1"/>
                    <a:pt x="1" y="101"/>
                    <a:pt x="1" y="234"/>
                  </a:cubicBezTo>
                  <a:cubicBezTo>
                    <a:pt x="1" y="334"/>
                    <a:pt x="68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8" name="Google Shape;3578;p54"/>
            <p:cNvSpPr/>
            <p:nvPr/>
          </p:nvSpPr>
          <p:spPr>
            <a:xfrm>
              <a:off x="2015700" y="2326600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34" y="1"/>
                  </a:moveTo>
                  <a:cubicBezTo>
                    <a:pt x="100" y="1"/>
                    <a:pt x="0" y="67"/>
                    <a:pt x="0" y="201"/>
                  </a:cubicBezTo>
                  <a:cubicBezTo>
                    <a:pt x="0" y="334"/>
                    <a:pt x="100" y="401"/>
                    <a:pt x="234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101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9" name="Google Shape;3579;p54"/>
            <p:cNvSpPr/>
            <p:nvPr/>
          </p:nvSpPr>
          <p:spPr>
            <a:xfrm>
              <a:off x="2031550" y="2304075"/>
              <a:ext cx="10850" cy="10875"/>
            </a:xfrm>
            <a:custGeom>
              <a:avLst/>
              <a:gdLst/>
              <a:ahLst/>
              <a:cxnLst/>
              <a:rect l="l" t="t" r="r" b="b"/>
              <a:pathLst>
                <a:path w="434" h="435" extrusionOk="0">
                  <a:moveTo>
                    <a:pt x="200" y="1"/>
                  </a:moveTo>
                  <a:cubicBezTo>
                    <a:pt x="67" y="1"/>
                    <a:pt x="0" y="101"/>
                    <a:pt x="0" y="234"/>
                  </a:cubicBezTo>
                  <a:cubicBezTo>
                    <a:pt x="0" y="335"/>
                    <a:pt x="67" y="435"/>
                    <a:pt x="200" y="435"/>
                  </a:cubicBezTo>
                  <a:cubicBezTo>
                    <a:pt x="334" y="435"/>
                    <a:pt x="434" y="335"/>
                    <a:pt x="434" y="234"/>
                  </a:cubicBezTo>
                  <a:cubicBezTo>
                    <a:pt x="434" y="101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0" name="Google Shape;3580;p54"/>
            <p:cNvSpPr/>
            <p:nvPr/>
          </p:nvSpPr>
          <p:spPr>
            <a:xfrm>
              <a:off x="2000675" y="2304075"/>
              <a:ext cx="10050" cy="10875"/>
            </a:xfrm>
            <a:custGeom>
              <a:avLst/>
              <a:gdLst/>
              <a:ahLst/>
              <a:cxnLst/>
              <a:rect l="l" t="t" r="r" b="b"/>
              <a:pathLst>
                <a:path w="402" h="435" extrusionOk="0">
                  <a:moveTo>
                    <a:pt x="201" y="1"/>
                  </a:moveTo>
                  <a:cubicBezTo>
                    <a:pt x="68" y="1"/>
                    <a:pt x="1" y="101"/>
                    <a:pt x="1" y="234"/>
                  </a:cubicBezTo>
                  <a:cubicBezTo>
                    <a:pt x="1" y="335"/>
                    <a:pt x="68" y="435"/>
                    <a:pt x="201" y="435"/>
                  </a:cubicBezTo>
                  <a:cubicBezTo>
                    <a:pt x="334" y="435"/>
                    <a:pt x="401" y="335"/>
                    <a:pt x="401" y="234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1" name="Google Shape;3581;p54"/>
            <p:cNvSpPr/>
            <p:nvPr/>
          </p:nvSpPr>
          <p:spPr>
            <a:xfrm>
              <a:off x="2015700" y="2284900"/>
              <a:ext cx="10850" cy="10050"/>
            </a:xfrm>
            <a:custGeom>
              <a:avLst/>
              <a:gdLst/>
              <a:ahLst/>
              <a:cxnLst/>
              <a:rect l="l" t="t" r="r" b="b"/>
              <a:pathLst>
                <a:path w="434" h="402" extrusionOk="0">
                  <a:moveTo>
                    <a:pt x="234" y="1"/>
                  </a:moveTo>
                  <a:cubicBezTo>
                    <a:pt x="100" y="1"/>
                    <a:pt x="0" y="67"/>
                    <a:pt x="0" y="201"/>
                  </a:cubicBezTo>
                  <a:cubicBezTo>
                    <a:pt x="0" y="334"/>
                    <a:pt x="100" y="401"/>
                    <a:pt x="234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2" name="Google Shape;3582;p54"/>
            <p:cNvSpPr/>
            <p:nvPr/>
          </p:nvSpPr>
          <p:spPr>
            <a:xfrm>
              <a:off x="2031550" y="2262400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00" y="0"/>
                  </a:moveTo>
                  <a:cubicBezTo>
                    <a:pt x="100" y="0"/>
                    <a:pt x="0" y="100"/>
                    <a:pt x="0" y="200"/>
                  </a:cubicBezTo>
                  <a:cubicBezTo>
                    <a:pt x="0" y="334"/>
                    <a:pt x="100" y="434"/>
                    <a:pt x="200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3" name="Google Shape;3583;p54"/>
            <p:cNvSpPr/>
            <p:nvPr/>
          </p:nvSpPr>
          <p:spPr>
            <a:xfrm>
              <a:off x="2000675" y="2262400"/>
              <a:ext cx="10050" cy="10850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201" y="0"/>
                  </a:moveTo>
                  <a:cubicBezTo>
                    <a:pt x="68" y="0"/>
                    <a:pt x="1" y="100"/>
                    <a:pt x="1" y="234"/>
                  </a:cubicBezTo>
                  <a:cubicBezTo>
                    <a:pt x="1" y="334"/>
                    <a:pt x="68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4" name="Google Shape;3584;p54"/>
            <p:cNvSpPr/>
            <p:nvPr/>
          </p:nvSpPr>
          <p:spPr>
            <a:xfrm>
              <a:off x="2015700" y="2243200"/>
              <a:ext cx="10850" cy="10050"/>
            </a:xfrm>
            <a:custGeom>
              <a:avLst/>
              <a:gdLst/>
              <a:ahLst/>
              <a:cxnLst/>
              <a:rect l="l" t="t" r="r" b="b"/>
              <a:pathLst>
                <a:path w="434" h="402" extrusionOk="0">
                  <a:moveTo>
                    <a:pt x="234" y="1"/>
                  </a:moveTo>
                  <a:cubicBezTo>
                    <a:pt x="100" y="1"/>
                    <a:pt x="0" y="68"/>
                    <a:pt x="0" y="201"/>
                  </a:cubicBezTo>
                  <a:cubicBezTo>
                    <a:pt x="0" y="334"/>
                    <a:pt x="100" y="401"/>
                    <a:pt x="234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8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5" name="Google Shape;3585;p54"/>
            <p:cNvSpPr/>
            <p:nvPr/>
          </p:nvSpPr>
          <p:spPr>
            <a:xfrm>
              <a:off x="2031550" y="2220575"/>
              <a:ext cx="10850" cy="10975"/>
            </a:xfrm>
            <a:custGeom>
              <a:avLst/>
              <a:gdLst/>
              <a:ahLst/>
              <a:cxnLst/>
              <a:rect l="l" t="t" r="r" b="b"/>
              <a:pathLst>
                <a:path w="434" h="439" extrusionOk="0">
                  <a:moveTo>
                    <a:pt x="241" y="0"/>
                  </a:moveTo>
                  <a:cubicBezTo>
                    <a:pt x="228" y="0"/>
                    <a:pt x="214" y="2"/>
                    <a:pt x="200" y="5"/>
                  </a:cubicBezTo>
                  <a:cubicBezTo>
                    <a:pt x="67" y="5"/>
                    <a:pt x="0" y="105"/>
                    <a:pt x="0" y="239"/>
                  </a:cubicBezTo>
                  <a:cubicBezTo>
                    <a:pt x="0" y="339"/>
                    <a:pt x="67" y="439"/>
                    <a:pt x="200" y="439"/>
                  </a:cubicBezTo>
                  <a:cubicBezTo>
                    <a:pt x="334" y="439"/>
                    <a:pt x="434" y="339"/>
                    <a:pt x="434" y="239"/>
                  </a:cubicBezTo>
                  <a:cubicBezTo>
                    <a:pt x="434" y="119"/>
                    <a:pt x="354" y="0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6" name="Google Shape;3586;p54"/>
            <p:cNvSpPr/>
            <p:nvPr/>
          </p:nvSpPr>
          <p:spPr>
            <a:xfrm>
              <a:off x="2000675" y="2220575"/>
              <a:ext cx="10050" cy="10975"/>
            </a:xfrm>
            <a:custGeom>
              <a:avLst/>
              <a:gdLst/>
              <a:ahLst/>
              <a:cxnLst/>
              <a:rect l="l" t="t" r="r" b="b"/>
              <a:pathLst>
                <a:path w="402" h="439" extrusionOk="0">
                  <a:moveTo>
                    <a:pt x="241" y="0"/>
                  </a:moveTo>
                  <a:cubicBezTo>
                    <a:pt x="228" y="0"/>
                    <a:pt x="215" y="2"/>
                    <a:pt x="201" y="5"/>
                  </a:cubicBezTo>
                  <a:cubicBezTo>
                    <a:pt x="68" y="5"/>
                    <a:pt x="1" y="105"/>
                    <a:pt x="1" y="239"/>
                  </a:cubicBezTo>
                  <a:cubicBezTo>
                    <a:pt x="1" y="339"/>
                    <a:pt x="68" y="439"/>
                    <a:pt x="201" y="439"/>
                  </a:cubicBezTo>
                  <a:cubicBezTo>
                    <a:pt x="334" y="439"/>
                    <a:pt x="401" y="339"/>
                    <a:pt x="401" y="239"/>
                  </a:cubicBezTo>
                  <a:cubicBezTo>
                    <a:pt x="401" y="119"/>
                    <a:pt x="348" y="0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7" name="Google Shape;3587;p54"/>
            <p:cNvSpPr/>
            <p:nvPr/>
          </p:nvSpPr>
          <p:spPr>
            <a:xfrm>
              <a:off x="2015700" y="2201525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34" y="0"/>
                  </a:moveTo>
                  <a:cubicBezTo>
                    <a:pt x="100" y="0"/>
                    <a:pt x="0" y="67"/>
                    <a:pt x="0" y="200"/>
                  </a:cubicBezTo>
                  <a:cubicBezTo>
                    <a:pt x="0" y="334"/>
                    <a:pt x="100" y="400"/>
                    <a:pt x="234" y="400"/>
                  </a:cubicBezTo>
                  <a:cubicBezTo>
                    <a:pt x="334" y="400"/>
                    <a:pt x="434" y="334"/>
                    <a:pt x="434" y="200"/>
                  </a:cubicBezTo>
                  <a:cubicBezTo>
                    <a:pt x="434" y="67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8" name="Google Shape;3588;p54"/>
            <p:cNvSpPr/>
            <p:nvPr/>
          </p:nvSpPr>
          <p:spPr>
            <a:xfrm>
              <a:off x="2031550" y="2178175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00" y="0"/>
                  </a:moveTo>
                  <a:cubicBezTo>
                    <a:pt x="67" y="0"/>
                    <a:pt x="0" y="100"/>
                    <a:pt x="0" y="200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9" name="Google Shape;3589;p54"/>
            <p:cNvSpPr/>
            <p:nvPr/>
          </p:nvSpPr>
          <p:spPr>
            <a:xfrm>
              <a:off x="2000675" y="2178175"/>
              <a:ext cx="10050" cy="10850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201" y="0"/>
                  </a:moveTo>
                  <a:cubicBezTo>
                    <a:pt x="68" y="0"/>
                    <a:pt x="1" y="100"/>
                    <a:pt x="1" y="200"/>
                  </a:cubicBezTo>
                  <a:cubicBezTo>
                    <a:pt x="1" y="334"/>
                    <a:pt x="68" y="434"/>
                    <a:pt x="201" y="434"/>
                  </a:cubicBezTo>
                  <a:cubicBezTo>
                    <a:pt x="334" y="434"/>
                    <a:pt x="401" y="334"/>
                    <a:pt x="401" y="200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0" name="Google Shape;3590;p54"/>
            <p:cNvSpPr/>
            <p:nvPr/>
          </p:nvSpPr>
          <p:spPr>
            <a:xfrm>
              <a:off x="2015700" y="2158150"/>
              <a:ext cx="10850" cy="10875"/>
            </a:xfrm>
            <a:custGeom>
              <a:avLst/>
              <a:gdLst/>
              <a:ahLst/>
              <a:cxnLst/>
              <a:rect l="l" t="t" r="r" b="b"/>
              <a:pathLst>
                <a:path w="434" h="435" extrusionOk="0">
                  <a:moveTo>
                    <a:pt x="234" y="0"/>
                  </a:moveTo>
                  <a:cubicBezTo>
                    <a:pt x="100" y="0"/>
                    <a:pt x="0" y="101"/>
                    <a:pt x="0" y="234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34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1" name="Google Shape;3591;p54"/>
            <p:cNvSpPr/>
            <p:nvPr/>
          </p:nvSpPr>
          <p:spPr>
            <a:xfrm>
              <a:off x="2031550" y="2136475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00" y="0"/>
                  </a:moveTo>
                  <a:cubicBezTo>
                    <a:pt x="67" y="0"/>
                    <a:pt x="0" y="100"/>
                    <a:pt x="0" y="200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2" name="Google Shape;3592;p54"/>
            <p:cNvSpPr/>
            <p:nvPr/>
          </p:nvSpPr>
          <p:spPr>
            <a:xfrm>
              <a:off x="2000675" y="2136475"/>
              <a:ext cx="10050" cy="10850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201" y="0"/>
                  </a:moveTo>
                  <a:cubicBezTo>
                    <a:pt x="68" y="0"/>
                    <a:pt x="1" y="100"/>
                    <a:pt x="1" y="200"/>
                  </a:cubicBezTo>
                  <a:cubicBezTo>
                    <a:pt x="1" y="334"/>
                    <a:pt x="68" y="434"/>
                    <a:pt x="201" y="434"/>
                  </a:cubicBezTo>
                  <a:cubicBezTo>
                    <a:pt x="334" y="434"/>
                    <a:pt x="401" y="334"/>
                    <a:pt x="401" y="200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3" name="Google Shape;3593;p54"/>
            <p:cNvSpPr/>
            <p:nvPr/>
          </p:nvSpPr>
          <p:spPr>
            <a:xfrm>
              <a:off x="2015700" y="2116450"/>
              <a:ext cx="10850" cy="10875"/>
            </a:xfrm>
            <a:custGeom>
              <a:avLst/>
              <a:gdLst/>
              <a:ahLst/>
              <a:cxnLst/>
              <a:rect l="l" t="t" r="r" b="b"/>
              <a:pathLst>
                <a:path w="434" h="435" extrusionOk="0">
                  <a:moveTo>
                    <a:pt x="234" y="1"/>
                  </a:moveTo>
                  <a:cubicBezTo>
                    <a:pt x="100" y="1"/>
                    <a:pt x="0" y="101"/>
                    <a:pt x="0" y="234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1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4" name="Google Shape;3594;p54"/>
            <p:cNvSpPr/>
            <p:nvPr/>
          </p:nvSpPr>
          <p:spPr>
            <a:xfrm>
              <a:off x="2031550" y="2094775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00" y="0"/>
                  </a:moveTo>
                  <a:cubicBezTo>
                    <a:pt x="67" y="0"/>
                    <a:pt x="0" y="100"/>
                    <a:pt x="0" y="200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5" name="Google Shape;3595;p54"/>
            <p:cNvSpPr/>
            <p:nvPr/>
          </p:nvSpPr>
          <p:spPr>
            <a:xfrm>
              <a:off x="2000675" y="2094775"/>
              <a:ext cx="10050" cy="10850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201" y="0"/>
                  </a:moveTo>
                  <a:cubicBezTo>
                    <a:pt x="68" y="0"/>
                    <a:pt x="1" y="100"/>
                    <a:pt x="1" y="200"/>
                  </a:cubicBezTo>
                  <a:cubicBezTo>
                    <a:pt x="1" y="334"/>
                    <a:pt x="68" y="434"/>
                    <a:pt x="201" y="434"/>
                  </a:cubicBezTo>
                  <a:cubicBezTo>
                    <a:pt x="334" y="434"/>
                    <a:pt x="401" y="334"/>
                    <a:pt x="401" y="200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6" name="Google Shape;3596;p54"/>
            <p:cNvSpPr/>
            <p:nvPr/>
          </p:nvSpPr>
          <p:spPr>
            <a:xfrm>
              <a:off x="2015700" y="2074750"/>
              <a:ext cx="10850" cy="10875"/>
            </a:xfrm>
            <a:custGeom>
              <a:avLst/>
              <a:gdLst/>
              <a:ahLst/>
              <a:cxnLst/>
              <a:rect l="l" t="t" r="r" b="b"/>
              <a:pathLst>
                <a:path w="434" h="435" extrusionOk="0">
                  <a:moveTo>
                    <a:pt x="234" y="1"/>
                  </a:moveTo>
                  <a:cubicBezTo>
                    <a:pt x="100" y="1"/>
                    <a:pt x="0" y="101"/>
                    <a:pt x="0" y="234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1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7" name="Google Shape;3597;p54"/>
            <p:cNvSpPr/>
            <p:nvPr/>
          </p:nvSpPr>
          <p:spPr>
            <a:xfrm>
              <a:off x="2031550" y="2052950"/>
              <a:ext cx="10850" cy="11000"/>
            </a:xfrm>
            <a:custGeom>
              <a:avLst/>
              <a:gdLst/>
              <a:ahLst/>
              <a:cxnLst/>
              <a:rect l="l" t="t" r="r" b="b"/>
              <a:pathLst>
                <a:path w="434" h="440" extrusionOk="0">
                  <a:moveTo>
                    <a:pt x="242" y="0"/>
                  </a:moveTo>
                  <a:cubicBezTo>
                    <a:pt x="228" y="0"/>
                    <a:pt x="214" y="2"/>
                    <a:pt x="200" y="5"/>
                  </a:cubicBezTo>
                  <a:cubicBezTo>
                    <a:pt x="67" y="5"/>
                    <a:pt x="0" y="106"/>
                    <a:pt x="0" y="206"/>
                  </a:cubicBezTo>
                  <a:cubicBezTo>
                    <a:pt x="0" y="339"/>
                    <a:pt x="67" y="439"/>
                    <a:pt x="200" y="439"/>
                  </a:cubicBezTo>
                  <a:cubicBezTo>
                    <a:pt x="334" y="439"/>
                    <a:pt x="434" y="339"/>
                    <a:pt x="434" y="206"/>
                  </a:cubicBezTo>
                  <a:cubicBezTo>
                    <a:pt x="434" y="116"/>
                    <a:pt x="354" y="0"/>
                    <a:pt x="2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8" name="Google Shape;3598;p54"/>
            <p:cNvSpPr/>
            <p:nvPr/>
          </p:nvSpPr>
          <p:spPr>
            <a:xfrm>
              <a:off x="2000675" y="2052950"/>
              <a:ext cx="10050" cy="11000"/>
            </a:xfrm>
            <a:custGeom>
              <a:avLst/>
              <a:gdLst/>
              <a:ahLst/>
              <a:cxnLst/>
              <a:rect l="l" t="t" r="r" b="b"/>
              <a:pathLst>
                <a:path w="402" h="440" extrusionOk="0">
                  <a:moveTo>
                    <a:pt x="241" y="0"/>
                  </a:moveTo>
                  <a:cubicBezTo>
                    <a:pt x="229" y="0"/>
                    <a:pt x="215" y="2"/>
                    <a:pt x="201" y="5"/>
                  </a:cubicBezTo>
                  <a:cubicBezTo>
                    <a:pt x="68" y="5"/>
                    <a:pt x="1" y="106"/>
                    <a:pt x="1" y="206"/>
                  </a:cubicBezTo>
                  <a:cubicBezTo>
                    <a:pt x="1" y="339"/>
                    <a:pt x="68" y="439"/>
                    <a:pt x="201" y="439"/>
                  </a:cubicBezTo>
                  <a:cubicBezTo>
                    <a:pt x="334" y="439"/>
                    <a:pt x="401" y="339"/>
                    <a:pt x="401" y="206"/>
                  </a:cubicBezTo>
                  <a:cubicBezTo>
                    <a:pt x="401" y="116"/>
                    <a:pt x="348" y="0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9" name="Google Shape;3599;p54"/>
            <p:cNvSpPr/>
            <p:nvPr/>
          </p:nvSpPr>
          <p:spPr>
            <a:xfrm>
              <a:off x="2015700" y="2033050"/>
              <a:ext cx="10850" cy="10875"/>
            </a:xfrm>
            <a:custGeom>
              <a:avLst/>
              <a:gdLst/>
              <a:ahLst/>
              <a:cxnLst/>
              <a:rect l="l" t="t" r="r" b="b"/>
              <a:pathLst>
                <a:path w="434" h="435" extrusionOk="0">
                  <a:moveTo>
                    <a:pt x="234" y="1"/>
                  </a:moveTo>
                  <a:cubicBezTo>
                    <a:pt x="100" y="1"/>
                    <a:pt x="0" y="101"/>
                    <a:pt x="0" y="234"/>
                  </a:cubicBezTo>
                  <a:cubicBezTo>
                    <a:pt x="0" y="334"/>
                    <a:pt x="100" y="435"/>
                    <a:pt x="234" y="435"/>
                  </a:cubicBezTo>
                  <a:cubicBezTo>
                    <a:pt x="334" y="435"/>
                    <a:pt x="434" y="334"/>
                    <a:pt x="434" y="234"/>
                  </a:cubicBezTo>
                  <a:cubicBezTo>
                    <a:pt x="434" y="101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0" name="Google Shape;3600;p54"/>
            <p:cNvSpPr/>
            <p:nvPr/>
          </p:nvSpPr>
          <p:spPr>
            <a:xfrm>
              <a:off x="2031550" y="2010550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00" y="0"/>
                  </a:moveTo>
                  <a:cubicBezTo>
                    <a:pt x="67" y="0"/>
                    <a:pt x="0" y="67"/>
                    <a:pt x="0" y="200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34" y="334"/>
                    <a:pt x="434" y="200"/>
                  </a:cubicBezTo>
                  <a:cubicBezTo>
                    <a:pt x="434" y="67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1" name="Google Shape;3601;p54"/>
            <p:cNvSpPr/>
            <p:nvPr/>
          </p:nvSpPr>
          <p:spPr>
            <a:xfrm>
              <a:off x="2000675" y="2010550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0"/>
                  </a:moveTo>
                  <a:cubicBezTo>
                    <a:pt x="68" y="0"/>
                    <a:pt x="1" y="67"/>
                    <a:pt x="1" y="200"/>
                  </a:cubicBezTo>
                  <a:cubicBezTo>
                    <a:pt x="1" y="334"/>
                    <a:pt x="68" y="401"/>
                    <a:pt x="201" y="401"/>
                  </a:cubicBezTo>
                  <a:cubicBezTo>
                    <a:pt x="334" y="401"/>
                    <a:pt x="401" y="334"/>
                    <a:pt x="401" y="200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2" name="Google Shape;3602;p54"/>
            <p:cNvSpPr/>
            <p:nvPr/>
          </p:nvSpPr>
          <p:spPr>
            <a:xfrm>
              <a:off x="2015700" y="1990525"/>
              <a:ext cx="10850" cy="10875"/>
            </a:xfrm>
            <a:custGeom>
              <a:avLst/>
              <a:gdLst/>
              <a:ahLst/>
              <a:cxnLst/>
              <a:rect l="l" t="t" r="r" b="b"/>
              <a:pathLst>
                <a:path w="434" h="435" extrusionOk="0">
                  <a:moveTo>
                    <a:pt x="234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01"/>
                  </a:cubicBezTo>
                  <a:cubicBezTo>
                    <a:pt x="434" y="134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3" name="Google Shape;3603;p54"/>
            <p:cNvSpPr/>
            <p:nvPr/>
          </p:nvSpPr>
          <p:spPr>
            <a:xfrm>
              <a:off x="2031550" y="1968850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00" y="0"/>
                  </a:moveTo>
                  <a:cubicBezTo>
                    <a:pt x="67" y="0"/>
                    <a:pt x="0" y="67"/>
                    <a:pt x="0" y="201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4" name="Google Shape;3604;p54"/>
            <p:cNvSpPr/>
            <p:nvPr/>
          </p:nvSpPr>
          <p:spPr>
            <a:xfrm>
              <a:off x="2000675" y="1968850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0"/>
                  </a:moveTo>
                  <a:cubicBezTo>
                    <a:pt x="68" y="0"/>
                    <a:pt x="1" y="67"/>
                    <a:pt x="1" y="201"/>
                  </a:cubicBezTo>
                  <a:cubicBezTo>
                    <a:pt x="1" y="334"/>
                    <a:pt x="68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5" name="Google Shape;3605;p54"/>
            <p:cNvSpPr/>
            <p:nvPr/>
          </p:nvSpPr>
          <p:spPr>
            <a:xfrm>
              <a:off x="2015700" y="1948825"/>
              <a:ext cx="10850" cy="10875"/>
            </a:xfrm>
            <a:custGeom>
              <a:avLst/>
              <a:gdLst/>
              <a:ahLst/>
              <a:cxnLst/>
              <a:rect l="l" t="t" r="r" b="b"/>
              <a:pathLst>
                <a:path w="434" h="435" extrusionOk="0">
                  <a:moveTo>
                    <a:pt x="234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01"/>
                  </a:cubicBezTo>
                  <a:cubicBezTo>
                    <a:pt x="434" y="101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6" name="Google Shape;3606;p54"/>
            <p:cNvSpPr/>
            <p:nvPr/>
          </p:nvSpPr>
          <p:spPr>
            <a:xfrm>
              <a:off x="2031550" y="1927150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00" y="1"/>
                  </a:moveTo>
                  <a:cubicBezTo>
                    <a:pt x="67" y="1"/>
                    <a:pt x="0" y="67"/>
                    <a:pt x="0" y="201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7" name="Google Shape;3607;p54"/>
            <p:cNvSpPr/>
            <p:nvPr/>
          </p:nvSpPr>
          <p:spPr>
            <a:xfrm>
              <a:off x="2000675" y="1927150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1"/>
                  </a:moveTo>
                  <a:cubicBezTo>
                    <a:pt x="68" y="1"/>
                    <a:pt x="1" y="67"/>
                    <a:pt x="1" y="201"/>
                  </a:cubicBezTo>
                  <a:cubicBezTo>
                    <a:pt x="1" y="334"/>
                    <a:pt x="68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8" name="Google Shape;3608;p54"/>
            <p:cNvSpPr/>
            <p:nvPr/>
          </p:nvSpPr>
          <p:spPr>
            <a:xfrm>
              <a:off x="2015700" y="1907125"/>
              <a:ext cx="10850" cy="10875"/>
            </a:xfrm>
            <a:custGeom>
              <a:avLst/>
              <a:gdLst/>
              <a:ahLst/>
              <a:cxnLst/>
              <a:rect l="l" t="t" r="r" b="b"/>
              <a:pathLst>
                <a:path w="434" h="435" extrusionOk="0">
                  <a:moveTo>
                    <a:pt x="234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35"/>
                    <a:pt x="100" y="435"/>
                    <a:pt x="234" y="435"/>
                  </a:cubicBezTo>
                  <a:cubicBezTo>
                    <a:pt x="334" y="435"/>
                    <a:pt x="434" y="335"/>
                    <a:pt x="434" y="201"/>
                  </a:cubicBezTo>
                  <a:cubicBezTo>
                    <a:pt x="434" y="101"/>
                    <a:pt x="334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9" name="Google Shape;3609;p54"/>
            <p:cNvSpPr/>
            <p:nvPr/>
          </p:nvSpPr>
          <p:spPr>
            <a:xfrm>
              <a:off x="2031550" y="1885450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00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01"/>
                    <a:pt x="100" y="401"/>
                    <a:pt x="200" y="401"/>
                  </a:cubicBezTo>
                  <a:cubicBezTo>
                    <a:pt x="334" y="401"/>
                    <a:pt x="434" y="301"/>
                    <a:pt x="434" y="201"/>
                  </a:cubicBezTo>
                  <a:cubicBezTo>
                    <a:pt x="434" y="101"/>
                    <a:pt x="334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0" name="Google Shape;3610;p54"/>
            <p:cNvSpPr/>
            <p:nvPr/>
          </p:nvSpPr>
          <p:spPr>
            <a:xfrm>
              <a:off x="2000675" y="1885300"/>
              <a:ext cx="10050" cy="10175"/>
            </a:xfrm>
            <a:custGeom>
              <a:avLst/>
              <a:gdLst/>
              <a:ahLst/>
              <a:cxnLst/>
              <a:rect l="l" t="t" r="r" b="b"/>
              <a:pathLst>
                <a:path w="402" h="407" extrusionOk="0">
                  <a:moveTo>
                    <a:pt x="250" y="0"/>
                  </a:moveTo>
                  <a:cubicBezTo>
                    <a:pt x="235" y="0"/>
                    <a:pt x="219" y="2"/>
                    <a:pt x="201" y="7"/>
                  </a:cubicBezTo>
                  <a:cubicBezTo>
                    <a:pt x="68" y="7"/>
                    <a:pt x="1" y="73"/>
                    <a:pt x="1" y="207"/>
                  </a:cubicBezTo>
                  <a:cubicBezTo>
                    <a:pt x="1" y="340"/>
                    <a:pt x="68" y="407"/>
                    <a:pt x="201" y="407"/>
                  </a:cubicBezTo>
                  <a:cubicBezTo>
                    <a:pt x="334" y="407"/>
                    <a:pt x="401" y="340"/>
                    <a:pt x="401" y="207"/>
                  </a:cubicBezTo>
                  <a:cubicBezTo>
                    <a:pt x="401" y="91"/>
                    <a:pt x="351" y="0"/>
                    <a:pt x="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1" name="Google Shape;3611;p54"/>
            <p:cNvSpPr/>
            <p:nvPr/>
          </p:nvSpPr>
          <p:spPr>
            <a:xfrm>
              <a:off x="2015700" y="1865450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34" y="0"/>
                  </a:moveTo>
                  <a:cubicBezTo>
                    <a:pt x="100" y="0"/>
                    <a:pt x="0" y="100"/>
                    <a:pt x="0" y="200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2" name="Google Shape;3612;p54"/>
            <p:cNvSpPr/>
            <p:nvPr/>
          </p:nvSpPr>
          <p:spPr>
            <a:xfrm>
              <a:off x="2031550" y="1842925"/>
              <a:ext cx="10850" cy="10025"/>
            </a:xfrm>
            <a:custGeom>
              <a:avLst/>
              <a:gdLst/>
              <a:ahLst/>
              <a:cxnLst/>
              <a:rect l="l" t="t" r="r" b="b"/>
              <a:pathLst>
                <a:path w="434" h="401" extrusionOk="0">
                  <a:moveTo>
                    <a:pt x="200" y="0"/>
                  </a:moveTo>
                  <a:cubicBezTo>
                    <a:pt x="67" y="0"/>
                    <a:pt x="0" y="67"/>
                    <a:pt x="0" y="201"/>
                  </a:cubicBezTo>
                  <a:cubicBezTo>
                    <a:pt x="0" y="334"/>
                    <a:pt x="67" y="401"/>
                    <a:pt x="200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3" name="Google Shape;3613;p54"/>
            <p:cNvSpPr/>
            <p:nvPr/>
          </p:nvSpPr>
          <p:spPr>
            <a:xfrm>
              <a:off x="2000675" y="1842925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0"/>
                  </a:moveTo>
                  <a:cubicBezTo>
                    <a:pt x="68" y="0"/>
                    <a:pt x="1" y="67"/>
                    <a:pt x="1" y="201"/>
                  </a:cubicBezTo>
                  <a:cubicBezTo>
                    <a:pt x="1" y="334"/>
                    <a:pt x="68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4" name="Google Shape;3614;p54"/>
            <p:cNvSpPr/>
            <p:nvPr/>
          </p:nvSpPr>
          <p:spPr>
            <a:xfrm>
              <a:off x="2001525" y="2440025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0" y="0"/>
                  </a:moveTo>
                  <a:cubicBezTo>
                    <a:pt x="67" y="0"/>
                    <a:pt x="0" y="67"/>
                    <a:pt x="0" y="200"/>
                  </a:cubicBezTo>
                  <a:cubicBezTo>
                    <a:pt x="0" y="334"/>
                    <a:pt x="67" y="400"/>
                    <a:pt x="200" y="400"/>
                  </a:cubicBezTo>
                  <a:cubicBezTo>
                    <a:pt x="334" y="400"/>
                    <a:pt x="400" y="334"/>
                    <a:pt x="400" y="200"/>
                  </a:cubicBezTo>
                  <a:cubicBezTo>
                    <a:pt x="400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5" name="Google Shape;3615;p54"/>
            <p:cNvSpPr/>
            <p:nvPr/>
          </p:nvSpPr>
          <p:spPr>
            <a:xfrm>
              <a:off x="2029875" y="2475050"/>
              <a:ext cx="10025" cy="10850"/>
            </a:xfrm>
            <a:custGeom>
              <a:avLst/>
              <a:gdLst/>
              <a:ahLst/>
              <a:cxnLst/>
              <a:rect l="l" t="t" r="r" b="b"/>
              <a:pathLst>
                <a:path w="401" h="434" extrusionOk="0">
                  <a:moveTo>
                    <a:pt x="200" y="0"/>
                  </a:moveTo>
                  <a:cubicBezTo>
                    <a:pt x="67" y="0"/>
                    <a:pt x="0" y="100"/>
                    <a:pt x="0" y="234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0"/>
                    <a:pt x="267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6" name="Google Shape;3616;p54"/>
            <p:cNvSpPr/>
            <p:nvPr/>
          </p:nvSpPr>
          <p:spPr>
            <a:xfrm>
              <a:off x="1994850" y="2475050"/>
              <a:ext cx="10850" cy="10850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234" y="0"/>
                  </a:moveTo>
                  <a:cubicBezTo>
                    <a:pt x="100" y="0"/>
                    <a:pt x="0" y="100"/>
                    <a:pt x="0" y="234"/>
                  </a:cubicBezTo>
                  <a:cubicBezTo>
                    <a:pt x="0" y="334"/>
                    <a:pt x="100" y="434"/>
                    <a:pt x="234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7" name="Google Shape;3617;p54"/>
            <p:cNvSpPr/>
            <p:nvPr/>
          </p:nvSpPr>
          <p:spPr>
            <a:xfrm>
              <a:off x="1690450" y="2458375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34" y="0"/>
                  </a:moveTo>
                  <a:cubicBezTo>
                    <a:pt x="134" y="0"/>
                    <a:pt x="1" y="100"/>
                    <a:pt x="1" y="234"/>
                  </a:cubicBezTo>
                  <a:cubicBezTo>
                    <a:pt x="1" y="334"/>
                    <a:pt x="101" y="434"/>
                    <a:pt x="234" y="434"/>
                  </a:cubicBezTo>
                  <a:cubicBezTo>
                    <a:pt x="335" y="434"/>
                    <a:pt x="435" y="334"/>
                    <a:pt x="435" y="234"/>
                  </a:cubicBezTo>
                  <a:cubicBezTo>
                    <a:pt x="435" y="100"/>
                    <a:pt x="335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8" name="Google Shape;3618;p54"/>
            <p:cNvSpPr/>
            <p:nvPr/>
          </p:nvSpPr>
          <p:spPr>
            <a:xfrm>
              <a:off x="1689625" y="2418325"/>
              <a:ext cx="10025" cy="10050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201" y="1"/>
                  </a:moveTo>
                  <a:cubicBezTo>
                    <a:pt x="101" y="1"/>
                    <a:pt x="1" y="68"/>
                    <a:pt x="1" y="201"/>
                  </a:cubicBezTo>
                  <a:cubicBezTo>
                    <a:pt x="1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8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9" name="Google Shape;3619;p54"/>
            <p:cNvSpPr/>
            <p:nvPr/>
          </p:nvSpPr>
          <p:spPr>
            <a:xfrm>
              <a:off x="1689625" y="2368975"/>
              <a:ext cx="10025" cy="10200"/>
            </a:xfrm>
            <a:custGeom>
              <a:avLst/>
              <a:gdLst/>
              <a:ahLst/>
              <a:cxnLst/>
              <a:rect l="l" t="t" r="r" b="b"/>
              <a:pathLst>
                <a:path w="401" h="408" extrusionOk="0">
                  <a:moveTo>
                    <a:pt x="162" y="0"/>
                  </a:moveTo>
                  <a:cubicBezTo>
                    <a:pt x="76" y="0"/>
                    <a:pt x="1" y="91"/>
                    <a:pt x="1" y="207"/>
                  </a:cubicBezTo>
                  <a:cubicBezTo>
                    <a:pt x="1" y="340"/>
                    <a:pt x="67" y="407"/>
                    <a:pt x="201" y="407"/>
                  </a:cubicBezTo>
                  <a:cubicBezTo>
                    <a:pt x="334" y="407"/>
                    <a:pt x="401" y="340"/>
                    <a:pt x="401" y="207"/>
                  </a:cubicBezTo>
                  <a:cubicBezTo>
                    <a:pt x="401" y="74"/>
                    <a:pt x="334" y="7"/>
                    <a:pt x="201" y="7"/>
                  </a:cubicBezTo>
                  <a:cubicBezTo>
                    <a:pt x="188" y="2"/>
                    <a:pt x="174" y="0"/>
                    <a:pt x="1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0" name="Google Shape;3620;p54"/>
            <p:cNvSpPr/>
            <p:nvPr/>
          </p:nvSpPr>
          <p:spPr>
            <a:xfrm>
              <a:off x="1672950" y="2440025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0"/>
                  </a:moveTo>
                  <a:cubicBezTo>
                    <a:pt x="134" y="0"/>
                    <a:pt x="0" y="67"/>
                    <a:pt x="0" y="200"/>
                  </a:cubicBezTo>
                  <a:cubicBezTo>
                    <a:pt x="0" y="334"/>
                    <a:pt x="101" y="400"/>
                    <a:pt x="201" y="400"/>
                  </a:cubicBezTo>
                  <a:cubicBezTo>
                    <a:pt x="334" y="400"/>
                    <a:pt x="434" y="334"/>
                    <a:pt x="434" y="200"/>
                  </a:cubicBezTo>
                  <a:cubicBezTo>
                    <a:pt x="434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1" name="Google Shape;3621;p54"/>
            <p:cNvSpPr/>
            <p:nvPr/>
          </p:nvSpPr>
          <p:spPr>
            <a:xfrm>
              <a:off x="1672950" y="2393325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0"/>
                  </a:moveTo>
                  <a:cubicBezTo>
                    <a:pt x="134" y="0"/>
                    <a:pt x="0" y="67"/>
                    <a:pt x="0" y="200"/>
                  </a:cubicBezTo>
                  <a:cubicBezTo>
                    <a:pt x="0" y="334"/>
                    <a:pt x="101" y="400"/>
                    <a:pt x="201" y="400"/>
                  </a:cubicBezTo>
                  <a:cubicBezTo>
                    <a:pt x="334" y="400"/>
                    <a:pt x="434" y="334"/>
                    <a:pt x="434" y="200"/>
                  </a:cubicBezTo>
                  <a:cubicBezTo>
                    <a:pt x="434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2" name="Google Shape;3622;p54"/>
            <p:cNvSpPr/>
            <p:nvPr/>
          </p:nvSpPr>
          <p:spPr>
            <a:xfrm>
              <a:off x="1704650" y="2393325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0" y="0"/>
                  </a:moveTo>
                  <a:cubicBezTo>
                    <a:pt x="67" y="0"/>
                    <a:pt x="0" y="67"/>
                    <a:pt x="0" y="200"/>
                  </a:cubicBezTo>
                  <a:cubicBezTo>
                    <a:pt x="0" y="334"/>
                    <a:pt x="67" y="400"/>
                    <a:pt x="200" y="400"/>
                  </a:cubicBezTo>
                  <a:cubicBezTo>
                    <a:pt x="334" y="400"/>
                    <a:pt x="400" y="334"/>
                    <a:pt x="400" y="200"/>
                  </a:cubicBezTo>
                  <a:cubicBezTo>
                    <a:pt x="400" y="67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3" name="Google Shape;3623;p54"/>
            <p:cNvSpPr/>
            <p:nvPr/>
          </p:nvSpPr>
          <p:spPr>
            <a:xfrm>
              <a:off x="1673775" y="2345775"/>
              <a:ext cx="10875" cy="10875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4" name="Google Shape;3624;p54"/>
            <p:cNvSpPr/>
            <p:nvPr/>
          </p:nvSpPr>
          <p:spPr>
            <a:xfrm>
              <a:off x="1705475" y="234577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67" y="1"/>
                    <a:pt x="0" y="101"/>
                    <a:pt x="0" y="234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5" name="Google Shape;3625;p54"/>
            <p:cNvSpPr/>
            <p:nvPr/>
          </p:nvSpPr>
          <p:spPr>
            <a:xfrm>
              <a:off x="1689625" y="2326600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1" y="1"/>
                  </a:moveTo>
                  <a:cubicBezTo>
                    <a:pt x="101" y="1"/>
                    <a:pt x="1" y="67"/>
                    <a:pt x="1" y="201"/>
                  </a:cubicBezTo>
                  <a:cubicBezTo>
                    <a:pt x="1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6" name="Google Shape;3626;p54"/>
            <p:cNvSpPr/>
            <p:nvPr/>
          </p:nvSpPr>
          <p:spPr>
            <a:xfrm>
              <a:off x="1673775" y="2304075"/>
              <a:ext cx="10875" cy="10875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35"/>
                    <a:pt x="101" y="435"/>
                    <a:pt x="201" y="435"/>
                  </a:cubicBezTo>
                  <a:cubicBezTo>
                    <a:pt x="334" y="435"/>
                    <a:pt x="434" y="335"/>
                    <a:pt x="434" y="234"/>
                  </a:cubicBezTo>
                  <a:cubicBezTo>
                    <a:pt x="434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7" name="Google Shape;3627;p54"/>
            <p:cNvSpPr/>
            <p:nvPr/>
          </p:nvSpPr>
          <p:spPr>
            <a:xfrm>
              <a:off x="1705475" y="230407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67" y="1"/>
                    <a:pt x="0" y="101"/>
                    <a:pt x="0" y="234"/>
                  </a:cubicBezTo>
                  <a:cubicBezTo>
                    <a:pt x="0" y="335"/>
                    <a:pt x="67" y="435"/>
                    <a:pt x="201" y="435"/>
                  </a:cubicBezTo>
                  <a:cubicBezTo>
                    <a:pt x="334" y="435"/>
                    <a:pt x="401" y="335"/>
                    <a:pt x="401" y="234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8" name="Google Shape;3628;p54"/>
            <p:cNvSpPr/>
            <p:nvPr/>
          </p:nvSpPr>
          <p:spPr>
            <a:xfrm>
              <a:off x="1689625" y="2284900"/>
              <a:ext cx="10025" cy="10050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201" y="1"/>
                  </a:moveTo>
                  <a:cubicBezTo>
                    <a:pt x="101" y="1"/>
                    <a:pt x="1" y="67"/>
                    <a:pt x="1" y="201"/>
                  </a:cubicBezTo>
                  <a:cubicBezTo>
                    <a:pt x="1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9" name="Google Shape;3629;p54"/>
            <p:cNvSpPr/>
            <p:nvPr/>
          </p:nvSpPr>
          <p:spPr>
            <a:xfrm>
              <a:off x="1673775" y="2262400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1" y="0"/>
                  </a:moveTo>
                  <a:cubicBezTo>
                    <a:pt x="101" y="0"/>
                    <a:pt x="1" y="100"/>
                    <a:pt x="1" y="234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4" y="334"/>
                    <a:pt x="434" y="234"/>
                  </a:cubicBezTo>
                  <a:cubicBezTo>
                    <a:pt x="434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0" name="Google Shape;3630;p54"/>
            <p:cNvSpPr/>
            <p:nvPr/>
          </p:nvSpPr>
          <p:spPr>
            <a:xfrm>
              <a:off x="1705475" y="2262400"/>
              <a:ext cx="10025" cy="10850"/>
            </a:xfrm>
            <a:custGeom>
              <a:avLst/>
              <a:gdLst/>
              <a:ahLst/>
              <a:cxnLst/>
              <a:rect l="l" t="t" r="r" b="b"/>
              <a:pathLst>
                <a:path w="401" h="434" extrusionOk="0">
                  <a:moveTo>
                    <a:pt x="201" y="0"/>
                  </a:moveTo>
                  <a:cubicBezTo>
                    <a:pt x="67" y="0"/>
                    <a:pt x="0" y="100"/>
                    <a:pt x="0" y="234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1" name="Google Shape;3631;p54"/>
            <p:cNvSpPr/>
            <p:nvPr/>
          </p:nvSpPr>
          <p:spPr>
            <a:xfrm>
              <a:off x="1689625" y="2243200"/>
              <a:ext cx="10025" cy="10050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201" y="1"/>
                  </a:moveTo>
                  <a:cubicBezTo>
                    <a:pt x="101" y="1"/>
                    <a:pt x="1" y="68"/>
                    <a:pt x="1" y="201"/>
                  </a:cubicBezTo>
                  <a:cubicBezTo>
                    <a:pt x="1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8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2" name="Google Shape;3632;p54"/>
            <p:cNvSpPr/>
            <p:nvPr/>
          </p:nvSpPr>
          <p:spPr>
            <a:xfrm>
              <a:off x="1673775" y="2220575"/>
              <a:ext cx="10875" cy="10975"/>
            </a:xfrm>
            <a:custGeom>
              <a:avLst/>
              <a:gdLst/>
              <a:ahLst/>
              <a:cxnLst/>
              <a:rect l="l" t="t" r="r" b="b"/>
              <a:pathLst>
                <a:path w="435" h="439" extrusionOk="0">
                  <a:moveTo>
                    <a:pt x="169" y="0"/>
                  </a:moveTo>
                  <a:cubicBezTo>
                    <a:pt x="81" y="0"/>
                    <a:pt x="1" y="119"/>
                    <a:pt x="1" y="239"/>
                  </a:cubicBezTo>
                  <a:cubicBezTo>
                    <a:pt x="1" y="339"/>
                    <a:pt x="101" y="439"/>
                    <a:pt x="201" y="439"/>
                  </a:cubicBezTo>
                  <a:cubicBezTo>
                    <a:pt x="334" y="439"/>
                    <a:pt x="434" y="339"/>
                    <a:pt x="434" y="239"/>
                  </a:cubicBezTo>
                  <a:cubicBezTo>
                    <a:pt x="434" y="105"/>
                    <a:pt x="334" y="5"/>
                    <a:pt x="201" y="5"/>
                  </a:cubicBezTo>
                  <a:cubicBezTo>
                    <a:pt x="190" y="2"/>
                    <a:pt x="18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3" name="Google Shape;3633;p54"/>
            <p:cNvSpPr/>
            <p:nvPr/>
          </p:nvSpPr>
          <p:spPr>
            <a:xfrm>
              <a:off x="1705475" y="2220575"/>
              <a:ext cx="10025" cy="10975"/>
            </a:xfrm>
            <a:custGeom>
              <a:avLst/>
              <a:gdLst/>
              <a:ahLst/>
              <a:cxnLst/>
              <a:rect l="l" t="t" r="r" b="b"/>
              <a:pathLst>
                <a:path w="401" h="439" extrusionOk="0">
                  <a:moveTo>
                    <a:pt x="161" y="0"/>
                  </a:moveTo>
                  <a:cubicBezTo>
                    <a:pt x="54" y="0"/>
                    <a:pt x="0" y="119"/>
                    <a:pt x="0" y="239"/>
                  </a:cubicBezTo>
                  <a:cubicBezTo>
                    <a:pt x="0" y="339"/>
                    <a:pt x="67" y="439"/>
                    <a:pt x="201" y="439"/>
                  </a:cubicBezTo>
                  <a:cubicBezTo>
                    <a:pt x="334" y="439"/>
                    <a:pt x="401" y="339"/>
                    <a:pt x="401" y="239"/>
                  </a:cubicBezTo>
                  <a:cubicBezTo>
                    <a:pt x="401" y="105"/>
                    <a:pt x="334" y="5"/>
                    <a:pt x="201" y="5"/>
                  </a:cubicBezTo>
                  <a:cubicBezTo>
                    <a:pt x="186" y="2"/>
                    <a:pt x="173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4" name="Google Shape;3634;p54"/>
            <p:cNvSpPr/>
            <p:nvPr/>
          </p:nvSpPr>
          <p:spPr>
            <a:xfrm>
              <a:off x="1689625" y="2201075"/>
              <a:ext cx="10025" cy="10475"/>
            </a:xfrm>
            <a:custGeom>
              <a:avLst/>
              <a:gdLst/>
              <a:ahLst/>
              <a:cxnLst/>
              <a:rect l="l" t="t" r="r" b="b"/>
              <a:pathLst>
                <a:path w="401" h="419" extrusionOk="0">
                  <a:moveTo>
                    <a:pt x="146" y="0"/>
                  </a:moveTo>
                  <a:cubicBezTo>
                    <a:pt x="67" y="0"/>
                    <a:pt x="1" y="109"/>
                    <a:pt x="1" y="218"/>
                  </a:cubicBezTo>
                  <a:cubicBezTo>
                    <a:pt x="1" y="352"/>
                    <a:pt x="67" y="418"/>
                    <a:pt x="201" y="418"/>
                  </a:cubicBezTo>
                  <a:cubicBezTo>
                    <a:pt x="334" y="418"/>
                    <a:pt x="401" y="352"/>
                    <a:pt x="401" y="218"/>
                  </a:cubicBezTo>
                  <a:cubicBezTo>
                    <a:pt x="401" y="85"/>
                    <a:pt x="334" y="18"/>
                    <a:pt x="201" y="18"/>
                  </a:cubicBezTo>
                  <a:cubicBezTo>
                    <a:pt x="182" y="6"/>
                    <a:pt x="164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5" name="Google Shape;3635;p54"/>
            <p:cNvSpPr/>
            <p:nvPr/>
          </p:nvSpPr>
          <p:spPr>
            <a:xfrm>
              <a:off x="1673775" y="2178175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1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6" name="Google Shape;3636;p54"/>
            <p:cNvSpPr/>
            <p:nvPr/>
          </p:nvSpPr>
          <p:spPr>
            <a:xfrm>
              <a:off x="1705475" y="2178175"/>
              <a:ext cx="10025" cy="10850"/>
            </a:xfrm>
            <a:custGeom>
              <a:avLst/>
              <a:gdLst/>
              <a:ahLst/>
              <a:cxnLst/>
              <a:rect l="l" t="t" r="r" b="b"/>
              <a:pathLst>
                <a:path w="401" h="434" extrusionOk="0">
                  <a:moveTo>
                    <a:pt x="201" y="0"/>
                  </a:moveTo>
                  <a:cubicBezTo>
                    <a:pt x="67" y="0"/>
                    <a:pt x="0" y="100"/>
                    <a:pt x="0" y="200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00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7" name="Google Shape;3637;p54"/>
            <p:cNvSpPr/>
            <p:nvPr/>
          </p:nvSpPr>
          <p:spPr>
            <a:xfrm>
              <a:off x="1689625" y="2158150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0"/>
                  </a:moveTo>
                  <a:cubicBezTo>
                    <a:pt x="101" y="0"/>
                    <a:pt x="1" y="101"/>
                    <a:pt x="1" y="234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1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8" name="Google Shape;3638;p54"/>
            <p:cNvSpPr/>
            <p:nvPr/>
          </p:nvSpPr>
          <p:spPr>
            <a:xfrm>
              <a:off x="1673775" y="2136475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1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9" name="Google Shape;3639;p54"/>
            <p:cNvSpPr/>
            <p:nvPr/>
          </p:nvSpPr>
          <p:spPr>
            <a:xfrm>
              <a:off x="1705475" y="2136475"/>
              <a:ext cx="10025" cy="10850"/>
            </a:xfrm>
            <a:custGeom>
              <a:avLst/>
              <a:gdLst/>
              <a:ahLst/>
              <a:cxnLst/>
              <a:rect l="l" t="t" r="r" b="b"/>
              <a:pathLst>
                <a:path w="401" h="434" extrusionOk="0">
                  <a:moveTo>
                    <a:pt x="201" y="0"/>
                  </a:moveTo>
                  <a:cubicBezTo>
                    <a:pt x="67" y="0"/>
                    <a:pt x="0" y="100"/>
                    <a:pt x="0" y="200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00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0" name="Google Shape;3640;p54"/>
            <p:cNvSpPr/>
            <p:nvPr/>
          </p:nvSpPr>
          <p:spPr>
            <a:xfrm>
              <a:off x="1689625" y="2116450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1" name="Google Shape;3641;p54"/>
            <p:cNvSpPr/>
            <p:nvPr/>
          </p:nvSpPr>
          <p:spPr>
            <a:xfrm>
              <a:off x="1673775" y="2094775"/>
              <a:ext cx="10875" cy="10850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1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101" y="434"/>
                    <a:pt x="201" y="434"/>
                  </a:cubicBezTo>
                  <a:cubicBezTo>
                    <a:pt x="334" y="434"/>
                    <a:pt x="434" y="334"/>
                    <a:pt x="434" y="200"/>
                  </a:cubicBezTo>
                  <a:cubicBezTo>
                    <a:pt x="434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2" name="Google Shape;3642;p54"/>
            <p:cNvSpPr/>
            <p:nvPr/>
          </p:nvSpPr>
          <p:spPr>
            <a:xfrm>
              <a:off x="1705475" y="2094775"/>
              <a:ext cx="10025" cy="10850"/>
            </a:xfrm>
            <a:custGeom>
              <a:avLst/>
              <a:gdLst/>
              <a:ahLst/>
              <a:cxnLst/>
              <a:rect l="l" t="t" r="r" b="b"/>
              <a:pathLst>
                <a:path w="401" h="434" extrusionOk="0">
                  <a:moveTo>
                    <a:pt x="201" y="0"/>
                  </a:moveTo>
                  <a:cubicBezTo>
                    <a:pt x="67" y="0"/>
                    <a:pt x="0" y="100"/>
                    <a:pt x="0" y="200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00"/>
                  </a:cubicBezTo>
                  <a:cubicBezTo>
                    <a:pt x="401" y="100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3" name="Google Shape;3643;p54"/>
            <p:cNvSpPr/>
            <p:nvPr/>
          </p:nvSpPr>
          <p:spPr>
            <a:xfrm>
              <a:off x="1689625" y="2074750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34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4" name="Google Shape;3644;p54"/>
            <p:cNvSpPr/>
            <p:nvPr/>
          </p:nvSpPr>
          <p:spPr>
            <a:xfrm>
              <a:off x="1673775" y="2052250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0"/>
                  </a:moveTo>
                  <a:cubicBezTo>
                    <a:pt x="101" y="0"/>
                    <a:pt x="1" y="134"/>
                    <a:pt x="1" y="200"/>
                  </a:cubicBezTo>
                  <a:cubicBezTo>
                    <a:pt x="1" y="334"/>
                    <a:pt x="101" y="400"/>
                    <a:pt x="201" y="400"/>
                  </a:cubicBezTo>
                  <a:cubicBezTo>
                    <a:pt x="334" y="400"/>
                    <a:pt x="434" y="334"/>
                    <a:pt x="434" y="200"/>
                  </a:cubicBezTo>
                  <a:cubicBezTo>
                    <a:pt x="434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5" name="Google Shape;3645;p54"/>
            <p:cNvSpPr/>
            <p:nvPr/>
          </p:nvSpPr>
          <p:spPr>
            <a:xfrm>
              <a:off x="1705475" y="2052250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1" y="0"/>
                  </a:moveTo>
                  <a:cubicBezTo>
                    <a:pt x="67" y="0"/>
                    <a:pt x="0" y="134"/>
                    <a:pt x="0" y="200"/>
                  </a:cubicBezTo>
                  <a:cubicBezTo>
                    <a:pt x="0" y="334"/>
                    <a:pt x="67" y="400"/>
                    <a:pt x="201" y="400"/>
                  </a:cubicBezTo>
                  <a:cubicBezTo>
                    <a:pt x="334" y="400"/>
                    <a:pt x="401" y="334"/>
                    <a:pt x="401" y="200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6" name="Google Shape;3646;p54"/>
            <p:cNvSpPr/>
            <p:nvPr/>
          </p:nvSpPr>
          <p:spPr>
            <a:xfrm>
              <a:off x="1689625" y="2032925"/>
              <a:ext cx="10025" cy="11000"/>
            </a:xfrm>
            <a:custGeom>
              <a:avLst/>
              <a:gdLst/>
              <a:ahLst/>
              <a:cxnLst/>
              <a:rect l="l" t="t" r="r" b="b"/>
              <a:pathLst>
                <a:path w="401" h="440" extrusionOk="0">
                  <a:moveTo>
                    <a:pt x="169" y="1"/>
                  </a:moveTo>
                  <a:cubicBezTo>
                    <a:pt x="81" y="1"/>
                    <a:pt x="1" y="120"/>
                    <a:pt x="1" y="239"/>
                  </a:cubicBezTo>
                  <a:cubicBezTo>
                    <a:pt x="1" y="339"/>
                    <a:pt x="67" y="440"/>
                    <a:pt x="201" y="440"/>
                  </a:cubicBezTo>
                  <a:cubicBezTo>
                    <a:pt x="334" y="440"/>
                    <a:pt x="401" y="339"/>
                    <a:pt x="401" y="239"/>
                  </a:cubicBezTo>
                  <a:cubicBezTo>
                    <a:pt x="401" y="106"/>
                    <a:pt x="334" y="6"/>
                    <a:pt x="201" y="6"/>
                  </a:cubicBezTo>
                  <a:cubicBezTo>
                    <a:pt x="190" y="2"/>
                    <a:pt x="180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7" name="Google Shape;3647;p54"/>
            <p:cNvSpPr/>
            <p:nvPr/>
          </p:nvSpPr>
          <p:spPr>
            <a:xfrm>
              <a:off x="1673775" y="2010550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cubicBezTo>
                    <a:pt x="1" y="334"/>
                    <a:pt x="101" y="401"/>
                    <a:pt x="201" y="401"/>
                  </a:cubicBezTo>
                  <a:cubicBezTo>
                    <a:pt x="334" y="401"/>
                    <a:pt x="434" y="334"/>
                    <a:pt x="434" y="200"/>
                  </a:cubicBezTo>
                  <a:cubicBezTo>
                    <a:pt x="434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8" name="Google Shape;3648;p54"/>
            <p:cNvSpPr/>
            <p:nvPr/>
          </p:nvSpPr>
          <p:spPr>
            <a:xfrm>
              <a:off x="1705475" y="2010550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1" y="0"/>
                  </a:moveTo>
                  <a:cubicBezTo>
                    <a:pt x="67" y="0"/>
                    <a:pt x="0" y="67"/>
                    <a:pt x="0" y="200"/>
                  </a:cubicBezTo>
                  <a:cubicBezTo>
                    <a:pt x="0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0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9" name="Google Shape;3649;p54"/>
            <p:cNvSpPr/>
            <p:nvPr/>
          </p:nvSpPr>
          <p:spPr>
            <a:xfrm>
              <a:off x="1689625" y="199052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01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0" name="Google Shape;3650;p54"/>
            <p:cNvSpPr/>
            <p:nvPr/>
          </p:nvSpPr>
          <p:spPr>
            <a:xfrm>
              <a:off x="1673775" y="1968850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0"/>
                  </a:moveTo>
                  <a:cubicBezTo>
                    <a:pt x="101" y="0"/>
                    <a:pt x="1" y="67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1" name="Google Shape;3651;p54"/>
            <p:cNvSpPr/>
            <p:nvPr/>
          </p:nvSpPr>
          <p:spPr>
            <a:xfrm>
              <a:off x="1705475" y="1968850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1" y="0"/>
                  </a:moveTo>
                  <a:cubicBezTo>
                    <a:pt x="67" y="0"/>
                    <a:pt x="0" y="67"/>
                    <a:pt x="0" y="201"/>
                  </a:cubicBezTo>
                  <a:cubicBezTo>
                    <a:pt x="0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2" name="Google Shape;3652;p54"/>
            <p:cNvSpPr/>
            <p:nvPr/>
          </p:nvSpPr>
          <p:spPr>
            <a:xfrm>
              <a:off x="1689625" y="194882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334" y="434"/>
                    <a:pt x="401" y="334"/>
                    <a:pt x="401" y="201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3" name="Google Shape;3653;p54"/>
            <p:cNvSpPr/>
            <p:nvPr/>
          </p:nvSpPr>
          <p:spPr>
            <a:xfrm>
              <a:off x="1673775" y="1927000"/>
              <a:ext cx="10875" cy="10175"/>
            </a:xfrm>
            <a:custGeom>
              <a:avLst/>
              <a:gdLst/>
              <a:ahLst/>
              <a:cxnLst/>
              <a:rect l="l" t="t" r="r" b="b"/>
              <a:pathLst>
                <a:path w="435" h="407" extrusionOk="0">
                  <a:moveTo>
                    <a:pt x="162" y="0"/>
                  </a:moveTo>
                  <a:cubicBezTo>
                    <a:pt x="76" y="0"/>
                    <a:pt x="1" y="91"/>
                    <a:pt x="1" y="207"/>
                  </a:cubicBezTo>
                  <a:cubicBezTo>
                    <a:pt x="1" y="340"/>
                    <a:pt x="101" y="407"/>
                    <a:pt x="201" y="407"/>
                  </a:cubicBezTo>
                  <a:cubicBezTo>
                    <a:pt x="334" y="407"/>
                    <a:pt x="434" y="340"/>
                    <a:pt x="434" y="207"/>
                  </a:cubicBezTo>
                  <a:cubicBezTo>
                    <a:pt x="434" y="73"/>
                    <a:pt x="334" y="7"/>
                    <a:pt x="201" y="7"/>
                  </a:cubicBezTo>
                  <a:cubicBezTo>
                    <a:pt x="188" y="2"/>
                    <a:pt x="175" y="0"/>
                    <a:pt x="1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4" name="Google Shape;3654;p54"/>
            <p:cNvSpPr/>
            <p:nvPr/>
          </p:nvSpPr>
          <p:spPr>
            <a:xfrm>
              <a:off x="1705475" y="1927000"/>
              <a:ext cx="10025" cy="10175"/>
            </a:xfrm>
            <a:custGeom>
              <a:avLst/>
              <a:gdLst/>
              <a:ahLst/>
              <a:cxnLst/>
              <a:rect l="l" t="t" r="r" b="b"/>
              <a:pathLst>
                <a:path w="401" h="407" extrusionOk="0">
                  <a:moveTo>
                    <a:pt x="151" y="0"/>
                  </a:moveTo>
                  <a:cubicBezTo>
                    <a:pt x="51" y="0"/>
                    <a:pt x="0" y="91"/>
                    <a:pt x="0" y="207"/>
                  </a:cubicBezTo>
                  <a:cubicBezTo>
                    <a:pt x="0" y="340"/>
                    <a:pt x="67" y="407"/>
                    <a:pt x="201" y="407"/>
                  </a:cubicBezTo>
                  <a:cubicBezTo>
                    <a:pt x="334" y="407"/>
                    <a:pt x="401" y="340"/>
                    <a:pt x="401" y="207"/>
                  </a:cubicBezTo>
                  <a:cubicBezTo>
                    <a:pt x="401" y="73"/>
                    <a:pt x="334" y="7"/>
                    <a:pt x="201" y="7"/>
                  </a:cubicBezTo>
                  <a:cubicBezTo>
                    <a:pt x="183" y="2"/>
                    <a:pt x="167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5" name="Google Shape;3655;p54"/>
            <p:cNvSpPr/>
            <p:nvPr/>
          </p:nvSpPr>
          <p:spPr>
            <a:xfrm>
              <a:off x="1689625" y="1907125"/>
              <a:ext cx="10025" cy="10875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5"/>
                    <a:pt x="67" y="435"/>
                    <a:pt x="201" y="435"/>
                  </a:cubicBezTo>
                  <a:cubicBezTo>
                    <a:pt x="334" y="435"/>
                    <a:pt x="401" y="335"/>
                    <a:pt x="401" y="201"/>
                  </a:cubicBezTo>
                  <a:cubicBezTo>
                    <a:pt x="401" y="101"/>
                    <a:pt x="33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6" name="Google Shape;3656;p54"/>
            <p:cNvSpPr/>
            <p:nvPr/>
          </p:nvSpPr>
          <p:spPr>
            <a:xfrm>
              <a:off x="1673775" y="1884625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101" y="401"/>
                    <a:pt x="201" y="401"/>
                  </a:cubicBezTo>
                  <a:cubicBezTo>
                    <a:pt x="334" y="401"/>
                    <a:pt x="434" y="334"/>
                    <a:pt x="434" y="200"/>
                  </a:cubicBezTo>
                  <a:cubicBezTo>
                    <a:pt x="434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7" name="Google Shape;3657;p54"/>
            <p:cNvSpPr/>
            <p:nvPr/>
          </p:nvSpPr>
          <p:spPr>
            <a:xfrm>
              <a:off x="1705475" y="1884625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1" y="0"/>
                  </a:moveTo>
                  <a:cubicBezTo>
                    <a:pt x="67" y="0"/>
                    <a:pt x="0" y="100"/>
                    <a:pt x="0" y="200"/>
                  </a:cubicBezTo>
                  <a:cubicBezTo>
                    <a:pt x="0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0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8" name="Google Shape;3658;p54"/>
            <p:cNvSpPr/>
            <p:nvPr/>
          </p:nvSpPr>
          <p:spPr>
            <a:xfrm>
              <a:off x="1689625" y="1865300"/>
              <a:ext cx="10025" cy="11000"/>
            </a:xfrm>
            <a:custGeom>
              <a:avLst/>
              <a:gdLst/>
              <a:ahLst/>
              <a:cxnLst/>
              <a:rect l="l" t="t" r="r" b="b"/>
              <a:pathLst>
                <a:path w="401" h="440" extrusionOk="0">
                  <a:moveTo>
                    <a:pt x="169" y="1"/>
                  </a:moveTo>
                  <a:cubicBezTo>
                    <a:pt x="80" y="1"/>
                    <a:pt x="1" y="117"/>
                    <a:pt x="1" y="206"/>
                  </a:cubicBezTo>
                  <a:cubicBezTo>
                    <a:pt x="1" y="340"/>
                    <a:pt x="67" y="440"/>
                    <a:pt x="201" y="440"/>
                  </a:cubicBezTo>
                  <a:cubicBezTo>
                    <a:pt x="334" y="440"/>
                    <a:pt x="401" y="340"/>
                    <a:pt x="401" y="206"/>
                  </a:cubicBezTo>
                  <a:cubicBezTo>
                    <a:pt x="401" y="106"/>
                    <a:pt x="334" y="6"/>
                    <a:pt x="201" y="6"/>
                  </a:cubicBezTo>
                  <a:cubicBezTo>
                    <a:pt x="190" y="3"/>
                    <a:pt x="179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9" name="Google Shape;3659;p54"/>
            <p:cNvSpPr/>
            <p:nvPr/>
          </p:nvSpPr>
          <p:spPr>
            <a:xfrm>
              <a:off x="1673775" y="1842925"/>
              <a:ext cx="10875" cy="10025"/>
            </a:xfrm>
            <a:custGeom>
              <a:avLst/>
              <a:gdLst/>
              <a:ahLst/>
              <a:cxnLst/>
              <a:rect l="l" t="t" r="r" b="b"/>
              <a:pathLst>
                <a:path w="435" h="401" extrusionOk="0">
                  <a:moveTo>
                    <a:pt x="201" y="0"/>
                  </a:moveTo>
                  <a:cubicBezTo>
                    <a:pt x="101" y="0"/>
                    <a:pt x="1" y="67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cubicBezTo>
                    <a:pt x="334" y="401"/>
                    <a:pt x="434" y="334"/>
                    <a:pt x="434" y="201"/>
                  </a:cubicBezTo>
                  <a:cubicBezTo>
                    <a:pt x="434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0" name="Google Shape;3660;p54"/>
            <p:cNvSpPr/>
            <p:nvPr/>
          </p:nvSpPr>
          <p:spPr>
            <a:xfrm>
              <a:off x="1705475" y="1842925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1" y="0"/>
                  </a:moveTo>
                  <a:cubicBezTo>
                    <a:pt x="67" y="0"/>
                    <a:pt x="0" y="67"/>
                    <a:pt x="0" y="201"/>
                  </a:cubicBezTo>
                  <a:cubicBezTo>
                    <a:pt x="0" y="334"/>
                    <a:pt x="67" y="401"/>
                    <a:pt x="201" y="401"/>
                  </a:cubicBezTo>
                  <a:cubicBezTo>
                    <a:pt x="334" y="401"/>
                    <a:pt x="401" y="334"/>
                    <a:pt x="401" y="201"/>
                  </a:cubicBezTo>
                  <a:cubicBezTo>
                    <a:pt x="401" y="67"/>
                    <a:pt x="33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1" name="Google Shape;3661;p54"/>
            <p:cNvSpPr/>
            <p:nvPr/>
          </p:nvSpPr>
          <p:spPr>
            <a:xfrm>
              <a:off x="1704650" y="2440025"/>
              <a:ext cx="10025" cy="10025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200" y="0"/>
                  </a:moveTo>
                  <a:cubicBezTo>
                    <a:pt x="67" y="0"/>
                    <a:pt x="0" y="67"/>
                    <a:pt x="0" y="200"/>
                  </a:cubicBezTo>
                  <a:cubicBezTo>
                    <a:pt x="0" y="334"/>
                    <a:pt x="67" y="400"/>
                    <a:pt x="200" y="400"/>
                  </a:cubicBezTo>
                  <a:cubicBezTo>
                    <a:pt x="334" y="400"/>
                    <a:pt x="400" y="334"/>
                    <a:pt x="400" y="200"/>
                  </a:cubicBezTo>
                  <a:cubicBezTo>
                    <a:pt x="400" y="67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2" name="Google Shape;3662;p54"/>
            <p:cNvSpPr/>
            <p:nvPr/>
          </p:nvSpPr>
          <p:spPr>
            <a:xfrm>
              <a:off x="1676275" y="2474925"/>
              <a:ext cx="10050" cy="10975"/>
            </a:xfrm>
            <a:custGeom>
              <a:avLst/>
              <a:gdLst/>
              <a:ahLst/>
              <a:cxnLst/>
              <a:rect l="l" t="t" r="r" b="b"/>
              <a:pathLst>
                <a:path w="402" h="439" extrusionOk="0">
                  <a:moveTo>
                    <a:pt x="169" y="0"/>
                  </a:moveTo>
                  <a:cubicBezTo>
                    <a:pt x="81" y="0"/>
                    <a:pt x="1" y="119"/>
                    <a:pt x="1" y="239"/>
                  </a:cubicBezTo>
                  <a:cubicBezTo>
                    <a:pt x="1" y="339"/>
                    <a:pt x="68" y="439"/>
                    <a:pt x="201" y="439"/>
                  </a:cubicBezTo>
                  <a:cubicBezTo>
                    <a:pt x="334" y="439"/>
                    <a:pt x="401" y="339"/>
                    <a:pt x="401" y="239"/>
                  </a:cubicBezTo>
                  <a:cubicBezTo>
                    <a:pt x="401" y="105"/>
                    <a:pt x="334" y="5"/>
                    <a:pt x="201" y="5"/>
                  </a:cubicBezTo>
                  <a:cubicBezTo>
                    <a:pt x="190" y="2"/>
                    <a:pt x="18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3" name="Google Shape;3663;p54"/>
            <p:cNvSpPr/>
            <p:nvPr/>
          </p:nvSpPr>
          <p:spPr>
            <a:xfrm>
              <a:off x="1709650" y="2475050"/>
              <a:ext cx="10025" cy="10850"/>
            </a:xfrm>
            <a:custGeom>
              <a:avLst/>
              <a:gdLst/>
              <a:ahLst/>
              <a:cxnLst/>
              <a:rect l="l" t="t" r="r" b="b"/>
              <a:pathLst>
                <a:path w="401" h="434" extrusionOk="0">
                  <a:moveTo>
                    <a:pt x="200" y="0"/>
                  </a:moveTo>
                  <a:cubicBezTo>
                    <a:pt x="67" y="0"/>
                    <a:pt x="0" y="100"/>
                    <a:pt x="0" y="234"/>
                  </a:cubicBezTo>
                  <a:cubicBezTo>
                    <a:pt x="0" y="334"/>
                    <a:pt x="67" y="434"/>
                    <a:pt x="200" y="434"/>
                  </a:cubicBezTo>
                  <a:cubicBezTo>
                    <a:pt x="334" y="434"/>
                    <a:pt x="400" y="334"/>
                    <a:pt x="400" y="234"/>
                  </a:cubicBezTo>
                  <a:cubicBezTo>
                    <a:pt x="400" y="100"/>
                    <a:pt x="334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4" name="Google Shape;3664;p54"/>
            <p:cNvSpPr/>
            <p:nvPr/>
          </p:nvSpPr>
          <p:spPr>
            <a:xfrm>
              <a:off x="1685450" y="2493400"/>
              <a:ext cx="23375" cy="30025"/>
            </a:xfrm>
            <a:custGeom>
              <a:avLst/>
              <a:gdLst/>
              <a:ahLst/>
              <a:cxnLst/>
              <a:rect l="l" t="t" r="r" b="b"/>
              <a:pathLst>
                <a:path w="935" h="1201" extrusionOk="0">
                  <a:moveTo>
                    <a:pt x="34" y="0"/>
                  </a:moveTo>
                  <a:cubicBezTo>
                    <a:pt x="1" y="33"/>
                    <a:pt x="1" y="67"/>
                    <a:pt x="1" y="100"/>
                  </a:cubicBezTo>
                  <a:cubicBezTo>
                    <a:pt x="1" y="167"/>
                    <a:pt x="201" y="867"/>
                    <a:pt x="735" y="1201"/>
                  </a:cubicBezTo>
                  <a:lnTo>
                    <a:pt x="801" y="1201"/>
                  </a:lnTo>
                  <a:cubicBezTo>
                    <a:pt x="835" y="1201"/>
                    <a:pt x="835" y="1168"/>
                    <a:pt x="935" y="1168"/>
                  </a:cubicBezTo>
                  <a:cubicBezTo>
                    <a:pt x="935" y="1101"/>
                    <a:pt x="935" y="1068"/>
                    <a:pt x="868" y="1034"/>
                  </a:cubicBezTo>
                  <a:cubicBezTo>
                    <a:pt x="368" y="734"/>
                    <a:pt x="168" y="33"/>
                    <a:pt x="168" y="33"/>
                  </a:cubicBezTo>
                  <a:cubicBezTo>
                    <a:pt x="134" y="0"/>
                    <a:pt x="101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5" name="Google Shape;3665;p54"/>
            <p:cNvSpPr/>
            <p:nvPr/>
          </p:nvSpPr>
          <p:spPr>
            <a:xfrm>
              <a:off x="1709650" y="2498400"/>
              <a:ext cx="24200" cy="29200"/>
            </a:xfrm>
            <a:custGeom>
              <a:avLst/>
              <a:gdLst/>
              <a:ahLst/>
              <a:cxnLst/>
              <a:rect l="l" t="t" r="r" b="b"/>
              <a:pathLst>
                <a:path w="968" h="1168" extrusionOk="0">
                  <a:moveTo>
                    <a:pt x="34" y="0"/>
                  </a:moveTo>
                  <a:cubicBezTo>
                    <a:pt x="0" y="34"/>
                    <a:pt x="0" y="67"/>
                    <a:pt x="0" y="134"/>
                  </a:cubicBezTo>
                  <a:cubicBezTo>
                    <a:pt x="34" y="167"/>
                    <a:pt x="267" y="868"/>
                    <a:pt x="834" y="1168"/>
                  </a:cubicBezTo>
                  <a:lnTo>
                    <a:pt x="867" y="1168"/>
                  </a:lnTo>
                  <a:cubicBezTo>
                    <a:pt x="901" y="1168"/>
                    <a:pt x="901" y="1168"/>
                    <a:pt x="968" y="1134"/>
                  </a:cubicBezTo>
                  <a:cubicBezTo>
                    <a:pt x="968" y="1068"/>
                    <a:pt x="968" y="1034"/>
                    <a:pt x="901" y="1001"/>
                  </a:cubicBezTo>
                  <a:cubicBezTo>
                    <a:pt x="400" y="701"/>
                    <a:pt x="167" y="34"/>
                    <a:pt x="167" y="34"/>
                  </a:cubicBezTo>
                  <a:cubicBezTo>
                    <a:pt x="100" y="0"/>
                    <a:pt x="6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6" name="Google Shape;3666;p54"/>
            <p:cNvSpPr/>
            <p:nvPr/>
          </p:nvSpPr>
          <p:spPr>
            <a:xfrm>
              <a:off x="1738825" y="2514725"/>
              <a:ext cx="30050" cy="24550"/>
            </a:xfrm>
            <a:custGeom>
              <a:avLst/>
              <a:gdLst/>
              <a:ahLst/>
              <a:cxnLst/>
              <a:rect l="l" t="t" r="r" b="b"/>
              <a:pathLst>
                <a:path w="1202" h="982" extrusionOk="0">
                  <a:moveTo>
                    <a:pt x="118" y="1"/>
                  </a:moveTo>
                  <a:cubicBezTo>
                    <a:pt x="104" y="1"/>
                    <a:pt x="87" y="5"/>
                    <a:pt x="67" y="14"/>
                  </a:cubicBezTo>
                  <a:cubicBezTo>
                    <a:pt x="34" y="48"/>
                    <a:pt x="1" y="81"/>
                    <a:pt x="34" y="148"/>
                  </a:cubicBezTo>
                  <a:cubicBezTo>
                    <a:pt x="34" y="148"/>
                    <a:pt x="468" y="815"/>
                    <a:pt x="1035" y="982"/>
                  </a:cubicBezTo>
                  <a:lnTo>
                    <a:pt x="1068" y="982"/>
                  </a:lnTo>
                  <a:cubicBezTo>
                    <a:pt x="1068" y="982"/>
                    <a:pt x="1098" y="952"/>
                    <a:pt x="1127" y="952"/>
                  </a:cubicBezTo>
                  <a:cubicBezTo>
                    <a:pt x="1142" y="952"/>
                    <a:pt x="1157" y="959"/>
                    <a:pt x="1168" y="982"/>
                  </a:cubicBezTo>
                  <a:cubicBezTo>
                    <a:pt x="1202" y="882"/>
                    <a:pt x="1168" y="848"/>
                    <a:pt x="1135" y="848"/>
                  </a:cubicBezTo>
                  <a:cubicBezTo>
                    <a:pt x="568" y="682"/>
                    <a:pt x="201" y="48"/>
                    <a:pt x="201" y="48"/>
                  </a:cubicBezTo>
                  <a:cubicBezTo>
                    <a:pt x="177" y="24"/>
                    <a:pt x="154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7" name="Google Shape;3667;p54"/>
            <p:cNvSpPr/>
            <p:nvPr/>
          </p:nvSpPr>
          <p:spPr>
            <a:xfrm>
              <a:off x="1711300" y="2535575"/>
              <a:ext cx="30900" cy="24550"/>
            </a:xfrm>
            <a:custGeom>
              <a:avLst/>
              <a:gdLst/>
              <a:ahLst/>
              <a:cxnLst/>
              <a:rect l="l" t="t" r="r" b="b"/>
              <a:pathLst>
                <a:path w="1236" h="982" extrusionOk="0">
                  <a:moveTo>
                    <a:pt x="131" y="0"/>
                  </a:moveTo>
                  <a:cubicBezTo>
                    <a:pt x="121" y="0"/>
                    <a:pt x="111" y="5"/>
                    <a:pt x="101" y="14"/>
                  </a:cubicBezTo>
                  <a:cubicBezTo>
                    <a:pt x="68" y="48"/>
                    <a:pt x="1" y="81"/>
                    <a:pt x="68" y="148"/>
                  </a:cubicBezTo>
                  <a:cubicBezTo>
                    <a:pt x="68" y="148"/>
                    <a:pt x="468" y="815"/>
                    <a:pt x="1068" y="982"/>
                  </a:cubicBezTo>
                  <a:lnTo>
                    <a:pt x="1168" y="982"/>
                  </a:lnTo>
                  <a:cubicBezTo>
                    <a:pt x="1235" y="882"/>
                    <a:pt x="1168" y="848"/>
                    <a:pt x="1135" y="848"/>
                  </a:cubicBezTo>
                  <a:cubicBezTo>
                    <a:pt x="601" y="681"/>
                    <a:pt x="234" y="48"/>
                    <a:pt x="234" y="48"/>
                  </a:cubicBezTo>
                  <a:cubicBezTo>
                    <a:pt x="187" y="24"/>
                    <a:pt x="157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8" name="Google Shape;3668;p54"/>
            <p:cNvSpPr/>
            <p:nvPr/>
          </p:nvSpPr>
          <p:spPr>
            <a:xfrm>
              <a:off x="1734650" y="2537800"/>
              <a:ext cx="32550" cy="20650"/>
            </a:xfrm>
            <a:custGeom>
              <a:avLst/>
              <a:gdLst/>
              <a:ahLst/>
              <a:cxnLst/>
              <a:rect l="l" t="t" r="r" b="b"/>
              <a:pathLst>
                <a:path w="1302" h="826" extrusionOk="0">
                  <a:moveTo>
                    <a:pt x="101" y="0"/>
                  </a:moveTo>
                  <a:cubicBezTo>
                    <a:pt x="76" y="0"/>
                    <a:pt x="51" y="9"/>
                    <a:pt x="34" y="25"/>
                  </a:cubicBezTo>
                  <a:cubicBezTo>
                    <a:pt x="1" y="92"/>
                    <a:pt x="1" y="125"/>
                    <a:pt x="34" y="159"/>
                  </a:cubicBezTo>
                  <a:cubicBezTo>
                    <a:pt x="68" y="159"/>
                    <a:pt x="568" y="759"/>
                    <a:pt x="1168" y="826"/>
                  </a:cubicBezTo>
                  <a:lnTo>
                    <a:pt x="1202" y="826"/>
                  </a:lnTo>
                  <a:cubicBezTo>
                    <a:pt x="1235" y="793"/>
                    <a:pt x="1302" y="793"/>
                    <a:pt x="1235" y="759"/>
                  </a:cubicBezTo>
                  <a:cubicBezTo>
                    <a:pt x="1235" y="726"/>
                    <a:pt x="1202" y="659"/>
                    <a:pt x="1168" y="659"/>
                  </a:cubicBezTo>
                  <a:cubicBezTo>
                    <a:pt x="635" y="592"/>
                    <a:pt x="168" y="25"/>
                    <a:pt x="168" y="25"/>
                  </a:cubicBezTo>
                  <a:cubicBezTo>
                    <a:pt x="151" y="9"/>
                    <a:pt x="126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9" name="Google Shape;3669;p54"/>
            <p:cNvSpPr/>
            <p:nvPr/>
          </p:nvSpPr>
          <p:spPr>
            <a:xfrm>
              <a:off x="2009025" y="2494225"/>
              <a:ext cx="22550" cy="30050"/>
            </a:xfrm>
            <a:custGeom>
              <a:avLst/>
              <a:gdLst/>
              <a:ahLst/>
              <a:cxnLst/>
              <a:rect l="l" t="t" r="r" b="b"/>
              <a:pathLst>
                <a:path w="902" h="1202" extrusionOk="0">
                  <a:moveTo>
                    <a:pt x="868" y="0"/>
                  </a:moveTo>
                  <a:cubicBezTo>
                    <a:pt x="834" y="0"/>
                    <a:pt x="768" y="0"/>
                    <a:pt x="734" y="34"/>
                  </a:cubicBezTo>
                  <a:cubicBezTo>
                    <a:pt x="734" y="34"/>
                    <a:pt x="534" y="734"/>
                    <a:pt x="34" y="1035"/>
                  </a:cubicBezTo>
                  <a:cubicBezTo>
                    <a:pt x="0" y="1068"/>
                    <a:pt x="0" y="1101"/>
                    <a:pt x="0" y="1168"/>
                  </a:cubicBezTo>
                  <a:cubicBezTo>
                    <a:pt x="67" y="1168"/>
                    <a:pt x="67" y="1201"/>
                    <a:pt x="100" y="1201"/>
                  </a:cubicBezTo>
                  <a:lnTo>
                    <a:pt x="167" y="1201"/>
                  </a:lnTo>
                  <a:cubicBezTo>
                    <a:pt x="701" y="868"/>
                    <a:pt x="901" y="167"/>
                    <a:pt x="901" y="101"/>
                  </a:cubicBezTo>
                  <a:cubicBezTo>
                    <a:pt x="901" y="67"/>
                    <a:pt x="901" y="34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0" name="Google Shape;3670;p54"/>
            <p:cNvSpPr/>
            <p:nvPr/>
          </p:nvSpPr>
          <p:spPr>
            <a:xfrm>
              <a:off x="1983175" y="2499225"/>
              <a:ext cx="24200" cy="29225"/>
            </a:xfrm>
            <a:custGeom>
              <a:avLst/>
              <a:gdLst/>
              <a:ahLst/>
              <a:cxnLst/>
              <a:rect l="l" t="t" r="r" b="b"/>
              <a:pathLst>
                <a:path w="968" h="1169" extrusionOk="0">
                  <a:moveTo>
                    <a:pt x="934" y="1"/>
                  </a:moveTo>
                  <a:cubicBezTo>
                    <a:pt x="901" y="1"/>
                    <a:pt x="868" y="1"/>
                    <a:pt x="801" y="34"/>
                  </a:cubicBezTo>
                  <a:cubicBezTo>
                    <a:pt x="801" y="34"/>
                    <a:pt x="567" y="701"/>
                    <a:pt x="67" y="1001"/>
                  </a:cubicBezTo>
                  <a:cubicBezTo>
                    <a:pt x="0" y="1035"/>
                    <a:pt x="0" y="1101"/>
                    <a:pt x="0" y="1135"/>
                  </a:cubicBezTo>
                  <a:cubicBezTo>
                    <a:pt x="34" y="1168"/>
                    <a:pt x="67" y="1168"/>
                    <a:pt x="100" y="1168"/>
                  </a:cubicBezTo>
                  <a:lnTo>
                    <a:pt x="134" y="1168"/>
                  </a:lnTo>
                  <a:cubicBezTo>
                    <a:pt x="701" y="868"/>
                    <a:pt x="934" y="167"/>
                    <a:pt x="968" y="134"/>
                  </a:cubicBezTo>
                  <a:cubicBezTo>
                    <a:pt x="968" y="101"/>
                    <a:pt x="968" y="34"/>
                    <a:pt x="9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1" name="Google Shape;3671;p54"/>
            <p:cNvSpPr/>
            <p:nvPr/>
          </p:nvSpPr>
          <p:spPr>
            <a:xfrm>
              <a:off x="1948150" y="2515550"/>
              <a:ext cx="30050" cy="24575"/>
            </a:xfrm>
            <a:custGeom>
              <a:avLst/>
              <a:gdLst/>
              <a:ahLst/>
              <a:cxnLst/>
              <a:rect l="l" t="t" r="r" b="b"/>
              <a:pathLst>
                <a:path w="1202" h="983" extrusionOk="0">
                  <a:moveTo>
                    <a:pt x="1084" y="1"/>
                  </a:moveTo>
                  <a:cubicBezTo>
                    <a:pt x="1048" y="1"/>
                    <a:pt x="1025" y="24"/>
                    <a:pt x="1001" y="48"/>
                  </a:cubicBezTo>
                  <a:cubicBezTo>
                    <a:pt x="1001" y="48"/>
                    <a:pt x="634" y="682"/>
                    <a:pt x="67" y="849"/>
                  </a:cubicBezTo>
                  <a:cubicBezTo>
                    <a:pt x="34" y="849"/>
                    <a:pt x="0" y="882"/>
                    <a:pt x="34" y="982"/>
                  </a:cubicBezTo>
                  <a:cubicBezTo>
                    <a:pt x="45" y="971"/>
                    <a:pt x="52" y="967"/>
                    <a:pt x="60" y="967"/>
                  </a:cubicBezTo>
                  <a:cubicBezTo>
                    <a:pt x="74" y="967"/>
                    <a:pt x="89" y="982"/>
                    <a:pt x="134" y="982"/>
                  </a:cubicBezTo>
                  <a:lnTo>
                    <a:pt x="167" y="982"/>
                  </a:lnTo>
                  <a:cubicBezTo>
                    <a:pt x="768" y="815"/>
                    <a:pt x="1168" y="148"/>
                    <a:pt x="1168" y="148"/>
                  </a:cubicBezTo>
                  <a:cubicBezTo>
                    <a:pt x="1201" y="81"/>
                    <a:pt x="1168" y="48"/>
                    <a:pt x="1134" y="15"/>
                  </a:cubicBezTo>
                  <a:cubicBezTo>
                    <a:pt x="1115" y="5"/>
                    <a:pt x="1098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2" name="Google Shape;3672;p54"/>
            <p:cNvSpPr/>
            <p:nvPr/>
          </p:nvSpPr>
          <p:spPr>
            <a:xfrm>
              <a:off x="1918950" y="2543625"/>
              <a:ext cx="33400" cy="18175"/>
            </a:xfrm>
            <a:custGeom>
              <a:avLst/>
              <a:gdLst/>
              <a:ahLst/>
              <a:cxnLst/>
              <a:rect l="l" t="t" r="r" b="b"/>
              <a:pathLst>
                <a:path w="1336" h="727" extrusionOk="0">
                  <a:moveTo>
                    <a:pt x="1235" y="1"/>
                  </a:moveTo>
                  <a:cubicBezTo>
                    <a:pt x="1210" y="1"/>
                    <a:pt x="1185" y="9"/>
                    <a:pt x="1168" y="26"/>
                  </a:cubicBezTo>
                  <a:cubicBezTo>
                    <a:pt x="1168" y="26"/>
                    <a:pt x="635" y="526"/>
                    <a:pt x="101" y="560"/>
                  </a:cubicBezTo>
                  <a:cubicBezTo>
                    <a:pt x="34" y="560"/>
                    <a:pt x="1" y="593"/>
                    <a:pt x="1" y="660"/>
                  </a:cubicBezTo>
                  <a:cubicBezTo>
                    <a:pt x="34" y="693"/>
                    <a:pt x="34" y="726"/>
                    <a:pt x="101" y="726"/>
                  </a:cubicBezTo>
                  <a:lnTo>
                    <a:pt x="134" y="726"/>
                  </a:lnTo>
                  <a:cubicBezTo>
                    <a:pt x="768" y="693"/>
                    <a:pt x="1302" y="193"/>
                    <a:pt x="1302" y="159"/>
                  </a:cubicBezTo>
                  <a:cubicBezTo>
                    <a:pt x="1335" y="93"/>
                    <a:pt x="1335" y="59"/>
                    <a:pt x="1302" y="26"/>
                  </a:cubicBezTo>
                  <a:cubicBezTo>
                    <a:pt x="1285" y="9"/>
                    <a:pt x="1260" y="1"/>
                    <a:pt x="1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3" name="Google Shape;3673;p54"/>
            <p:cNvSpPr/>
            <p:nvPr/>
          </p:nvSpPr>
          <p:spPr>
            <a:xfrm>
              <a:off x="1938975" y="2561975"/>
              <a:ext cx="33375" cy="17325"/>
            </a:xfrm>
            <a:custGeom>
              <a:avLst/>
              <a:gdLst/>
              <a:ahLst/>
              <a:cxnLst/>
              <a:rect l="l" t="t" r="r" b="b"/>
              <a:pathLst>
                <a:path w="1335" h="693" extrusionOk="0">
                  <a:moveTo>
                    <a:pt x="1222" y="1"/>
                  </a:moveTo>
                  <a:cubicBezTo>
                    <a:pt x="1201" y="1"/>
                    <a:pt x="1185" y="9"/>
                    <a:pt x="1168" y="26"/>
                  </a:cubicBezTo>
                  <a:cubicBezTo>
                    <a:pt x="1168" y="26"/>
                    <a:pt x="634" y="526"/>
                    <a:pt x="67" y="526"/>
                  </a:cubicBezTo>
                  <a:cubicBezTo>
                    <a:pt x="34" y="526"/>
                    <a:pt x="0" y="593"/>
                    <a:pt x="0" y="626"/>
                  </a:cubicBezTo>
                  <a:cubicBezTo>
                    <a:pt x="34" y="660"/>
                    <a:pt x="34" y="693"/>
                    <a:pt x="67" y="693"/>
                  </a:cubicBezTo>
                  <a:lnTo>
                    <a:pt x="134" y="693"/>
                  </a:lnTo>
                  <a:cubicBezTo>
                    <a:pt x="734" y="660"/>
                    <a:pt x="1301" y="159"/>
                    <a:pt x="1301" y="159"/>
                  </a:cubicBezTo>
                  <a:cubicBezTo>
                    <a:pt x="1335" y="126"/>
                    <a:pt x="1335" y="92"/>
                    <a:pt x="1301" y="26"/>
                  </a:cubicBezTo>
                  <a:cubicBezTo>
                    <a:pt x="1268" y="9"/>
                    <a:pt x="1243" y="1"/>
                    <a:pt x="1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4" name="Google Shape;3674;p54"/>
            <p:cNvSpPr/>
            <p:nvPr/>
          </p:nvSpPr>
          <p:spPr>
            <a:xfrm>
              <a:off x="1901450" y="2580125"/>
              <a:ext cx="35050" cy="11650"/>
            </a:xfrm>
            <a:custGeom>
              <a:avLst/>
              <a:gdLst/>
              <a:ahLst/>
              <a:cxnLst/>
              <a:rect l="l" t="t" r="r" b="b"/>
              <a:pathLst>
                <a:path w="1402" h="466" extrusionOk="0">
                  <a:moveTo>
                    <a:pt x="1301" y="0"/>
                  </a:moveTo>
                  <a:cubicBezTo>
                    <a:pt x="1301" y="0"/>
                    <a:pt x="836" y="294"/>
                    <a:pt x="366" y="294"/>
                  </a:cubicBezTo>
                  <a:cubicBezTo>
                    <a:pt x="288" y="294"/>
                    <a:pt x="210" y="286"/>
                    <a:pt x="134" y="267"/>
                  </a:cubicBezTo>
                  <a:cubicBezTo>
                    <a:pt x="67" y="267"/>
                    <a:pt x="34" y="267"/>
                    <a:pt x="34" y="367"/>
                  </a:cubicBezTo>
                  <a:cubicBezTo>
                    <a:pt x="0" y="401"/>
                    <a:pt x="34" y="401"/>
                    <a:pt x="34" y="434"/>
                  </a:cubicBezTo>
                  <a:cubicBezTo>
                    <a:pt x="138" y="456"/>
                    <a:pt x="244" y="465"/>
                    <a:pt x="348" y="465"/>
                  </a:cubicBezTo>
                  <a:cubicBezTo>
                    <a:pt x="871" y="465"/>
                    <a:pt x="1340" y="228"/>
                    <a:pt x="1368" y="200"/>
                  </a:cubicBezTo>
                  <a:cubicBezTo>
                    <a:pt x="1401" y="134"/>
                    <a:pt x="1401" y="100"/>
                    <a:pt x="1401" y="67"/>
                  </a:cubicBezTo>
                  <a:cubicBezTo>
                    <a:pt x="1368" y="0"/>
                    <a:pt x="1335" y="0"/>
                    <a:pt x="1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5" name="Google Shape;3675;p54"/>
            <p:cNvSpPr/>
            <p:nvPr/>
          </p:nvSpPr>
          <p:spPr>
            <a:xfrm>
              <a:off x="1982325" y="2532250"/>
              <a:ext cx="30900" cy="24550"/>
            </a:xfrm>
            <a:custGeom>
              <a:avLst/>
              <a:gdLst/>
              <a:ahLst/>
              <a:cxnLst/>
              <a:rect l="l" t="t" r="r" b="b"/>
              <a:pathLst>
                <a:path w="1236" h="982" extrusionOk="0">
                  <a:moveTo>
                    <a:pt x="1105" y="0"/>
                  </a:moveTo>
                  <a:cubicBezTo>
                    <a:pt x="1079" y="0"/>
                    <a:pt x="1049" y="24"/>
                    <a:pt x="1002" y="47"/>
                  </a:cubicBezTo>
                  <a:cubicBezTo>
                    <a:pt x="1002" y="47"/>
                    <a:pt x="635" y="681"/>
                    <a:pt x="101" y="848"/>
                  </a:cubicBezTo>
                  <a:cubicBezTo>
                    <a:pt x="34" y="848"/>
                    <a:pt x="1" y="881"/>
                    <a:pt x="34" y="981"/>
                  </a:cubicBezTo>
                  <a:cubicBezTo>
                    <a:pt x="57" y="970"/>
                    <a:pt x="75" y="966"/>
                    <a:pt x="90" y="966"/>
                  </a:cubicBezTo>
                  <a:cubicBezTo>
                    <a:pt x="120" y="966"/>
                    <a:pt x="134" y="981"/>
                    <a:pt x="134" y="981"/>
                  </a:cubicBezTo>
                  <a:lnTo>
                    <a:pt x="168" y="981"/>
                  </a:lnTo>
                  <a:cubicBezTo>
                    <a:pt x="768" y="814"/>
                    <a:pt x="1168" y="147"/>
                    <a:pt x="1168" y="147"/>
                  </a:cubicBezTo>
                  <a:cubicBezTo>
                    <a:pt x="1235" y="114"/>
                    <a:pt x="1168" y="47"/>
                    <a:pt x="1135" y="14"/>
                  </a:cubicBezTo>
                  <a:cubicBezTo>
                    <a:pt x="1125" y="4"/>
                    <a:pt x="1116" y="0"/>
                    <a:pt x="1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6" name="Google Shape;3676;p54"/>
            <p:cNvSpPr/>
            <p:nvPr/>
          </p:nvSpPr>
          <p:spPr>
            <a:xfrm>
              <a:off x="1949825" y="2538850"/>
              <a:ext cx="31700" cy="21275"/>
            </a:xfrm>
            <a:custGeom>
              <a:avLst/>
              <a:gdLst/>
              <a:ahLst/>
              <a:cxnLst/>
              <a:rect l="l" t="t" r="r" b="b"/>
              <a:pathLst>
                <a:path w="1268" h="851" extrusionOk="0">
                  <a:moveTo>
                    <a:pt x="1168" y="0"/>
                  </a:moveTo>
                  <a:cubicBezTo>
                    <a:pt x="1143" y="0"/>
                    <a:pt x="1118" y="17"/>
                    <a:pt x="1101" y="50"/>
                  </a:cubicBezTo>
                  <a:cubicBezTo>
                    <a:pt x="1101" y="50"/>
                    <a:pt x="634" y="584"/>
                    <a:pt x="100" y="684"/>
                  </a:cubicBezTo>
                  <a:cubicBezTo>
                    <a:pt x="67" y="684"/>
                    <a:pt x="33" y="717"/>
                    <a:pt x="33" y="751"/>
                  </a:cubicBezTo>
                  <a:cubicBezTo>
                    <a:pt x="0" y="784"/>
                    <a:pt x="67" y="784"/>
                    <a:pt x="67" y="851"/>
                  </a:cubicBezTo>
                  <a:lnTo>
                    <a:pt x="100" y="851"/>
                  </a:lnTo>
                  <a:cubicBezTo>
                    <a:pt x="701" y="751"/>
                    <a:pt x="1201" y="184"/>
                    <a:pt x="1234" y="184"/>
                  </a:cubicBezTo>
                  <a:cubicBezTo>
                    <a:pt x="1268" y="117"/>
                    <a:pt x="1268" y="83"/>
                    <a:pt x="1234" y="50"/>
                  </a:cubicBezTo>
                  <a:cubicBezTo>
                    <a:pt x="1218" y="17"/>
                    <a:pt x="1193" y="0"/>
                    <a:pt x="1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7" name="Google Shape;3677;p54"/>
            <p:cNvSpPr/>
            <p:nvPr/>
          </p:nvSpPr>
          <p:spPr>
            <a:xfrm>
              <a:off x="1777200" y="2536125"/>
              <a:ext cx="32550" cy="18175"/>
            </a:xfrm>
            <a:custGeom>
              <a:avLst/>
              <a:gdLst/>
              <a:ahLst/>
              <a:cxnLst/>
              <a:rect l="l" t="t" r="r" b="b"/>
              <a:pathLst>
                <a:path w="1302" h="727" extrusionOk="0">
                  <a:moveTo>
                    <a:pt x="113" y="1"/>
                  </a:moveTo>
                  <a:cubicBezTo>
                    <a:pt x="92" y="1"/>
                    <a:pt x="67" y="9"/>
                    <a:pt x="33" y="26"/>
                  </a:cubicBezTo>
                  <a:cubicBezTo>
                    <a:pt x="0" y="59"/>
                    <a:pt x="0" y="126"/>
                    <a:pt x="33" y="159"/>
                  </a:cubicBezTo>
                  <a:cubicBezTo>
                    <a:pt x="100" y="192"/>
                    <a:pt x="601" y="693"/>
                    <a:pt x="1201" y="726"/>
                  </a:cubicBezTo>
                  <a:lnTo>
                    <a:pt x="1268" y="726"/>
                  </a:lnTo>
                  <a:cubicBezTo>
                    <a:pt x="1301" y="726"/>
                    <a:pt x="1301" y="693"/>
                    <a:pt x="1301" y="659"/>
                  </a:cubicBezTo>
                  <a:cubicBezTo>
                    <a:pt x="1301" y="626"/>
                    <a:pt x="1268" y="559"/>
                    <a:pt x="1201" y="559"/>
                  </a:cubicBezTo>
                  <a:cubicBezTo>
                    <a:pt x="667" y="526"/>
                    <a:pt x="167" y="26"/>
                    <a:pt x="167" y="26"/>
                  </a:cubicBezTo>
                  <a:cubicBezTo>
                    <a:pt x="150" y="9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8" name="Google Shape;3678;p54"/>
            <p:cNvSpPr/>
            <p:nvPr/>
          </p:nvSpPr>
          <p:spPr>
            <a:xfrm>
              <a:off x="1776350" y="2554675"/>
              <a:ext cx="32550" cy="18800"/>
            </a:xfrm>
            <a:custGeom>
              <a:avLst/>
              <a:gdLst/>
              <a:ahLst/>
              <a:cxnLst/>
              <a:rect l="l" t="t" r="r" b="b"/>
              <a:pathLst>
                <a:path w="1302" h="752" extrusionOk="0">
                  <a:moveTo>
                    <a:pt x="88" y="1"/>
                  </a:moveTo>
                  <a:cubicBezTo>
                    <a:pt x="67" y="1"/>
                    <a:pt x="51" y="18"/>
                    <a:pt x="34" y="51"/>
                  </a:cubicBezTo>
                  <a:cubicBezTo>
                    <a:pt x="1" y="84"/>
                    <a:pt x="1" y="118"/>
                    <a:pt x="34" y="151"/>
                  </a:cubicBezTo>
                  <a:cubicBezTo>
                    <a:pt x="67" y="218"/>
                    <a:pt x="568" y="718"/>
                    <a:pt x="1202" y="751"/>
                  </a:cubicBezTo>
                  <a:lnTo>
                    <a:pt x="1235" y="751"/>
                  </a:lnTo>
                  <a:cubicBezTo>
                    <a:pt x="1235" y="751"/>
                    <a:pt x="1302" y="718"/>
                    <a:pt x="1268" y="651"/>
                  </a:cubicBezTo>
                  <a:cubicBezTo>
                    <a:pt x="1268" y="618"/>
                    <a:pt x="1235" y="585"/>
                    <a:pt x="1202" y="585"/>
                  </a:cubicBezTo>
                  <a:cubicBezTo>
                    <a:pt x="668" y="551"/>
                    <a:pt x="168" y="51"/>
                    <a:pt x="168" y="51"/>
                  </a:cubicBezTo>
                  <a:cubicBezTo>
                    <a:pt x="134" y="18"/>
                    <a:pt x="10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9" name="Google Shape;3679;p54"/>
            <p:cNvSpPr/>
            <p:nvPr/>
          </p:nvSpPr>
          <p:spPr>
            <a:xfrm>
              <a:off x="1753000" y="2561975"/>
              <a:ext cx="32550" cy="19000"/>
            </a:xfrm>
            <a:custGeom>
              <a:avLst/>
              <a:gdLst/>
              <a:ahLst/>
              <a:cxnLst/>
              <a:rect l="l" t="t" r="r" b="b"/>
              <a:pathLst>
                <a:path w="1302" h="760" extrusionOk="0">
                  <a:moveTo>
                    <a:pt x="113" y="1"/>
                  </a:moveTo>
                  <a:cubicBezTo>
                    <a:pt x="92" y="1"/>
                    <a:pt x="67" y="9"/>
                    <a:pt x="34" y="26"/>
                  </a:cubicBezTo>
                  <a:cubicBezTo>
                    <a:pt x="1" y="92"/>
                    <a:pt x="1" y="126"/>
                    <a:pt x="34" y="159"/>
                  </a:cubicBezTo>
                  <a:cubicBezTo>
                    <a:pt x="101" y="193"/>
                    <a:pt x="601" y="693"/>
                    <a:pt x="1202" y="760"/>
                  </a:cubicBezTo>
                  <a:lnTo>
                    <a:pt x="1268" y="760"/>
                  </a:lnTo>
                  <a:cubicBezTo>
                    <a:pt x="1268" y="693"/>
                    <a:pt x="1302" y="693"/>
                    <a:pt x="1302" y="660"/>
                  </a:cubicBezTo>
                  <a:cubicBezTo>
                    <a:pt x="1302" y="626"/>
                    <a:pt x="1268" y="593"/>
                    <a:pt x="1202" y="593"/>
                  </a:cubicBezTo>
                  <a:cubicBezTo>
                    <a:pt x="668" y="526"/>
                    <a:pt x="168" y="26"/>
                    <a:pt x="168" y="26"/>
                  </a:cubicBezTo>
                  <a:cubicBezTo>
                    <a:pt x="151" y="9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0" name="Google Shape;3680;p54"/>
            <p:cNvSpPr/>
            <p:nvPr/>
          </p:nvSpPr>
          <p:spPr>
            <a:xfrm>
              <a:off x="1803875" y="2558425"/>
              <a:ext cx="35050" cy="12350"/>
            </a:xfrm>
            <a:custGeom>
              <a:avLst/>
              <a:gdLst/>
              <a:ahLst/>
              <a:cxnLst/>
              <a:rect l="l" t="t" r="r" b="b"/>
              <a:pathLst>
                <a:path w="1402" h="494" extrusionOk="0">
                  <a:moveTo>
                    <a:pt x="134" y="1"/>
                  </a:moveTo>
                  <a:cubicBezTo>
                    <a:pt x="101" y="1"/>
                    <a:pt x="67" y="1"/>
                    <a:pt x="1" y="68"/>
                  </a:cubicBezTo>
                  <a:cubicBezTo>
                    <a:pt x="1" y="101"/>
                    <a:pt x="1" y="134"/>
                    <a:pt x="67" y="168"/>
                  </a:cubicBezTo>
                  <a:cubicBezTo>
                    <a:pt x="67" y="168"/>
                    <a:pt x="568" y="493"/>
                    <a:pt x="1115" y="493"/>
                  </a:cubicBezTo>
                  <a:cubicBezTo>
                    <a:pt x="1199" y="493"/>
                    <a:pt x="1284" y="486"/>
                    <a:pt x="1368" y="468"/>
                  </a:cubicBezTo>
                  <a:cubicBezTo>
                    <a:pt x="1368" y="468"/>
                    <a:pt x="1402" y="435"/>
                    <a:pt x="1402" y="401"/>
                  </a:cubicBezTo>
                  <a:cubicBezTo>
                    <a:pt x="1402" y="335"/>
                    <a:pt x="1368" y="301"/>
                    <a:pt x="1301" y="301"/>
                  </a:cubicBezTo>
                  <a:cubicBezTo>
                    <a:pt x="1242" y="312"/>
                    <a:pt x="1182" y="317"/>
                    <a:pt x="1121" y="317"/>
                  </a:cubicBezTo>
                  <a:cubicBezTo>
                    <a:pt x="635" y="317"/>
                    <a:pt x="134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1" name="Google Shape;3681;p54"/>
            <p:cNvSpPr/>
            <p:nvPr/>
          </p:nvSpPr>
          <p:spPr>
            <a:xfrm>
              <a:off x="1832225" y="2553425"/>
              <a:ext cx="34225" cy="11300"/>
            </a:xfrm>
            <a:custGeom>
              <a:avLst/>
              <a:gdLst/>
              <a:ahLst/>
              <a:cxnLst/>
              <a:rect l="l" t="t" r="r" b="b"/>
              <a:pathLst>
                <a:path w="1369" h="452" extrusionOk="0">
                  <a:moveTo>
                    <a:pt x="134" y="1"/>
                  </a:moveTo>
                  <a:cubicBezTo>
                    <a:pt x="101" y="1"/>
                    <a:pt x="67" y="1"/>
                    <a:pt x="1" y="34"/>
                  </a:cubicBezTo>
                  <a:cubicBezTo>
                    <a:pt x="1" y="101"/>
                    <a:pt x="1" y="134"/>
                    <a:pt x="67" y="168"/>
                  </a:cubicBezTo>
                  <a:cubicBezTo>
                    <a:pt x="67" y="168"/>
                    <a:pt x="584" y="452"/>
                    <a:pt x="1117" y="452"/>
                  </a:cubicBezTo>
                  <a:cubicBezTo>
                    <a:pt x="1190" y="452"/>
                    <a:pt x="1263" y="446"/>
                    <a:pt x="1335" y="434"/>
                  </a:cubicBezTo>
                  <a:cubicBezTo>
                    <a:pt x="1368" y="368"/>
                    <a:pt x="1368" y="368"/>
                    <a:pt x="1368" y="334"/>
                  </a:cubicBezTo>
                  <a:cubicBezTo>
                    <a:pt x="1368" y="301"/>
                    <a:pt x="1335" y="234"/>
                    <a:pt x="1302" y="234"/>
                  </a:cubicBezTo>
                  <a:cubicBezTo>
                    <a:pt x="1220" y="255"/>
                    <a:pt x="1135" y="264"/>
                    <a:pt x="1051" y="264"/>
                  </a:cubicBezTo>
                  <a:cubicBezTo>
                    <a:pt x="588" y="264"/>
                    <a:pt x="134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2" name="Google Shape;3682;p54"/>
            <p:cNvSpPr/>
            <p:nvPr/>
          </p:nvSpPr>
          <p:spPr>
            <a:xfrm>
              <a:off x="1799700" y="2581775"/>
              <a:ext cx="35050" cy="10775"/>
            </a:xfrm>
            <a:custGeom>
              <a:avLst/>
              <a:gdLst/>
              <a:ahLst/>
              <a:cxnLst/>
              <a:rect l="l" t="t" r="r" b="b"/>
              <a:pathLst>
                <a:path w="1402" h="431" extrusionOk="0">
                  <a:moveTo>
                    <a:pt x="134" y="1"/>
                  </a:moveTo>
                  <a:cubicBezTo>
                    <a:pt x="101" y="1"/>
                    <a:pt x="67" y="1"/>
                    <a:pt x="1" y="34"/>
                  </a:cubicBezTo>
                  <a:cubicBezTo>
                    <a:pt x="1" y="68"/>
                    <a:pt x="1" y="101"/>
                    <a:pt x="67" y="168"/>
                  </a:cubicBezTo>
                  <a:cubicBezTo>
                    <a:pt x="67" y="168"/>
                    <a:pt x="545" y="430"/>
                    <a:pt x="1076" y="430"/>
                  </a:cubicBezTo>
                  <a:cubicBezTo>
                    <a:pt x="1173" y="430"/>
                    <a:pt x="1271" y="422"/>
                    <a:pt x="1368" y="401"/>
                  </a:cubicBezTo>
                  <a:lnTo>
                    <a:pt x="1368" y="401"/>
                  </a:lnTo>
                  <a:cubicBezTo>
                    <a:pt x="1368" y="401"/>
                    <a:pt x="1368" y="401"/>
                    <a:pt x="1368" y="401"/>
                  </a:cubicBezTo>
                  <a:cubicBezTo>
                    <a:pt x="1402" y="401"/>
                    <a:pt x="1402" y="368"/>
                    <a:pt x="1402" y="335"/>
                  </a:cubicBezTo>
                  <a:cubicBezTo>
                    <a:pt x="1402" y="301"/>
                    <a:pt x="1368" y="234"/>
                    <a:pt x="1302" y="234"/>
                  </a:cubicBezTo>
                  <a:cubicBezTo>
                    <a:pt x="1220" y="255"/>
                    <a:pt x="1135" y="264"/>
                    <a:pt x="1051" y="264"/>
                  </a:cubicBezTo>
                  <a:cubicBezTo>
                    <a:pt x="588" y="264"/>
                    <a:pt x="134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3" name="Google Shape;3683;p54"/>
            <p:cNvSpPr/>
            <p:nvPr/>
          </p:nvSpPr>
          <p:spPr>
            <a:xfrm>
              <a:off x="1838075" y="2575625"/>
              <a:ext cx="35875" cy="8400"/>
            </a:xfrm>
            <a:custGeom>
              <a:avLst/>
              <a:gdLst/>
              <a:ahLst/>
              <a:cxnLst/>
              <a:rect l="l" t="t" r="r" b="b"/>
              <a:pathLst>
                <a:path w="1435" h="336" extrusionOk="0">
                  <a:moveTo>
                    <a:pt x="115" y="0"/>
                  </a:moveTo>
                  <a:cubicBezTo>
                    <a:pt x="69" y="0"/>
                    <a:pt x="34" y="31"/>
                    <a:pt x="34" y="80"/>
                  </a:cubicBezTo>
                  <a:cubicBezTo>
                    <a:pt x="0" y="114"/>
                    <a:pt x="34" y="180"/>
                    <a:pt x="67" y="180"/>
                  </a:cubicBezTo>
                  <a:cubicBezTo>
                    <a:pt x="91" y="180"/>
                    <a:pt x="443" y="336"/>
                    <a:pt x="876" y="336"/>
                  </a:cubicBezTo>
                  <a:cubicBezTo>
                    <a:pt x="1044" y="336"/>
                    <a:pt x="1224" y="312"/>
                    <a:pt x="1401" y="247"/>
                  </a:cubicBezTo>
                  <a:cubicBezTo>
                    <a:pt x="1401" y="214"/>
                    <a:pt x="1401" y="147"/>
                    <a:pt x="1435" y="147"/>
                  </a:cubicBezTo>
                  <a:cubicBezTo>
                    <a:pt x="1401" y="114"/>
                    <a:pt x="1368" y="114"/>
                    <a:pt x="1334" y="114"/>
                  </a:cubicBezTo>
                  <a:cubicBezTo>
                    <a:pt x="1215" y="153"/>
                    <a:pt x="1087" y="168"/>
                    <a:pt x="960" y="168"/>
                  </a:cubicBezTo>
                  <a:cubicBezTo>
                    <a:pt x="554" y="168"/>
                    <a:pt x="167" y="13"/>
                    <a:pt x="167" y="13"/>
                  </a:cubicBezTo>
                  <a:cubicBezTo>
                    <a:pt x="149" y="5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4" name="Google Shape;3684;p54"/>
            <p:cNvSpPr/>
            <p:nvPr/>
          </p:nvSpPr>
          <p:spPr>
            <a:xfrm>
              <a:off x="1876425" y="2553425"/>
              <a:ext cx="36725" cy="8225"/>
            </a:xfrm>
            <a:custGeom>
              <a:avLst/>
              <a:gdLst/>
              <a:ahLst/>
              <a:cxnLst/>
              <a:rect l="l" t="t" r="r" b="b"/>
              <a:pathLst>
                <a:path w="1469" h="329" extrusionOk="0">
                  <a:moveTo>
                    <a:pt x="1268" y="1"/>
                  </a:moveTo>
                  <a:cubicBezTo>
                    <a:pt x="1098" y="98"/>
                    <a:pt x="898" y="129"/>
                    <a:pt x="711" y="129"/>
                  </a:cubicBezTo>
                  <a:cubicBezTo>
                    <a:pt x="384" y="129"/>
                    <a:pt x="101" y="34"/>
                    <a:pt x="101" y="34"/>
                  </a:cubicBezTo>
                  <a:cubicBezTo>
                    <a:pt x="92" y="25"/>
                    <a:pt x="83" y="21"/>
                    <a:pt x="75" y="21"/>
                  </a:cubicBezTo>
                  <a:cubicBezTo>
                    <a:pt x="52" y="21"/>
                    <a:pt x="34" y="52"/>
                    <a:pt x="34" y="101"/>
                  </a:cubicBezTo>
                  <a:cubicBezTo>
                    <a:pt x="1" y="168"/>
                    <a:pt x="34" y="201"/>
                    <a:pt x="67" y="201"/>
                  </a:cubicBezTo>
                  <a:cubicBezTo>
                    <a:pt x="87" y="241"/>
                    <a:pt x="357" y="328"/>
                    <a:pt x="692" y="328"/>
                  </a:cubicBezTo>
                  <a:cubicBezTo>
                    <a:pt x="918" y="328"/>
                    <a:pt x="1173" y="288"/>
                    <a:pt x="1402" y="168"/>
                  </a:cubicBezTo>
                  <a:cubicBezTo>
                    <a:pt x="1468" y="168"/>
                    <a:pt x="1468" y="134"/>
                    <a:pt x="1402" y="34"/>
                  </a:cubicBezTo>
                  <a:cubicBezTo>
                    <a:pt x="1368" y="1"/>
                    <a:pt x="1335" y="1"/>
                    <a:pt x="12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5" name="Google Shape;3685;p54"/>
            <p:cNvSpPr/>
            <p:nvPr/>
          </p:nvSpPr>
          <p:spPr>
            <a:xfrm>
              <a:off x="1883925" y="2570950"/>
              <a:ext cx="35050" cy="8250"/>
            </a:xfrm>
            <a:custGeom>
              <a:avLst/>
              <a:gdLst/>
              <a:ahLst/>
              <a:cxnLst/>
              <a:rect l="l" t="t" r="r" b="b"/>
              <a:pathLst>
                <a:path w="1402" h="330" extrusionOk="0">
                  <a:moveTo>
                    <a:pt x="1268" y="0"/>
                  </a:moveTo>
                  <a:cubicBezTo>
                    <a:pt x="1068" y="107"/>
                    <a:pt x="841" y="139"/>
                    <a:pt x="641" y="139"/>
                  </a:cubicBezTo>
                  <a:cubicBezTo>
                    <a:pt x="341" y="139"/>
                    <a:pt x="101" y="67"/>
                    <a:pt x="101" y="67"/>
                  </a:cubicBezTo>
                  <a:cubicBezTo>
                    <a:pt x="91" y="46"/>
                    <a:pt x="80" y="38"/>
                    <a:pt x="71" y="38"/>
                  </a:cubicBezTo>
                  <a:cubicBezTo>
                    <a:pt x="50" y="38"/>
                    <a:pt x="34" y="77"/>
                    <a:pt x="34" y="100"/>
                  </a:cubicBezTo>
                  <a:cubicBezTo>
                    <a:pt x="1" y="167"/>
                    <a:pt x="34" y="234"/>
                    <a:pt x="68" y="234"/>
                  </a:cubicBezTo>
                  <a:cubicBezTo>
                    <a:pt x="87" y="253"/>
                    <a:pt x="347" y="330"/>
                    <a:pt x="672" y="330"/>
                  </a:cubicBezTo>
                  <a:cubicBezTo>
                    <a:pt x="903" y="330"/>
                    <a:pt x="1167" y="292"/>
                    <a:pt x="1402" y="167"/>
                  </a:cubicBezTo>
                  <a:lnTo>
                    <a:pt x="1402" y="67"/>
                  </a:lnTo>
                  <a:cubicBezTo>
                    <a:pt x="1368" y="0"/>
                    <a:pt x="1335" y="0"/>
                    <a:pt x="12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6" name="Google Shape;3686;p54"/>
            <p:cNvSpPr/>
            <p:nvPr/>
          </p:nvSpPr>
          <p:spPr>
            <a:xfrm>
              <a:off x="1850575" y="2590125"/>
              <a:ext cx="35050" cy="7975"/>
            </a:xfrm>
            <a:custGeom>
              <a:avLst/>
              <a:gdLst/>
              <a:ahLst/>
              <a:cxnLst/>
              <a:rect l="l" t="t" r="r" b="b"/>
              <a:pathLst>
                <a:path w="1402" h="319" extrusionOk="0">
                  <a:moveTo>
                    <a:pt x="1268" y="1"/>
                  </a:moveTo>
                  <a:cubicBezTo>
                    <a:pt x="1084" y="87"/>
                    <a:pt x="877" y="114"/>
                    <a:pt x="689" y="114"/>
                  </a:cubicBezTo>
                  <a:cubicBezTo>
                    <a:pt x="367" y="114"/>
                    <a:pt x="101" y="34"/>
                    <a:pt x="101" y="34"/>
                  </a:cubicBezTo>
                  <a:cubicBezTo>
                    <a:pt x="91" y="24"/>
                    <a:pt x="81" y="20"/>
                    <a:pt x="72" y="20"/>
                  </a:cubicBezTo>
                  <a:cubicBezTo>
                    <a:pt x="51" y="20"/>
                    <a:pt x="34" y="44"/>
                    <a:pt x="34" y="67"/>
                  </a:cubicBezTo>
                  <a:cubicBezTo>
                    <a:pt x="1" y="167"/>
                    <a:pt x="34" y="201"/>
                    <a:pt x="67" y="201"/>
                  </a:cubicBezTo>
                  <a:cubicBezTo>
                    <a:pt x="88" y="221"/>
                    <a:pt x="377" y="319"/>
                    <a:pt x="729" y="319"/>
                  </a:cubicBezTo>
                  <a:cubicBezTo>
                    <a:pt x="945" y="319"/>
                    <a:pt x="1185" y="282"/>
                    <a:pt x="1402" y="167"/>
                  </a:cubicBezTo>
                  <a:lnTo>
                    <a:pt x="1402" y="34"/>
                  </a:lnTo>
                  <a:cubicBezTo>
                    <a:pt x="1368" y="1"/>
                    <a:pt x="1335" y="1"/>
                    <a:pt x="12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7" name="Google Shape;3687;p54"/>
            <p:cNvSpPr/>
            <p:nvPr/>
          </p:nvSpPr>
          <p:spPr>
            <a:xfrm>
              <a:off x="2012350" y="1805400"/>
              <a:ext cx="21725" cy="29200"/>
            </a:xfrm>
            <a:custGeom>
              <a:avLst/>
              <a:gdLst/>
              <a:ahLst/>
              <a:cxnLst/>
              <a:rect l="l" t="t" r="r" b="b"/>
              <a:pathLst>
                <a:path w="869" h="1168" extrusionOk="0">
                  <a:moveTo>
                    <a:pt x="68" y="0"/>
                  </a:moveTo>
                  <a:cubicBezTo>
                    <a:pt x="68" y="0"/>
                    <a:pt x="1" y="0"/>
                    <a:pt x="1" y="34"/>
                  </a:cubicBezTo>
                  <a:cubicBezTo>
                    <a:pt x="1" y="67"/>
                    <a:pt x="1" y="100"/>
                    <a:pt x="68" y="134"/>
                  </a:cubicBezTo>
                  <a:cubicBezTo>
                    <a:pt x="535" y="434"/>
                    <a:pt x="735" y="1101"/>
                    <a:pt x="735" y="1101"/>
                  </a:cubicBezTo>
                  <a:cubicBezTo>
                    <a:pt x="735" y="1168"/>
                    <a:pt x="768" y="1168"/>
                    <a:pt x="801" y="1168"/>
                  </a:cubicBezTo>
                  <a:cubicBezTo>
                    <a:pt x="868" y="1101"/>
                    <a:pt x="868" y="1068"/>
                    <a:pt x="868" y="1034"/>
                  </a:cubicBezTo>
                  <a:cubicBezTo>
                    <a:pt x="868" y="1034"/>
                    <a:pt x="601" y="334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8" name="Google Shape;3688;p54"/>
            <p:cNvSpPr/>
            <p:nvPr/>
          </p:nvSpPr>
          <p:spPr>
            <a:xfrm>
              <a:off x="1985675" y="1799550"/>
              <a:ext cx="23375" cy="28400"/>
            </a:xfrm>
            <a:custGeom>
              <a:avLst/>
              <a:gdLst/>
              <a:ahLst/>
              <a:cxnLst/>
              <a:rect l="l" t="t" r="r" b="b"/>
              <a:pathLst>
                <a:path w="935" h="1136" extrusionOk="0">
                  <a:moveTo>
                    <a:pt x="100" y="1"/>
                  </a:moveTo>
                  <a:cubicBezTo>
                    <a:pt x="100" y="1"/>
                    <a:pt x="58" y="44"/>
                    <a:pt x="24" y="44"/>
                  </a:cubicBezTo>
                  <a:cubicBezTo>
                    <a:pt x="15" y="44"/>
                    <a:pt x="7" y="41"/>
                    <a:pt x="0" y="34"/>
                  </a:cubicBezTo>
                  <a:lnTo>
                    <a:pt x="0" y="34"/>
                  </a:lnTo>
                  <a:cubicBezTo>
                    <a:pt x="0" y="101"/>
                    <a:pt x="0" y="134"/>
                    <a:pt x="34" y="168"/>
                  </a:cubicBezTo>
                  <a:cubicBezTo>
                    <a:pt x="501" y="435"/>
                    <a:pt x="734" y="1102"/>
                    <a:pt x="734" y="1102"/>
                  </a:cubicBezTo>
                  <a:cubicBezTo>
                    <a:pt x="801" y="1135"/>
                    <a:pt x="834" y="1135"/>
                    <a:pt x="868" y="1135"/>
                  </a:cubicBezTo>
                  <a:cubicBezTo>
                    <a:pt x="934" y="1102"/>
                    <a:pt x="934" y="1068"/>
                    <a:pt x="934" y="1002"/>
                  </a:cubicBezTo>
                  <a:cubicBezTo>
                    <a:pt x="934" y="1002"/>
                    <a:pt x="668" y="30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9" name="Google Shape;3689;p54"/>
            <p:cNvSpPr/>
            <p:nvPr/>
          </p:nvSpPr>
          <p:spPr>
            <a:xfrm>
              <a:off x="1952325" y="1789550"/>
              <a:ext cx="30025" cy="24550"/>
            </a:xfrm>
            <a:custGeom>
              <a:avLst/>
              <a:gdLst/>
              <a:ahLst/>
              <a:cxnLst/>
              <a:rect l="l" t="t" r="r" b="b"/>
              <a:pathLst>
                <a:path w="1201" h="982" extrusionOk="0">
                  <a:moveTo>
                    <a:pt x="134" y="1"/>
                  </a:moveTo>
                  <a:cubicBezTo>
                    <a:pt x="100" y="1"/>
                    <a:pt x="100" y="34"/>
                    <a:pt x="33" y="67"/>
                  </a:cubicBezTo>
                  <a:cubicBezTo>
                    <a:pt x="0" y="101"/>
                    <a:pt x="33" y="167"/>
                    <a:pt x="67" y="167"/>
                  </a:cubicBezTo>
                  <a:cubicBezTo>
                    <a:pt x="634" y="334"/>
                    <a:pt x="1001" y="901"/>
                    <a:pt x="1001" y="901"/>
                  </a:cubicBezTo>
                  <a:cubicBezTo>
                    <a:pt x="1025" y="950"/>
                    <a:pt x="1050" y="981"/>
                    <a:pt x="1087" y="981"/>
                  </a:cubicBezTo>
                  <a:cubicBezTo>
                    <a:pt x="1101" y="981"/>
                    <a:pt x="1116" y="977"/>
                    <a:pt x="1134" y="968"/>
                  </a:cubicBezTo>
                  <a:cubicBezTo>
                    <a:pt x="1168" y="901"/>
                    <a:pt x="1201" y="868"/>
                    <a:pt x="1168" y="835"/>
                  </a:cubicBezTo>
                  <a:cubicBezTo>
                    <a:pt x="1134" y="768"/>
                    <a:pt x="734" y="167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0" name="Google Shape;3690;p54"/>
            <p:cNvSpPr/>
            <p:nvPr/>
          </p:nvSpPr>
          <p:spPr>
            <a:xfrm>
              <a:off x="1976500" y="1770375"/>
              <a:ext cx="30050" cy="24550"/>
            </a:xfrm>
            <a:custGeom>
              <a:avLst/>
              <a:gdLst/>
              <a:ahLst/>
              <a:cxnLst/>
              <a:rect l="l" t="t" r="r" b="b"/>
              <a:pathLst>
                <a:path w="1202" h="982" extrusionOk="0">
                  <a:moveTo>
                    <a:pt x="134" y="0"/>
                  </a:moveTo>
                  <a:cubicBezTo>
                    <a:pt x="67" y="0"/>
                    <a:pt x="67" y="0"/>
                    <a:pt x="34" y="100"/>
                  </a:cubicBezTo>
                  <a:cubicBezTo>
                    <a:pt x="0" y="134"/>
                    <a:pt x="34" y="167"/>
                    <a:pt x="67" y="167"/>
                  </a:cubicBezTo>
                  <a:cubicBezTo>
                    <a:pt x="601" y="334"/>
                    <a:pt x="1001" y="934"/>
                    <a:pt x="1001" y="934"/>
                  </a:cubicBezTo>
                  <a:cubicBezTo>
                    <a:pt x="1025" y="958"/>
                    <a:pt x="1048" y="982"/>
                    <a:pt x="1072" y="982"/>
                  </a:cubicBezTo>
                  <a:cubicBezTo>
                    <a:pt x="1082" y="982"/>
                    <a:pt x="1091" y="978"/>
                    <a:pt x="1101" y="968"/>
                  </a:cubicBezTo>
                  <a:cubicBezTo>
                    <a:pt x="1168" y="934"/>
                    <a:pt x="1201" y="901"/>
                    <a:pt x="1168" y="834"/>
                  </a:cubicBezTo>
                  <a:cubicBezTo>
                    <a:pt x="1135" y="801"/>
                    <a:pt x="734" y="167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1" name="Google Shape;3691;p54"/>
            <p:cNvSpPr/>
            <p:nvPr/>
          </p:nvSpPr>
          <p:spPr>
            <a:xfrm>
              <a:off x="1953150" y="1770375"/>
              <a:ext cx="31725" cy="20650"/>
            </a:xfrm>
            <a:custGeom>
              <a:avLst/>
              <a:gdLst/>
              <a:ahLst/>
              <a:cxnLst/>
              <a:rect l="l" t="t" r="r" b="b"/>
              <a:pathLst>
                <a:path w="1269" h="826" extrusionOk="0">
                  <a:moveTo>
                    <a:pt x="101" y="0"/>
                  </a:moveTo>
                  <a:cubicBezTo>
                    <a:pt x="67" y="0"/>
                    <a:pt x="0" y="0"/>
                    <a:pt x="0" y="100"/>
                  </a:cubicBezTo>
                  <a:cubicBezTo>
                    <a:pt x="0" y="134"/>
                    <a:pt x="67" y="167"/>
                    <a:pt x="101" y="167"/>
                  </a:cubicBezTo>
                  <a:cubicBezTo>
                    <a:pt x="634" y="267"/>
                    <a:pt x="1101" y="801"/>
                    <a:pt x="1101" y="801"/>
                  </a:cubicBezTo>
                  <a:cubicBezTo>
                    <a:pt x="1118" y="818"/>
                    <a:pt x="1135" y="826"/>
                    <a:pt x="1155" y="826"/>
                  </a:cubicBezTo>
                  <a:cubicBezTo>
                    <a:pt x="1176" y="826"/>
                    <a:pt x="1201" y="818"/>
                    <a:pt x="1235" y="801"/>
                  </a:cubicBezTo>
                  <a:cubicBezTo>
                    <a:pt x="1268" y="768"/>
                    <a:pt x="1268" y="734"/>
                    <a:pt x="1235" y="668"/>
                  </a:cubicBezTo>
                  <a:cubicBezTo>
                    <a:pt x="1235" y="634"/>
                    <a:pt x="701" y="10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2" name="Google Shape;3692;p54"/>
            <p:cNvSpPr/>
            <p:nvPr/>
          </p:nvSpPr>
          <p:spPr>
            <a:xfrm>
              <a:off x="1687950" y="1805400"/>
              <a:ext cx="20875" cy="29200"/>
            </a:xfrm>
            <a:custGeom>
              <a:avLst/>
              <a:gdLst/>
              <a:ahLst/>
              <a:cxnLst/>
              <a:rect l="l" t="t" r="r" b="b"/>
              <a:pathLst>
                <a:path w="835" h="1168" extrusionOk="0">
                  <a:moveTo>
                    <a:pt x="735" y="0"/>
                  </a:moveTo>
                  <a:cubicBezTo>
                    <a:pt x="234" y="334"/>
                    <a:pt x="1" y="1034"/>
                    <a:pt x="1" y="1034"/>
                  </a:cubicBezTo>
                  <a:cubicBezTo>
                    <a:pt x="1" y="1068"/>
                    <a:pt x="1" y="1101"/>
                    <a:pt x="34" y="1168"/>
                  </a:cubicBezTo>
                  <a:cubicBezTo>
                    <a:pt x="68" y="1168"/>
                    <a:pt x="101" y="1168"/>
                    <a:pt x="101" y="1101"/>
                  </a:cubicBezTo>
                  <a:cubicBezTo>
                    <a:pt x="101" y="1101"/>
                    <a:pt x="334" y="434"/>
                    <a:pt x="768" y="134"/>
                  </a:cubicBezTo>
                  <a:cubicBezTo>
                    <a:pt x="835" y="100"/>
                    <a:pt x="835" y="67"/>
                    <a:pt x="835" y="34"/>
                  </a:cubicBezTo>
                  <a:cubicBezTo>
                    <a:pt x="835" y="0"/>
                    <a:pt x="768" y="0"/>
                    <a:pt x="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3" name="Google Shape;3693;p54"/>
            <p:cNvSpPr/>
            <p:nvPr/>
          </p:nvSpPr>
          <p:spPr>
            <a:xfrm>
              <a:off x="1712975" y="1799550"/>
              <a:ext cx="22550" cy="28400"/>
            </a:xfrm>
            <a:custGeom>
              <a:avLst/>
              <a:gdLst/>
              <a:ahLst/>
              <a:cxnLst/>
              <a:rect l="l" t="t" r="r" b="b"/>
              <a:pathLst>
                <a:path w="902" h="1136" extrusionOk="0">
                  <a:moveTo>
                    <a:pt x="768" y="1"/>
                  </a:moveTo>
                  <a:cubicBezTo>
                    <a:pt x="234" y="301"/>
                    <a:pt x="1" y="1002"/>
                    <a:pt x="1" y="1002"/>
                  </a:cubicBezTo>
                  <a:cubicBezTo>
                    <a:pt x="1" y="1068"/>
                    <a:pt x="1" y="1102"/>
                    <a:pt x="34" y="1135"/>
                  </a:cubicBezTo>
                  <a:cubicBezTo>
                    <a:pt x="67" y="1135"/>
                    <a:pt x="101" y="1135"/>
                    <a:pt x="167" y="1102"/>
                  </a:cubicBezTo>
                  <a:cubicBezTo>
                    <a:pt x="167" y="1102"/>
                    <a:pt x="401" y="435"/>
                    <a:pt x="868" y="168"/>
                  </a:cubicBezTo>
                  <a:cubicBezTo>
                    <a:pt x="901" y="134"/>
                    <a:pt x="901" y="101"/>
                    <a:pt x="901" y="34"/>
                  </a:cubicBezTo>
                  <a:lnTo>
                    <a:pt x="901" y="34"/>
                  </a:lnTo>
                  <a:cubicBezTo>
                    <a:pt x="895" y="41"/>
                    <a:pt x="888" y="44"/>
                    <a:pt x="882" y="44"/>
                  </a:cubicBezTo>
                  <a:cubicBezTo>
                    <a:pt x="856" y="44"/>
                    <a:pt x="835" y="1"/>
                    <a:pt x="8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4" name="Google Shape;3694;p54"/>
            <p:cNvSpPr/>
            <p:nvPr/>
          </p:nvSpPr>
          <p:spPr>
            <a:xfrm>
              <a:off x="1738000" y="1789550"/>
              <a:ext cx="30050" cy="24550"/>
            </a:xfrm>
            <a:custGeom>
              <a:avLst/>
              <a:gdLst/>
              <a:ahLst/>
              <a:cxnLst/>
              <a:rect l="l" t="t" r="r" b="b"/>
              <a:pathLst>
                <a:path w="1202" h="982" extrusionOk="0">
                  <a:moveTo>
                    <a:pt x="1034" y="1"/>
                  </a:moveTo>
                  <a:cubicBezTo>
                    <a:pt x="434" y="167"/>
                    <a:pt x="67" y="768"/>
                    <a:pt x="34" y="835"/>
                  </a:cubicBezTo>
                  <a:cubicBezTo>
                    <a:pt x="0" y="868"/>
                    <a:pt x="34" y="901"/>
                    <a:pt x="67" y="968"/>
                  </a:cubicBezTo>
                  <a:cubicBezTo>
                    <a:pt x="76" y="977"/>
                    <a:pt x="87" y="981"/>
                    <a:pt x="100" y="981"/>
                  </a:cubicBezTo>
                  <a:cubicBezTo>
                    <a:pt x="134" y="981"/>
                    <a:pt x="176" y="950"/>
                    <a:pt x="200" y="901"/>
                  </a:cubicBezTo>
                  <a:cubicBezTo>
                    <a:pt x="200" y="901"/>
                    <a:pt x="567" y="334"/>
                    <a:pt x="1101" y="167"/>
                  </a:cubicBezTo>
                  <a:cubicBezTo>
                    <a:pt x="1168" y="167"/>
                    <a:pt x="1201" y="101"/>
                    <a:pt x="1168" y="67"/>
                  </a:cubicBezTo>
                  <a:cubicBezTo>
                    <a:pt x="1101" y="34"/>
                    <a:pt x="1101" y="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5" name="Google Shape;3695;p54"/>
            <p:cNvSpPr/>
            <p:nvPr/>
          </p:nvSpPr>
          <p:spPr>
            <a:xfrm>
              <a:off x="1769675" y="1766200"/>
              <a:ext cx="32550" cy="17950"/>
            </a:xfrm>
            <a:custGeom>
              <a:avLst/>
              <a:gdLst/>
              <a:ahLst/>
              <a:cxnLst/>
              <a:rect l="l" t="t" r="r" b="b"/>
              <a:pathLst>
                <a:path w="1302" h="718" extrusionOk="0">
                  <a:moveTo>
                    <a:pt x="1235" y="1"/>
                  </a:moveTo>
                  <a:cubicBezTo>
                    <a:pt x="635" y="67"/>
                    <a:pt x="101" y="568"/>
                    <a:pt x="68" y="568"/>
                  </a:cubicBezTo>
                  <a:cubicBezTo>
                    <a:pt x="1" y="601"/>
                    <a:pt x="1" y="634"/>
                    <a:pt x="68" y="668"/>
                  </a:cubicBezTo>
                  <a:cubicBezTo>
                    <a:pt x="84" y="701"/>
                    <a:pt x="101" y="718"/>
                    <a:pt x="118" y="718"/>
                  </a:cubicBezTo>
                  <a:cubicBezTo>
                    <a:pt x="134" y="718"/>
                    <a:pt x="151" y="701"/>
                    <a:pt x="168" y="668"/>
                  </a:cubicBezTo>
                  <a:cubicBezTo>
                    <a:pt x="168" y="668"/>
                    <a:pt x="668" y="167"/>
                    <a:pt x="1235" y="167"/>
                  </a:cubicBezTo>
                  <a:cubicBezTo>
                    <a:pt x="1268" y="167"/>
                    <a:pt x="1302" y="134"/>
                    <a:pt x="1302" y="101"/>
                  </a:cubicBezTo>
                  <a:cubicBezTo>
                    <a:pt x="1302" y="67"/>
                    <a:pt x="1302" y="1"/>
                    <a:pt x="12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6" name="Google Shape;3696;p54"/>
            <p:cNvSpPr/>
            <p:nvPr/>
          </p:nvSpPr>
          <p:spPr>
            <a:xfrm>
              <a:off x="1751350" y="1748700"/>
              <a:ext cx="31700" cy="17325"/>
            </a:xfrm>
            <a:custGeom>
              <a:avLst/>
              <a:gdLst/>
              <a:ahLst/>
              <a:cxnLst/>
              <a:rect l="l" t="t" r="r" b="b"/>
              <a:pathLst>
                <a:path w="1268" h="693" extrusionOk="0">
                  <a:moveTo>
                    <a:pt x="1201" y="0"/>
                  </a:moveTo>
                  <a:cubicBezTo>
                    <a:pt x="634" y="33"/>
                    <a:pt x="67" y="534"/>
                    <a:pt x="33" y="534"/>
                  </a:cubicBezTo>
                  <a:cubicBezTo>
                    <a:pt x="0" y="601"/>
                    <a:pt x="0" y="634"/>
                    <a:pt x="33" y="667"/>
                  </a:cubicBezTo>
                  <a:cubicBezTo>
                    <a:pt x="50" y="684"/>
                    <a:pt x="67" y="692"/>
                    <a:pt x="88" y="692"/>
                  </a:cubicBezTo>
                  <a:cubicBezTo>
                    <a:pt x="108" y="692"/>
                    <a:pt x="133" y="684"/>
                    <a:pt x="167" y="667"/>
                  </a:cubicBezTo>
                  <a:cubicBezTo>
                    <a:pt x="167" y="667"/>
                    <a:pt x="667" y="167"/>
                    <a:pt x="1201" y="167"/>
                  </a:cubicBezTo>
                  <a:cubicBezTo>
                    <a:pt x="1234" y="167"/>
                    <a:pt x="1268" y="134"/>
                    <a:pt x="1268" y="100"/>
                  </a:cubicBezTo>
                  <a:cubicBezTo>
                    <a:pt x="1268" y="33"/>
                    <a:pt x="1234" y="33"/>
                    <a:pt x="1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7" name="Google Shape;3697;p54"/>
            <p:cNvSpPr/>
            <p:nvPr/>
          </p:nvSpPr>
          <p:spPr>
            <a:xfrm>
              <a:off x="1786375" y="1738725"/>
              <a:ext cx="35050" cy="10825"/>
            </a:xfrm>
            <a:custGeom>
              <a:avLst/>
              <a:gdLst/>
              <a:ahLst/>
              <a:cxnLst/>
              <a:rect l="l" t="t" r="r" b="b"/>
              <a:pathLst>
                <a:path w="1402" h="433" extrusionOk="0">
                  <a:moveTo>
                    <a:pt x="1025" y="1"/>
                  </a:moveTo>
                  <a:cubicBezTo>
                    <a:pt x="517" y="1"/>
                    <a:pt x="89" y="238"/>
                    <a:pt x="33" y="266"/>
                  </a:cubicBezTo>
                  <a:cubicBezTo>
                    <a:pt x="0" y="332"/>
                    <a:pt x="0" y="366"/>
                    <a:pt x="0" y="399"/>
                  </a:cubicBezTo>
                  <a:cubicBezTo>
                    <a:pt x="33" y="432"/>
                    <a:pt x="100" y="432"/>
                    <a:pt x="133" y="432"/>
                  </a:cubicBezTo>
                  <a:cubicBezTo>
                    <a:pt x="133" y="432"/>
                    <a:pt x="613" y="180"/>
                    <a:pt x="1067" y="180"/>
                  </a:cubicBezTo>
                  <a:cubicBezTo>
                    <a:pt x="1135" y="180"/>
                    <a:pt x="1202" y="186"/>
                    <a:pt x="1268" y="199"/>
                  </a:cubicBezTo>
                  <a:cubicBezTo>
                    <a:pt x="1301" y="199"/>
                    <a:pt x="1334" y="199"/>
                    <a:pt x="1334" y="99"/>
                  </a:cubicBezTo>
                  <a:cubicBezTo>
                    <a:pt x="1401" y="66"/>
                    <a:pt x="1401" y="32"/>
                    <a:pt x="1334" y="32"/>
                  </a:cubicBezTo>
                  <a:cubicBezTo>
                    <a:pt x="1230" y="10"/>
                    <a:pt x="1126" y="1"/>
                    <a:pt x="1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8" name="Google Shape;3698;p54"/>
            <p:cNvSpPr/>
            <p:nvPr/>
          </p:nvSpPr>
          <p:spPr>
            <a:xfrm>
              <a:off x="1710475" y="1772050"/>
              <a:ext cx="30050" cy="24075"/>
            </a:xfrm>
            <a:custGeom>
              <a:avLst/>
              <a:gdLst/>
              <a:ahLst/>
              <a:cxnLst/>
              <a:rect l="l" t="t" r="r" b="b"/>
              <a:pathLst>
                <a:path w="1202" h="963" extrusionOk="0">
                  <a:moveTo>
                    <a:pt x="1035" y="0"/>
                  </a:moveTo>
                  <a:cubicBezTo>
                    <a:pt x="468" y="167"/>
                    <a:pt x="67" y="767"/>
                    <a:pt x="34" y="834"/>
                  </a:cubicBezTo>
                  <a:cubicBezTo>
                    <a:pt x="1" y="867"/>
                    <a:pt x="34" y="901"/>
                    <a:pt x="101" y="934"/>
                  </a:cubicBezTo>
                  <a:cubicBezTo>
                    <a:pt x="111" y="955"/>
                    <a:pt x="121" y="963"/>
                    <a:pt x="132" y="963"/>
                  </a:cubicBezTo>
                  <a:cubicBezTo>
                    <a:pt x="155" y="963"/>
                    <a:pt x="178" y="924"/>
                    <a:pt x="201" y="901"/>
                  </a:cubicBezTo>
                  <a:cubicBezTo>
                    <a:pt x="201" y="901"/>
                    <a:pt x="601" y="334"/>
                    <a:pt x="1135" y="167"/>
                  </a:cubicBezTo>
                  <a:cubicBezTo>
                    <a:pt x="1168" y="167"/>
                    <a:pt x="1201" y="100"/>
                    <a:pt x="1168" y="67"/>
                  </a:cubicBezTo>
                  <a:lnTo>
                    <a:pt x="1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9" name="Google Shape;3699;p54"/>
            <p:cNvSpPr/>
            <p:nvPr/>
          </p:nvSpPr>
          <p:spPr>
            <a:xfrm>
              <a:off x="1741325" y="1769550"/>
              <a:ext cx="31725" cy="20650"/>
            </a:xfrm>
            <a:custGeom>
              <a:avLst/>
              <a:gdLst/>
              <a:ahLst/>
              <a:cxnLst/>
              <a:rect l="l" t="t" r="r" b="b"/>
              <a:pathLst>
                <a:path w="1269" h="826" extrusionOk="0">
                  <a:moveTo>
                    <a:pt x="1135" y="0"/>
                  </a:moveTo>
                  <a:cubicBezTo>
                    <a:pt x="568" y="100"/>
                    <a:pt x="67" y="634"/>
                    <a:pt x="67" y="667"/>
                  </a:cubicBezTo>
                  <a:cubicBezTo>
                    <a:pt x="1" y="701"/>
                    <a:pt x="1" y="767"/>
                    <a:pt x="67" y="801"/>
                  </a:cubicBezTo>
                  <a:cubicBezTo>
                    <a:pt x="84" y="817"/>
                    <a:pt x="101" y="826"/>
                    <a:pt x="118" y="826"/>
                  </a:cubicBezTo>
                  <a:cubicBezTo>
                    <a:pt x="134" y="826"/>
                    <a:pt x="151" y="817"/>
                    <a:pt x="168" y="801"/>
                  </a:cubicBezTo>
                  <a:cubicBezTo>
                    <a:pt x="168" y="801"/>
                    <a:pt x="635" y="267"/>
                    <a:pt x="1168" y="167"/>
                  </a:cubicBezTo>
                  <a:cubicBezTo>
                    <a:pt x="1235" y="167"/>
                    <a:pt x="1268" y="133"/>
                    <a:pt x="1268" y="100"/>
                  </a:cubicBezTo>
                  <a:cubicBezTo>
                    <a:pt x="1235" y="0"/>
                    <a:pt x="1235" y="0"/>
                    <a:pt x="12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0" name="Google Shape;3700;p54"/>
            <p:cNvSpPr/>
            <p:nvPr/>
          </p:nvSpPr>
          <p:spPr>
            <a:xfrm>
              <a:off x="1913950" y="1773700"/>
              <a:ext cx="32550" cy="18800"/>
            </a:xfrm>
            <a:custGeom>
              <a:avLst/>
              <a:gdLst/>
              <a:ahLst/>
              <a:cxnLst/>
              <a:rect l="l" t="t" r="r" b="b"/>
              <a:pathLst>
                <a:path w="1302" h="752" extrusionOk="0">
                  <a:moveTo>
                    <a:pt x="34" y="1"/>
                  </a:moveTo>
                  <a:cubicBezTo>
                    <a:pt x="1" y="1"/>
                    <a:pt x="1" y="34"/>
                    <a:pt x="1" y="101"/>
                  </a:cubicBezTo>
                  <a:cubicBezTo>
                    <a:pt x="1" y="134"/>
                    <a:pt x="34" y="168"/>
                    <a:pt x="67" y="168"/>
                  </a:cubicBezTo>
                  <a:cubicBezTo>
                    <a:pt x="634" y="201"/>
                    <a:pt x="1135" y="701"/>
                    <a:pt x="1135" y="701"/>
                  </a:cubicBezTo>
                  <a:cubicBezTo>
                    <a:pt x="1152" y="735"/>
                    <a:pt x="1168" y="751"/>
                    <a:pt x="1185" y="751"/>
                  </a:cubicBezTo>
                  <a:cubicBezTo>
                    <a:pt x="1202" y="751"/>
                    <a:pt x="1218" y="735"/>
                    <a:pt x="1235" y="701"/>
                  </a:cubicBezTo>
                  <a:cubicBezTo>
                    <a:pt x="1302" y="668"/>
                    <a:pt x="1302" y="635"/>
                    <a:pt x="1235" y="568"/>
                  </a:cubicBezTo>
                  <a:cubicBezTo>
                    <a:pt x="1202" y="535"/>
                    <a:pt x="668" y="34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1" name="Google Shape;3701;p54"/>
            <p:cNvSpPr/>
            <p:nvPr/>
          </p:nvSpPr>
          <p:spPr>
            <a:xfrm>
              <a:off x="1913125" y="1755350"/>
              <a:ext cx="31700" cy="18175"/>
            </a:xfrm>
            <a:custGeom>
              <a:avLst/>
              <a:gdLst/>
              <a:ahLst/>
              <a:cxnLst/>
              <a:rect l="l" t="t" r="r" b="b"/>
              <a:pathLst>
                <a:path w="1268" h="727" extrusionOk="0">
                  <a:moveTo>
                    <a:pt x="34" y="1"/>
                  </a:moveTo>
                  <a:cubicBezTo>
                    <a:pt x="0" y="34"/>
                    <a:pt x="0" y="34"/>
                    <a:pt x="0" y="68"/>
                  </a:cubicBezTo>
                  <a:cubicBezTo>
                    <a:pt x="0" y="101"/>
                    <a:pt x="34" y="168"/>
                    <a:pt x="67" y="168"/>
                  </a:cubicBezTo>
                  <a:cubicBezTo>
                    <a:pt x="601" y="201"/>
                    <a:pt x="1101" y="701"/>
                    <a:pt x="1101" y="701"/>
                  </a:cubicBezTo>
                  <a:cubicBezTo>
                    <a:pt x="1134" y="718"/>
                    <a:pt x="1159" y="726"/>
                    <a:pt x="1180" y="726"/>
                  </a:cubicBezTo>
                  <a:cubicBezTo>
                    <a:pt x="1201" y="726"/>
                    <a:pt x="1218" y="718"/>
                    <a:pt x="1235" y="701"/>
                  </a:cubicBezTo>
                  <a:cubicBezTo>
                    <a:pt x="1268" y="668"/>
                    <a:pt x="1268" y="601"/>
                    <a:pt x="1235" y="568"/>
                  </a:cubicBezTo>
                  <a:cubicBezTo>
                    <a:pt x="1201" y="535"/>
                    <a:pt x="634" y="34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2" name="Google Shape;3702;p54"/>
            <p:cNvSpPr/>
            <p:nvPr/>
          </p:nvSpPr>
          <p:spPr>
            <a:xfrm>
              <a:off x="1933975" y="1748700"/>
              <a:ext cx="31700" cy="18775"/>
            </a:xfrm>
            <a:custGeom>
              <a:avLst/>
              <a:gdLst/>
              <a:ahLst/>
              <a:cxnLst/>
              <a:rect l="l" t="t" r="r" b="b"/>
              <a:pathLst>
                <a:path w="1268" h="751" extrusionOk="0">
                  <a:moveTo>
                    <a:pt x="34" y="0"/>
                  </a:moveTo>
                  <a:cubicBezTo>
                    <a:pt x="0" y="0"/>
                    <a:pt x="0" y="33"/>
                    <a:pt x="0" y="100"/>
                  </a:cubicBezTo>
                  <a:cubicBezTo>
                    <a:pt x="0" y="134"/>
                    <a:pt x="34" y="167"/>
                    <a:pt x="67" y="167"/>
                  </a:cubicBezTo>
                  <a:cubicBezTo>
                    <a:pt x="601" y="200"/>
                    <a:pt x="1101" y="701"/>
                    <a:pt x="1101" y="701"/>
                  </a:cubicBezTo>
                  <a:cubicBezTo>
                    <a:pt x="1134" y="734"/>
                    <a:pt x="1159" y="751"/>
                    <a:pt x="1180" y="751"/>
                  </a:cubicBezTo>
                  <a:cubicBezTo>
                    <a:pt x="1201" y="751"/>
                    <a:pt x="1218" y="734"/>
                    <a:pt x="1234" y="701"/>
                  </a:cubicBezTo>
                  <a:cubicBezTo>
                    <a:pt x="1268" y="667"/>
                    <a:pt x="1268" y="634"/>
                    <a:pt x="1234" y="601"/>
                  </a:cubicBezTo>
                  <a:cubicBezTo>
                    <a:pt x="1201" y="534"/>
                    <a:pt x="634" y="33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3" name="Google Shape;3703;p54"/>
            <p:cNvSpPr/>
            <p:nvPr/>
          </p:nvSpPr>
          <p:spPr>
            <a:xfrm>
              <a:off x="1882275" y="1757450"/>
              <a:ext cx="35050" cy="12100"/>
            </a:xfrm>
            <a:custGeom>
              <a:avLst/>
              <a:gdLst/>
              <a:ahLst/>
              <a:cxnLst/>
              <a:rect l="l" t="t" r="r" b="b"/>
              <a:pathLst>
                <a:path w="1402" h="484" extrusionOk="0">
                  <a:moveTo>
                    <a:pt x="267" y="1"/>
                  </a:moveTo>
                  <a:cubicBezTo>
                    <a:pt x="201" y="1"/>
                    <a:pt x="134" y="6"/>
                    <a:pt x="67" y="17"/>
                  </a:cubicBezTo>
                  <a:cubicBezTo>
                    <a:pt x="67" y="84"/>
                    <a:pt x="0" y="84"/>
                    <a:pt x="67" y="117"/>
                  </a:cubicBezTo>
                  <a:cubicBezTo>
                    <a:pt x="67" y="150"/>
                    <a:pt x="100" y="184"/>
                    <a:pt x="134" y="184"/>
                  </a:cubicBezTo>
                  <a:cubicBezTo>
                    <a:pt x="178" y="178"/>
                    <a:pt x="223" y="176"/>
                    <a:pt x="268" y="176"/>
                  </a:cubicBezTo>
                  <a:cubicBezTo>
                    <a:pt x="763" y="176"/>
                    <a:pt x="1268" y="484"/>
                    <a:pt x="1268" y="484"/>
                  </a:cubicBezTo>
                  <a:cubicBezTo>
                    <a:pt x="1301" y="484"/>
                    <a:pt x="1334" y="484"/>
                    <a:pt x="1401" y="451"/>
                  </a:cubicBezTo>
                  <a:cubicBezTo>
                    <a:pt x="1401" y="384"/>
                    <a:pt x="1401" y="351"/>
                    <a:pt x="1334" y="317"/>
                  </a:cubicBezTo>
                  <a:cubicBezTo>
                    <a:pt x="1305" y="317"/>
                    <a:pt x="801" y="1"/>
                    <a:pt x="2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4" name="Google Shape;3704;p54"/>
            <p:cNvSpPr/>
            <p:nvPr/>
          </p:nvSpPr>
          <p:spPr>
            <a:xfrm>
              <a:off x="1853075" y="1762675"/>
              <a:ext cx="35875" cy="7725"/>
            </a:xfrm>
            <a:custGeom>
              <a:avLst/>
              <a:gdLst/>
              <a:ahLst/>
              <a:cxnLst/>
              <a:rect l="l" t="t" r="r" b="b"/>
              <a:pathLst>
                <a:path w="1435" h="309" extrusionOk="0">
                  <a:moveTo>
                    <a:pt x="559" y="0"/>
                  </a:moveTo>
                  <a:cubicBezTo>
                    <a:pt x="400" y="0"/>
                    <a:pt x="231" y="20"/>
                    <a:pt x="67" y="75"/>
                  </a:cubicBezTo>
                  <a:cubicBezTo>
                    <a:pt x="1" y="108"/>
                    <a:pt x="1" y="142"/>
                    <a:pt x="67" y="142"/>
                  </a:cubicBezTo>
                  <a:cubicBezTo>
                    <a:pt x="67" y="208"/>
                    <a:pt x="101" y="208"/>
                    <a:pt x="134" y="208"/>
                  </a:cubicBezTo>
                  <a:cubicBezTo>
                    <a:pt x="253" y="169"/>
                    <a:pt x="382" y="153"/>
                    <a:pt x="509" y="153"/>
                  </a:cubicBezTo>
                  <a:cubicBezTo>
                    <a:pt x="914" y="153"/>
                    <a:pt x="1302" y="308"/>
                    <a:pt x="1302" y="308"/>
                  </a:cubicBezTo>
                  <a:cubicBezTo>
                    <a:pt x="1335" y="308"/>
                    <a:pt x="1435" y="308"/>
                    <a:pt x="1435" y="275"/>
                  </a:cubicBezTo>
                  <a:cubicBezTo>
                    <a:pt x="1435" y="242"/>
                    <a:pt x="1435" y="142"/>
                    <a:pt x="1368" y="142"/>
                  </a:cubicBezTo>
                  <a:cubicBezTo>
                    <a:pt x="1344" y="142"/>
                    <a:pt x="985" y="0"/>
                    <a:pt x="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5" name="Google Shape;3705;p54"/>
            <p:cNvSpPr/>
            <p:nvPr/>
          </p:nvSpPr>
          <p:spPr>
            <a:xfrm>
              <a:off x="1885600" y="1737950"/>
              <a:ext cx="34225" cy="10775"/>
            </a:xfrm>
            <a:custGeom>
              <a:avLst/>
              <a:gdLst/>
              <a:ahLst/>
              <a:cxnLst/>
              <a:rect l="l" t="t" r="r" b="b"/>
              <a:pathLst>
                <a:path w="1369" h="431" extrusionOk="0">
                  <a:moveTo>
                    <a:pt x="324" y="1"/>
                  </a:moveTo>
                  <a:cubicBezTo>
                    <a:pt x="229" y="1"/>
                    <a:pt x="131" y="9"/>
                    <a:pt x="34" y="30"/>
                  </a:cubicBezTo>
                  <a:cubicBezTo>
                    <a:pt x="34" y="63"/>
                    <a:pt x="1" y="97"/>
                    <a:pt x="34" y="97"/>
                  </a:cubicBezTo>
                  <a:cubicBezTo>
                    <a:pt x="34" y="130"/>
                    <a:pt x="101" y="197"/>
                    <a:pt x="134" y="197"/>
                  </a:cubicBezTo>
                  <a:cubicBezTo>
                    <a:pt x="211" y="176"/>
                    <a:pt x="291" y="167"/>
                    <a:pt x="372" y="167"/>
                  </a:cubicBezTo>
                  <a:cubicBezTo>
                    <a:pt x="814" y="167"/>
                    <a:pt x="1268" y="430"/>
                    <a:pt x="1268" y="430"/>
                  </a:cubicBezTo>
                  <a:cubicBezTo>
                    <a:pt x="1301" y="430"/>
                    <a:pt x="1335" y="430"/>
                    <a:pt x="1368" y="397"/>
                  </a:cubicBezTo>
                  <a:cubicBezTo>
                    <a:pt x="1368" y="363"/>
                    <a:pt x="1368" y="297"/>
                    <a:pt x="1335" y="263"/>
                  </a:cubicBezTo>
                  <a:cubicBezTo>
                    <a:pt x="1307" y="263"/>
                    <a:pt x="848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6" name="Google Shape;3706;p54"/>
            <p:cNvSpPr/>
            <p:nvPr/>
          </p:nvSpPr>
          <p:spPr>
            <a:xfrm>
              <a:off x="1848075" y="1745100"/>
              <a:ext cx="36725" cy="8125"/>
            </a:xfrm>
            <a:custGeom>
              <a:avLst/>
              <a:gdLst/>
              <a:ahLst/>
              <a:cxnLst/>
              <a:rect l="l" t="t" r="r" b="b"/>
              <a:pathLst>
                <a:path w="1469" h="325" extrusionOk="0">
                  <a:moveTo>
                    <a:pt x="594" y="0"/>
                  </a:moveTo>
                  <a:cubicBezTo>
                    <a:pt x="413" y="0"/>
                    <a:pt x="219" y="29"/>
                    <a:pt x="34" y="111"/>
                  </a:cubicBezTo>
                  <a:cubicBezTo>
                    <a:pt x="0" y="111"/>
                    <a:pt x="0" y="144"/>
                    <a:pt x="0" y="177"/>
                  </a:cubicBezTo>
                  <a:cubicBezTo>
                    <a:pt x="34" y="244"/>
                    <a:pt x="67" y="244"/>
                    <a:pt x="134" y="244"/>
                  </a:cubicBezTo>
                  <a:cubicBezTo>
                    <a:pt x="266" y="200"/>
                    <a:pt x="409" y="184"/>
                    <a:pt x="548" y="184"/>
                  </a:cubicBezTo>
                  <a:cubicBezTo>
                    <a:pt x="939" y="184"/>
                    <a:pt x="1301" y="311"/>
                    <a:pt x="1301" y="311"/>
                  </a:cubicBezTo>
                  <a:cubicBezTo>
                    <a:pt x="1311" y="321"/>
                    <a:pt x="1327" y="325"/>
                    <a:pt x="1344" y="325"/>
                  </a:cubicBezTo>
                  <a:cubicBezTo>
                    <a:pt x="1385" y="325"/>
                    <a:pt x="1435" y="301"/>
                    <a:pt x="1435" y="278"/>
                  </a:cubicBezTo>
                  <a:cubicBezTo>
                    <a:pt x="1468" y="244"/>
                    <a:pt x="1435" y="144"/>
                    <a:pt x="1368" y="144"/>
                  </a:cubicBezTo>
                  <a:cubicBezTo>
                    <a:pt x="1345" y="144"/>
                    <a:pt x="1002" y="0"/>
                    <a:pt x="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7" name="Google Shape;3707;p54"/>
            <p:cNvSpPr/>
            <p:nvPr/>
          </p:nvSpPr>
          <p:spPr>
            <a:xfrm>
              <a:off x="1809725" y="1765150"/>
              <a:ext cx="35050" cy="8925"/>
            </a:xfrm>
            <a:custGeom>
              <a:avLst/>
              <a:gdLst/>
              <a:ahLst/>
              <a:cxnLst/>
              <a:rect l="l" t="t" r="r" b="b"/>
              <a:pathLst>
                <a:path w="1402" h="357" extrusionOk="0">
                  <a:moveTo>
                    <a:pt x="884" y="1"/>
                  </a:moveTo>
                  <a:cubicBezTo>
                    <a:pt x="625" y="1"/>
                    <a:pt x="300" y="43"/>
                    <a:pt x="33" y="209"/>
                  </a:cubicBezTo>
                  <a:cubicBezTo>
                    <a:pt x="0" y="276"/>
                    <a:pt x="0" y="309"/>
                    <a:pt x="33" y="309"/>
                  </a:cubicBezTo>
                  <a:cubicBezTo>
                    <a:pt x="57" y="333"/>
                    <a:pt x="97" y="357"/>
                    <a:pt x="131" y="357"/>
                  </a:cubicBezTo>
                  <a:cubicBezTo>
                    <a:pt x="144" y="357"/>
                    <a:pt x="157" y="353"/>
                    <a:pt x="167" y="343"/>
                  </a:cubicBezTo>
                  <a:cubicBezTo>
                    <a:pt x="418" y="217"/>
                    <a:pt x="737" y="188"/>
                    <a:pt x="979" y="188"/>
                  </a:cubicBezTo>
                  <a:cubicBezTo>
                    <a:pt x="1185" y="188"/>
                    <a:pt x="1334" y="209"/>
                    <a:pt x="1334" y="209"/>
                  </a:cubicBezTo>
                  <a:cubicBezTo>
                    <a:pt x="1368" y="209"/>
                    <a:pt x="1401" y="176"/>
                    <a:pt x="1401" y="143"/>
                  </a:cubicBezTo>
                  <a:cubicBezTo>
                    <a:pt x="1401" y="109"/>
                    <a:pt x="1368" y="43"/>
                    <a:pt x="1334" y="43"/>
                  </a:cubicBezTo>
                  <a:cubicBezTo>
                    <a:pt x="1334" y="43"/>
                    <a:pt x="1143" y="1"/>
                    <a:pt x="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8" name="Google Shape;3708;p54"/>
            <p:cNvSpPr/>
            <p:nvPr/>
          </p:nvSpPr>
          <p:spPr>
            <a:xfrm>
              <a:off x="1803050" y="1750275"/>
              <a:ext cx="35875" cy="6775"/>
            </a:xfrm>
            <a:custGeom>
              <a:avLst/>
              <a:gdLst/>
              <a:ahLst/>
              <a:cxnLst/>
              <a:rect l="l" t="t" r="r" b="b"/>
              <a:pathLst>
                <a:path w="1435" h="271" extrusionOk="0">
                  <a:moveTo>
                    <a:pt x="699" y="0"/>
                  </a:moveTo>
                  <a:cubicBezTo>
                    <a:pt x="481" y="0"/>
                    <a:pt x="233" y="34"/>
                    <a:pt x="0" y="137"/>
                  </a:cubicBezTo>
                  <a:lnTo>
                    <a:pt x="0" y="237"/>
                  </a:lnTo>
                  <a:cubicBezTo>
                    <a:pt x="67" y="271"/>
                    <a:pt x="100" y="271"/>
                    <a:pt x="134" y="271"/>
                  </a:cubicBezTo>
                  <a:cubicBezTo>
                    <a:pt x="318" y="185"/>
                    <a:pt x="525" y="157"/>
                    <a:pt x="713" y="157"/>
                  </a:cubicBezTo>
                  <a:cubicBezTo>
                    <a:pt x="1035" y="157"/>
                    <a:pt x="1301" y="237"/>
                    <a:pt x="1301" y="237"/>
                  </a:cubicBezTo>
                  <a:cubicBezTo>
                    <a:pt x="1311" y="247"/>
                    <a:pt x="1324" y="251"/>
                    <a:pt x="1337" y="251"/>
                  </a:cubicBezTo>
                  <a:cubicBezTo>
                    <a:pt x="1368" y="251"/>
                    <a:pt x="1401" y="228"/>
                    <a:pt x="1401" y="204"/>
                  </a:cubicBezTo>
                  <a:cubicBezTo>
                    <a:pt x="1435" y="137"/>
                    <a:pt x="1401" y="104"/>
                    <a:pt x="1334" y="104"/>
                  </a:cubicBezTo>
                  <a:cubicBezTo>
                    <a:pt x="1314" y="83"/>
                    <a:pt x="1044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9" name="Google Shape;3709;p54"/>
            <p:cNvSpPr/>
            <p:nvPr/>
          </p:nvSpPr>
          <p:spPr>
            <a:xfrm>
              <a:off x="1835575" y="1733600"/>
              <a:ext cx="36700" cy="6775"/>
            </a:xfrm>
            <a:custGeom>
              <a:avLst/>
              <a:gdLst/>
              <a:ahLst/>
              <a:cxnLst/>
              <a:rect l="l" t="t" r="r" b="b"/>
              <a:pathLst>
                <a:path w="1468" h="271" extrusionOk="0">
                  <a:moveTo>
                    <a:pt x="732" y="0"/>
                  </a:moveTo>
                  <a:cubicBezTo>
                    <a:pt x="514" y="0"/>
                    <a:pt x="266" y="34"/>
                    <a:pt x="33" y="137"/>
                  </a:cubicBezTo>
                  <a:cubicBezTo>
                    <a:pt x="0" y="137"/>
                    <a:pt x="0" y="204"/>
                    <a:pt x="33" y="237"/>
                  </a:cubicBezTo>
                  <a:cubicBezTo>
                    <a:pt x="100" y="271"/>
                    <a:pt x="134" y="271"/>
                    <a:pt x="167" y="271"/>
                  </a:cubicBezTo>
                  <a:cubicBezTo>
                    <a:pt x="351" y="184"/>
                    <a:pt x="558" y="157"/>
                    <a:pt x="746" y="157"/>
                  </a:cubicBezTo>
                  <a:cubicBezTo>
                    <a:pt x="1068" y="157"/>
                    <a:pt x="1334" y="237"/>
                    <a:pt x="1334" y="237"/>
                  </a:cubicBezTo>
                  <a:cubicBezTo>
                    <a:pt x="1343" y="246"/>
                    <a:pt x="1355" y="250"/>
                    <a:pt x="1366" y="250"/>
                  </a:cubicBezTo>
                  <a:cubicBezTo>
                    <a:pt x="1399" y="250"/>
                    <a:pt x="1434" y="219"/>
                    <a:pt x="1434" y="170"/>
                  </a:cubicBezTo>
                  <a:cubicBezTo>
                    <a:pt x="1468" y="137"/>
                    <a:pt x="1434" y="104"/>
                    <a:pt x="1368" y="104"/>
                  </a:cubicBezTo>
                  <a:cubicBezTo>
                    <a:pt x="1347" y="83"/>
                    <a:pt x="1077" y="0"/>
                    <a:pt x="7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4" name="Google Shape;3714;p5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سیستم شریانی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3715" name="Google Shape;3715;p55"/>
          <p:cNvGraphicFramePr/>
          <p:nvPr>
            <p:extLst>
              <p:ext uri="{D42A27DB-BD31-4B8C-83A1-F6EECF244321}">
                <p14:modId xmlns:p14="http://schemas.microsoft.com/office/powerpoint/2010/main" val="2231952967"/>
              </p:ext>
            </p:extLst>
          </p:nvPr>
        </p:nvGraphicFramePr>
        <p:xfrm>
          <a:off x="717550" y="1290100"/>
          <a:ext cx="7708900" cy="2791230"/>
        </p:xfrm>
        <a:graphic>
          <a:graphicData uri="http://schemas.openxmlformats.org/drawingml/2006/table">
            <a:tbl>
              <a:tblPr>
                <a:noFill/>
                <a:tableStyleId>{1A98C9C1-F816-4196-9BC6-3DDFE6CA23D3}</a:tableStyleId>
              </a:tblPr>
              <a:tblGrid>
                <a:gridCol w="1957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1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4350">
                <a:tc gridSpan="2"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400" b="1" dirty="0">
                          <a:solidFill>
                            <a:schemeClr val="accent1"/>
                          </a:solidFill>
                          <a:latin typeface="Alatsi"/>
                          <a:ea typeface="Alatsi"/>
                          <a:cs typeface="B Nazanin" panose="00000700000000000000" pitchFamily="2" charset="-78"/>
                          <a:sym typeface="Alatsi"/>
                        </a:rPr>
                        <a:t>شاخه های اصلی از آئورت</a:t>
                      </a:r>
                      <a:endParaRPr sz="2400" b="1" dirty="0">
                        <a:solidFill>
                          <a:schemeClr val="accent1"/>
                        </a:solidFill>
                        <a:latin typeface="Alatsi"/>
                        <a:ea typeface="Alatsi"/>
                        <a:cs typeface="B Nazanin" panose="00000700000000000000" pitchFamily="2" charset="-78"/>
                        <a:sym typeface="Alats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43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Red Hat Text"/>
                          <a:ea typeface="Red Hat Text"/>
                          <a:cs typeface="B Nazanin" panose="00000700000000000000" pitchFamily="2" charset="-78"/>
                          <a:sym typeface="Red Hat Text"/>
                        </a:rPr>
                        <a:t>ناحیه آئورت</a:t>
                      </a:r>
                      <a:endParaRPr b="1" dirty="0">
                        <a:solidFill>
                          <a:schemeClr val="dk1"/>
                        </a:solidFill>
                        <a:latin typeface="Red Hat Text"/>
                        <a:ea typeface="Red Hat Text"/>
                        <a:cs typeface="B Nazanin" panose="00000700000000000000" pitchFamily="2" charset="-78"/>
                        <a:sym typeface="Red Hat Tex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Red Hat Text"/>
                          <a:ea typeface="Red Hat Text"/>
                          <a:cs typeface="B Nazanin" panose="00000700000000000000" pitchFamily="2" charset="-78"/>
                          <a:sym typeface="Red Hat Text"/>
                        </a:rPr>
                        <a:t>شاخه های شریانی</a:t>
                      </a:r>
                      <a:endParaRPr b="1" dirty="0">
                        <a:solidFill>
                          <a:schemeClr val="dk1"/>
                        </a:solidFill>
                        <a:latin typeface="Red Hat Text"/>
                        <a:ea typeface="Red Hat Text"/>
                        <a:cs typeface="B Nazanin" panose="00000700000000000000" pitchFamily="2" charset="-78"/>
                        <a:sym typeface="Red Hat Text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43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Red Hat Text"/>
                          <a:ea typeface="Red Hat Text"/>
                          <a:cs typeface="B Nazanin" panose="00000700000000000000" pitchFamily="2" charset="-78"/>
                          <a:sym typeface="Red Hat Text"/>
                        </a:rPr>
                        <a:t>قوس آئورت</a:t>
                      </a:r>
                      <a:endParaRPr b="1" dirty="0">
                        <a:solidFill>
                          <a:schemeClr val="dk1"/>
                        </a:solidFill>
                        <a:latin typeface="Red Hat Text"/>
                        <a:ea typeface="Red Hat Text"/>
                        <a:cs typeface="B Nazanin" panose="00000700000000000000" pitchFamily="2" charset="-78"/>
                        <a:sym typeface="Red Hat Tex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Red Hat Text"/>
                          <a:ea typeface="Red Hat Text"/>
                          <a:cs typeface="B Nazanin" panose="00000700000000000000" pitchFamily="2" charset="-78"/>
                          <a:sym typeface="Red Hat Text"/>
                        </a:rPr>
                        <a:t>براکیوسفالیک، کاروتید مشترک چپ، ساب کلاوین چپ</a:t>
                      </a:r>
                      <a:endParaRPr dirty="0">
                        <a:solidFill>
                          <a:schemeClr val="dk1"/>
                        </a:solidFill>
                        <a:latin typeface="Red Hat Text"/>
                        <a:ea typeface="Red Hat Text"/>
                        <a:cs typeface="B Nazanin" panose="00000700000000000000" pitchFamily="2" charset="-78"/>
                        <a:sym typeface="Red Hat Text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43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Red Hat Text"/>
                          <a:ea typeface="Red Hat Text"/>
                          <a:cs typeface="B Nazanin" panose="00000700000000000000" pitchFamily="2" charset="-78"/>
                          <a:sym typeface="Red Hat Text"/>
                        </a:rPr>
                        <a:t>آئورت توراسیک</a:t>
                      </a:r>
                      <a:endParaRPr b="1" dirty="0">
                        <a:solidFill>
                          <a:schemeClr val="dk1"/>
                        </a:solidFill>
                        <a:latin typeface="Red Hat Text"/>
                        <a:ea typeface="Red Hat Text"/>
                        <a:cs typeface="B Nazanin" panose="00000700000000000000" pitchFamily="2" charset="-78"/>
                        <a:sym typeface="Red Hat Tex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Red Hat Text"/>
                          <a:ea typeface="Red Hat Text"/>
                          <a:cs typeface="B Nazanin" panose="00000700000000000000" pitchFamily="2" charset="-78"/>
                          <a:sym typeface="Red Hat Text"/>
                        </a:rPr>
                        <a:t>برونش، پریکارد، مری، مدیاستن، خلفی بین دنده ای</a:t>
                      </a:r>
                      <a:endParaRPr dirty="0">
                        <a:solidFill>
                          <a:schemeClr val="dk1"/>
                        </a:solidFill>
                        <a:latin typeface="Red Hat Text"/>
                        <a:ea typeface="Red Hat Text"/>
                        <a:cs typeface="B Nazanin" panose="00000700000000000000" pitchFamily="2" charset="-78"/>
                        <a:sym typeface="Red Hat Text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3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Red Hat Text"/>
                          <a:ea typeface="Red Hat Text"/>
                          <a:cs typeface="B Nazanin" panose="00000700000000000000" pitchFamily="2" charset="-78"/>
                          <a:sym typeface="Red Hat Text"/>
                        </a:rPr>
                        <a:t>آئورت شکمی</a:t>
                      </a:r>
                      <a:endParaRPr b="1" dirty="0">
                        <a:solidFill>
                          <a:schemeClr val="dk1"/>
                        </a:solidFill>
                        <a:latin typeface="Red Hat Text"/>
                        <a:ea typeface="Red Hat Text"/>
                        <a:cs typeface="B Nazanin" panose="00000700000000000000" pitchFamily="2" charset="-78"/>
                        <a:sym typeface="Red Hat Tex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Red Hat Text"/>
                          <a:ea typeface="Red Hat Text"/>
                          <a:cs typeface="B Nazanin" panose="00000700000000000000" pitchFamily="2" charset="-78"/>
                          <a:sym typeface="Red Hat Text"/>
                        </a:rPr>
                        <a:t>سلیاک، فرنیک، مزانتر فوقانی و تحتانی، فوق کلیوی، کلیوی، غدد جنسی، کمری، ساکرال میانی، ایلیاک مشترک</a:t>
                      </a:r>
                      <a:endParaRPr dirty="0">
                        <a:solidFill>
                          <a:schemeClr val="dk1"/>
                        </a:solidFill>
                        <a:latin typeface="Red Hat Text"/>
                        <a:ea typeface="Red Hat Text"/>
                        <a:cs typeface="B Nazanin" panose="00000700000000000000" pitchFamily="2" charset="-78"/>
                        <a:sym typeface="Red Hat Text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0" name="Google Shape;3720;p5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بیماری شریانی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21" name="Google Shape;3721;p56"/>
          <p:cNvSpPr txBox="1">
            <a:spLocks noGrp="1"/>
          </p:cNvSpPr>
          <p:nvPr>
            <p:ph type="subTitle" idx="4294967295"/>
          </p:nvPr>
        </p:nvSpPr>
        <p:spPr>
          <a:xfrm>
            <a:off x="720125" y="4222225"/>
            <a:ext cx="7704000" cy="36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sz="1200" b="1" dirty="0">
              <a:cs typeface="B Nazanin" panose="00000700000000000000" pitchFamily="2" charset="-78"/>
            </a:endParaRPr>
          </a:p>
        </p:txBody>
      </p:sp>
      <p:sp>
        <p:nvSpPr>
          <p:cNvPr id="3722" name="Google Shape;3722;p56"/>
          <p:cNvSpPr txBox="1">
            <a:spLocks noGrp="1"/>
          </p:cNvSpPr>
          <p:nvPr>
            <p:ph type="subTitle" idx="4294967295"/>
          </p:nvPr>
        </p:nvSpPr>
        <p:spPr>
          <a:xfrm>
            <a:off x="1420650" y="3325651"/>
            <a:ext cx="2294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23" name="Google Shape;3723;p56"/>
          <p:cNvSpPr txBox="1">
            <a:spLocks noGrp="1"/>
          </p:cNvSpPr>
          <p:nvPr>
            <p:ph type="subTitle" idx="4294967295"/>
          </p:nvPr>
        </p:nvSpPr>
        <p:spPr>
          <a:xfrm>
            <a:off x="1420650" y="3010652"/>
            <a:ext cx="2294100" cy="36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accent1"/>
                </a:solidFill>
                <a:latin typeface="Alatsi"/>
                <a:ea typeface="Alatsi"/>
                <a:cs typeface="B Nazanin" panose="00000700000000000000" pitchFamily="2" charset="-78"/>
                <a:sym typeface="Alatsi"/>
              </a:rPr>
              <a:t>زنان</a:t>
            </a:r>
            <a:endParaRPr sz="2400" b="1" dirty="0">
              <a:solidFill>
                <a:schemeClr val="accent1"/>
              </a:solidFill>
              <a:latin typeface="Alatsi"/>
              <a:ea typeface="Alatsi"/>
              <a:cs typeface="B Nazanin" panose="00000700000000000000" pitchFamily="2" charset="-78"/>
              <a:sym typeface="Alatsi"/>
            </a:endParaRPr>
          </a:p>
        </p:txBody>
      </p:sp>
      <p:sp>
        <p:nvSpPr>
          <p:cNvPr id="3724" name="Google Shape;3724;p56"/>
          <p:cNvSpPr txBox="1">
            <a:spLocks noGrp="1"/>
          </p:cNvSpPr>
          <p:nvPr>
            <p:ph type="subTitle" idx="4294967295"/>
          </p:nvPr>
        </p:nvSpPr>
        <p:spPr>
          <a:xfrm>
            <a:off x="1420650" y="1636050"/>
            <a:ext cx="2294100" cy="36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accent1"/>
                </a:solidFill>
                <a:latin typeface="Alatsi"/>
                <a:ea typeface="Alatsi"/>
                <a:cs typeface="B Nazanin" panose="00000700000000000000" pitchFamily="2" charset="-78"/>
                <a:sym typeface="Alatsi"/>
              </a:rPr>
              <a:t>مردان</a:t>
            </a:r>
            <a:endParaRPr sz="2400" b="1" dirty="0">
              <a:solidFill>
                <a:schemeClr val="accent1"/>
              </a:solidFill>
              <a:latin typeface="Alatsi"/>
              <a:ea typeface="Alatsi"/>
              <a:cs typeface="B Nazanin" panose="00000700000000000000" pitchFamily="2" charset="-78"/>
              <a:sym typeface="Alatsi"/>
            </a:endParaRPr>
          </a:p>
        </p:txBody>
      </p:sp>
      <p:sp>
        <p:nvSpPr>
          <p:cNvPr id="3725" name="Google Shape;3725;p56"/>
          <p:cNvSpPr txBox="1">
            <a:spLocks noGrp="1"/>
          </p:cNvSpPr>
          <p:nvPr>
            <p:ph type="subTitle" idx="4294967295"/>
          </p:nvPr>
        </p:nvSpPr>
        <p:spPr>
          <a:xfrm>
            <a:off x="1420650" y="1951059"/>
            <a:ext cx="2294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26" name="Google Shape;3726;p56"/>
          <p:cNvSpPr/>
          <p:nvPr/>
        </p:nvSpPr>
        <p:spPr>
          <a:xfrm>
            <a:off x="869775" y="1594050"/>
            <a:ext cx="446100" cy="44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3727" name="Google Shape;3727;p56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714750" y="1170125"/>
            <a:ext cx="4689540" cy="2899699"/>
          </a:xfrm>
          <a:prstGeom prst="rect">
            <a:avLst/>
          </a:prstGeom>
          <a:noFill/>
          <a:ln>
            <a:noFill/>
          </a:ln>
        </p:spPr>
      </p:pic>
      <p:sp>
        <p:nvSpPr>
          <p:cNvPr id="3728" name="Google Shape;3728;p56"/>
          <p:cNvSpPr/>
          <p:nvPr/>
        </p:nvSpPr>
        <p:spPr>
          <a:xfrm>
            <a:off x="869775" y="2968650"/>
            <a:ext cx="446100" cy="4461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3" name="Google Shape;3733;p57"/>
          <p:cNvSpPr/>
          <p:nvPr/>
        </p:nvSpPr>
        <p:spPr>
          <a:xfrm>
            <a:off x="692719" y="1161581"/>
            <a:ext cx="3410700" cy="3410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34" name="Google Shape;3734;p57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10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سیستم وریدی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35" name="Google Shape;3735;p57"/>
          <p:cNvSpPr txBox="1">
            <a:spLocks noGrp="1"/>
          </p:cNvSpPr>
          <p:nvPr>
            <p:ph type="title"/>
          </p:nvPr>
        </p:nvSpPr>
        <p:spPr>
          <a:xfrm>
            <a:off x="4572000" y="1371600"/>
            <a:ext cx="1925100" cy="79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عروق الاستیک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36" name="Google Shape;3736;p57"/>
          <p:cNvSpPr txBox="1">
            <a:spLocks noGrp="1"/>
          </p:cNvSpPr>
          <p:nvPr>
            <p:ph type="subTitle" idx="1"/>
          </p:nvPr>
        </p:nvSpPr>
        <p:spPr>
          <a:xfrm>
            <a:off x="4572000" y="2228700"/>
            <a:ext cx="192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37" name="Google Shape;3737;p57"/>
          <p:cNvSpPr txBox="1">
            <a:spLocks noGrp="1"/>
          </p:cNvSpPr>
          <p:nvPr>
            <p:ph type="title" idx="2"/>
          </p:nvPr>
        </p:nvSpPr>
        <p:spPr>
          <a:xfrm>
            <a:off x="6491524" y="1371600"/>
            <a:ext cx="1938000" cy="79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مخزن خون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38" name="Google Shape;3738;p57"/>
          <p:cNvSpPr txBox="1">
            <a:spLocks noGrp="1"/>
          </p:cNvSpPr>
          <p:nvPr>
            <p:ph type="subTitle" idx="3"/>
          </p:nvPr>
        </p:nvSpPr>
        <p:spPr>
          <a:xfrm>
            <a:off x="6491526" y="2228700"/>
            <a:ext cx="192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39" name="Google Shape;3739;p57"/>
          <p:cNvSpPr txBox="1">
            <a:spLocks noGrp="1"/>
          </p:cNvSpPr>
          <p:nvPr>
            <p:ph type="title" idx="4"/>
          </p:nvPr>
        </p:nvSpPr>
        <p:spPr>
          <a:xfrm>
            <a:off x="4572000" y="3117825"/>
            <a:ext cx="1925100" cy="79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لومن بزرگی داشته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40" name="Google Shape;3740;p57"/>
          <p:cNvSpPr txBox="1">
            <a:spLocks noGrp="1"/>
          </p:cNvSpPr>
          <p:nvPr>
            <p:ph type="subTitle" idx="5"/>
          </p:nvPr>
        </p:nvSpPr>
        <p:spPr>
          <a:xfrm>
            <a:off x="4572000" y="3974950"/>
            <a:ext cx="192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41" name="Google Shape;3741;p57"/>
          <p:cNvSpPr txBox="1">
            <a:spLocks noGrp="1"/>
          </p:cNvSpPr>
          <p:nvPr>
            <p:ph type="title" idx="6"/>
          </p:nvPr>
        </p:nvSpPr>
        <p:spPr>
          <a:xfrm>
            <a:off x="6491519" y="3117825"/>
            <a:ext cx="1925100" cy="79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نیازی به الاستین نیست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42" name="Google Shape;3742;p57"/>
          <p:cNvSpPr txBox="1">
            <a:spLocks noGrp="1"/>
          </p:cNvSpPr>
          <p:nvPr>
            <p:ph type="subTitle" idx="7"/>
          </p:nvPr>
        </p:nvSpPr>
        <p:spPr>
          <a:xfrm>
            <a:off x="6491527" y="3974950"/>
            <a:ext cx="192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743" name="Google Shape;3743;p57"/>
          <p:cNvGrpSpPr/>
          <p:nvPr/>
        </p:nvGrpSpPr>
        <p:grpSpPr>
          <a:xfrm>
            <a:off x="1210650" y="2030175"/>
            <a:ext cx="2374852" cy="1673535"/>
            <a:chOff x="1210650" y="2030175"/>
            <a:chExt cx="2374852" cy="1673535"/>
          </a:xfrm>
        </p:grpSpPr>
        <p:sp>
          <p:nvSpPr>
            <p:cNvPr id="3744" name="Google Shape;3744;p57"/>
            <p:cNvSpPr/>
            <p:nvPr/>
          </p:nvSpPr>
          <p:spPr>
            <a:xfrm>
              <a:off x="1231494" y="2030175"/>
              <a:ext cx="2354008" cy="1673535"/>
            </a:xfrm>
            <a:custGeom>
              <a:avLst/>
              <a:gdLst/>
              <a:ahLst/>
              <a:cxnLst/>
              <a:rect l="l" t="t" r="r" b="b"/>
              <a:pathLst>
                <a:path w="68665" h="48816" extrusionOk="0">
                  <a:moveTo>
                    <a:pt x="1" y="27235"/>
                  </a:moveTo>
                  <a:cubicBezTo>
                    <a:pt x="1" y="27235"/>
                    <a:pt x="6779" y="37114"/>
                    <a:pt x="16962" y="41825"/>
                  </a:cubicBezTo>
                  <a:cubicBezTo>
                    <a:pt x="25320" y="45716"/>
                    <a:pt x="36263" y="48816"/>
                    <a:pt x="52312" y="40366"/>
                  </a:cubicBezTo>
                  <a:cubicBezTo>
                    <a:pt x="55199" y="38846"/>
                    <a:pt x="57844" y="36870"/>
                    <a:pt x="60063" y="34773"/>
                  </a:cubicBezTo>
                  <a:cubicBezTo>
                    <a:pt x="62282" y="32706"/>
                    <a:pt x="66871" y="27843"/>
                    <a:pt x="67510" y="21612"/>
                  </a:cubicBezTo>
                  <a:cubicBezTo>
                    <a:pt x="67814" y="18815"/>
                    <a:pt x="68665" y="13223"/>
                    <a:pt x="64409" y="7265"/>
                  </a:cubicBezTo>
                  <a:cubicBezTo>
                    <a:pt x="59242" y="1"/>
                    <a:pt x="51825" y="1186"/>
                    <a:pt x="50792" y="1338"/>
                  </a:cubicBezTo>
                  <a:cubicBezTo>
                    <a:pt x="45442" y="2159"/>
                    <a:pt x="42889" y="4803"/>
                    <a:pt x="38482" y="11277"/>
                  </a:cubicBezTo>
                  <a:cubicBezTo>
                    <a:pt x="34074" y="17812"/>
                    <a:pt x="31096" y="19271"/>
                    <a:pt x="28056" y="18815"/>
                  </a:cubicBezTo>
                  <a:cubicBezTo>
                    <a:pt x="25108" y="18360"/>
                    <a:pt x="22767" y="15229"/>
                    <a:pt x="22767" y="15229"/>
                  </a:cubicBezTo>
                  <a:lnTo>
                    <a:pt x="19606" y="17417"/>
                  </a:lnTo>
                  <a:cubicBezTo>
                    <a:pt x="19606" y="17417"/>
                    <a:pt x="21095" y="20062"/>
                    <a:pt x="23953" y="22007"/>
                  </a:cubicBezTo>
                  <a:cubicBezTo>
                    <a:pt x="28451" y="24469"/>
                    <a:pt x="33162" y="23405"/>
                    <a:pt x="36050" y="21399"/>
                  </a:cubicBezTo>
                  <a:cubicBezTo>
                    <a:pt x="41521" y="17600"/>
                    <a:pt x="44713" y="9666"/>
                    <a:pt x="48330" y="7447"/>
                  </a:cubicBezTo>
                  <a:cubicBezTo>
                    <a:pt x="51066" y="5776"/>
                    <a:pt x="56415" y="4742"/>
                    <a:pt x="58968" y="7873"/>
                  </a:cubicBezTo>
                  <a:cubicBezTo>
                    <a:pt x="61491" y="10973"/>
                    <a:pt x="60184" y="13952"/>
                    <a:pt x="59698" y="15016"/>
                  </a:cubicBezTo>
                  <a:cubicBezTo>
                    <a:pt x="59151" y="16110"/>
                    <a:pt x="58087" y="18876"/>
                    <a:pt x="59272" y="21338"/>
                  </a:cubicBezTo>
                  <a:cubicBezTo>
                    <a:pt x="60701" y="24439"/>
                    <a:pt x="60944" y="28451"/>
                    <a:pt x="58604" y="30518"/>
                  </a:cubicBezTo>
                  <a:cubicBezTo>
                    <a:pt x="58604" y="30518"/>
                    <a:pt x="52129" y="37478"/>
                    <a:pt x="39819" y="40852"/>
                  </a:cubicBezTo>
                  <a:cubicBezTo>
                    <a:pt x="18177" y="46810"/>
                    <a:pt x="3587" y="24743"/>
                    <a:pt x="3587" y="24743"/>
                  </a:cubicBezTo>
                  <a:moveTo>
                    <a:pt x="61218" y="11976"/>
                  </a:moveTo>
                  <a:cubicBezTo>
                    <a:pt x="61339" y="12007"/>
                    <a:pt x="61400" y="12159"/>
                    <a:pt x="61491" y="12311"/>
                  </a:cubicBezTo>
                  <a:lnTo>
                    <a:pt x="61826" y="13010"/>
                  </a:lnTo>
                  <a:cubicBezTo>
                    <a:pt x="61856" y="13071"/>
                    <a:pt x="61886" y="13101"/>
                    <a:pt x="61886" y="13192"/>
                  </a:cubicBezTo>
                  <a:cubicBezTo>
                    <a:pt x="61947" y="13223"/>
                    <a:pt x="61947" y="13314"/>
                    <a:pt x="61978" y="13344"/>
                  </a:cubicBezTo>
                  <a:cubicBezTo>
                    <a:pt x="62008" y="13405"/>
                    <a:pt x="62008" y="13496"/>
                    <a:pt x="62038" y="13618"/>
                  </a:cubicBezTo>
                  <a:cubicBezTo>
                    <a:pt x="62130" y="14682"/>
                    <a:pt x="60792" y="15138"/>
                    <a:pt x="60762" y="14530"/>
                  </a:cubicBezTo>
                  <a:cubicBezTo>
                    <a:pt x="60671" y="13831"/>
                    <a:pt x="60792" y="13101"/>
                    <a:pt x="60883" y="12432"/>
                  </a:cubicBezTo>
                  <a:cubicBezTo>
                    <a:pt x="60883" y="12341"/>
                    <a:pt x="60883" y="12280"/>
                    <a:pt x="60914" y="12189"/>
                  </a:cubicBezTo>
                  <a:cubicBezTo>
                    <a:pt x="60944" y="12037"/>
                    <a:pt x="61096" y="11946"/>
                    <a:pt x="61218" y="11976"/>
                  </a:cubicBezTo>
                  <a:close/>
                  <a:moveTo>
                    <a:pt x="63254" y="12037"/>
                  </a:moveTo>
                  <a:cubicBezTo>
                    <a:pt x="63528" y="12220"/>
                    <a:pt x="63741" y="12463"/>
                    <a:pt x="63984" y="12736"/>
                  </a:cubicBezTo>
                  <a:cubicBezTo>
                    <a:pt x="64075" y="12797"/>
                    <a:pt x="64105" y="12888"/>
                    <a:pt x="64166" y="12949"/>
                  </a:cubicBezTo>
                  <a:cubicBezTo>
                    <a:pt x="64257" y="13071"/>
                    <a:pt x="64318" y="13223"/>
                    <a:pt x="64379" y="13344"/>
                  </a:cubicBezTo>
                  <a:cubicBezTo>
                    <a:pt x="64500" y="13679"/>
                    <a:pt x="64592" y="14074"/>
                    <a:pt x="64561" y="14438"/>
                  </a:cubicBezTo>
                  <a:cubicBezTo>
                    <a:pt x="64500" y="14834"/>
                    <a:pt x="64470" y="15259"/>
                    <a:pt x="64227" y="15502"/>
                  </a:cubicBezTo>
                  <a:cubicBezTo>
                    <a:pt x="64014" y="15654"/>
                    <a:pt x="63710" y="15776"/>
                    <a:pt x="63467" y="15776"/>
                  </a:cubicBezTo>
                  <a:cubicBezTo>
                    <a:pt x="62768" y="15685"/>
                    <a:pt x="62038" y="11186"/>
                    <a:pt x="63254" y="12037"/>
                  </a:cubicBezTo>
                  <a:close/>
                  <a:moveTo>
                    <a:pt x="61370" y="10062"/>
                  </a:moveTo>
                  <a:cubicBezTo>
                    <a:pt x="62190" y="10274"/>
                    <a:pt x="62646" y="10761"/>
                    <a:pt x="62221" y="11065"/>
                  </a:cubicBezTo>
                  <a:cubicBezTo>
                    <a:pt x="62038" y="11186"/>
                    <a:pt x="61856" y="11277"/>
                    <a:pt x="61674" y="11369"/>
                  </a:cubicBezTo>
                  <a:cubicBezTo>
                    <a:pt x="61582" y="11399"/>
                    <a:pt x="61522" y="11429"/>
                    <a:pt x="61430" y="11429"/>
                  </a:cubicBezTo>
                  <a:cubicBezTo>
                    <a:pt x="61339" y="11460"/>
                    <a:pt x="61218" y="11429"/>
                    <a:pt x="61096" y="11429"/>
                  </a:cubicBezTo>
                  <a:cubicBezTo>
                    <a:pt x="61005" y="11429"/>
                    <a:pt x="60914" y="11399"/>
                    <a:pt x="60853" y="11338"/>
                  </a:cubicBezTo>
                  <a:cubicBezTo>
                    <a:pt x="60762" y="11247"/>
                    <a:pt x="60701" y="11095"/>
                    <a:pt x="60701" y="10943"/>
                  </a:cubicBezTo>
                  <a:cubicBezTo>
                    <a:pt x="60701" y="10791"/>
                    <a:pt x="60762" y="10639"/>
                    <a:pt x="60792" y="10517"/>
                  </a:cubicBezTo>
                  <a:cubicBezTo>
                    <a:pt x="60823" y="10335"/>
                    <a:pt x="60914" y="10153"/>
                    <a:pt x="61066" y="10122"/>
                  </a:cubicBezTo>
                  <a:cubicBezTo>
                    <a:pt x="61127" y="10031"/>
                    <a:pt x="61248" y="10031"/>
                    <a:pt x="61370" y="10062"/>
                  </a:cubicBezTo>
                  <a:close/>
                  <a:moveTo>
                    <a:pt x="63680" y="11247"/>
                  </a:moveTo>
                  <a:cubicBezTo>
                    <a:pt x="63315" y="10943"/>
                    <a:pt x="63041" y="10517"/>
                    <a:pt x="62768" y="10153"/>
                  </a:cubicBezTo>
                  <a:cubicBezTo>
                    <a:pt x="62616" y="9910"/>
                    <a:pt x="62464" y="9666"/>
                    <a:pt x="62464" y="9393"/>
                  </a:cubicBezTo>
                  <a:cubicBezTo>
                    <a:pt x="62464" y="9362"/>
                    <a:pt x="62464" y="9302"/>
                    <a:pt x="62494" y="9271"/>
                  </a:cubicBezTo>
                  <a:cubicBezTo>
                    <a:pt x="62494" y="9241"/>
                    <a:pt x="62555" y="9180"/>
                    <a:pt x="62586" y="9180"/>
                  </a:cubicBezTo>
                  <a:cubicBezTo>
                    <a:pt x="62737" y="9089"/>
                    <a:pt x="62920" y="9089"/>
                    <a:pt x="63072" y="9089"/>
                  </a:cubicBezTo>
                  <a:cubicBezTo>
                    <a:pt x="63528" y="9089"/>
                    <a:pt x="65655" y="9545"/>
                    <a:pt x="65139" y="11004"/>
                  </a:cubicBezTo>
                  <a:cubicBezTo>
                    <a:pt x="65048" y="11186"/>
                    <a:pt x="64470" y="11976"/>
                    <a:pt x="63680" y="11247"/>
                  </a:cubicBezTo>
                  <a:close/>
                  <a:moveTo>
                    <a:pt x="65200" y="15533"/>
                  </a:moveTo>
                  <a:cubicBezTo>
                    <a:pt x="65169" y="15381"/>
                    <a:pt x="65139" y="15198"/>
                    <a:pt x="65048" y="15046"/>
                  </a:cubicBezTo>
                  <a:cubicBezTo>
                    <a:pt x="65017" y="14925"/>
                    <a:pt x="64987" y="14773"/>
                    <a:pt x="64926" y="14682"/>
                  </a:cubicBezTo>
                  <a:cubicBezTo>
                    <a:pt x="64896" y="14560"/>
                    <a:pt x="64896" y="14408"/>
                    <a:pt x="64865" y="14287"/>
                  </a:cubicBezTo>
                  <a:cubicBezTo>
                    <a:pt x="64774" y="13679"/>
                    <a:pt x="64835" y="13040"/>
                    <a:pt x="64987" y="12432"/>
                  </a:cubicBezTo>
                  <a:cubicBezTo>
                    <a:pt x="65048" y="12128"/>
                    <a:pt x="65169" y="11824"/>
                    <a:pt x="65352" y="11642"/>
                  </a:cubicBezTo>
                  <a:cubicBezTo>
                    <a:pt x="65443" y="11581"/>
                    <a:pt x="65503" y="11521"/>
                    <a:pt x="65595" y="11521"/>
                  </a:cubicBezTo>
                  <a:cubicBezTo>
                    <a:pt x="65686" y="11521"/>
                    <a:pt x="65807" y="11581"/>
                    <a:pt x="65899" y="11703"/>
                  </a:cubicBezTo>
                  <a:cubicBezTo>
                    <a:pt x="66142" y="12037"/>
                    <a:pt x="66355" y="12463"/>
                    <a:pt x="66415" y="12919"/>
                  </a:cubicBezTo>
                  <a:cubicBezTo>
                    <a:pt x="66507" y="13344"/>
                    <a:pt x="66507" y="13800"/>
                    <a:pt x="66507" y="14256"/>
                  </a:cubicBezTo>
                  <a:cubicBezTo>
                    <a:pt x="66507" y="14408"/>
                    <a:pt x="66415" y="15867"/>
                    <a:pt x="65747" y="16262"/>
                  </a:cubicBezTo>
                  <a:cubicBezTo>
                    <a:pt x="65473" y="16384"/>
                    <a:pt x="65260" y="15685"/>
                    <a:pt x="65200" y="15533"/>
                  </a:cubicBezTo>
                  <a:close/>
                  <a:moveTo>
                    <a:pt x="66142" y="20548"/>
                  </a:moveTo>
                  <a:cubicBezTo>
                    <a:pt x="65929" y="20366"/>
                    <a:pt x="65807" y="20092"/>
                    <a:pt x="65747" y="19788"/>
                  </a:cubicBezTo>
                  <a:cubicBezTo>
                    <a:pt x="65655" y="19484"/>
                    <a:pt x="65686" y="19180"/>
                    <a:pt x="65686" y="18876"/>
                  </a:cubicBezTo>
                  <a:cubicBezTo>
                    <a:pt x="65747" y="18208"/>
                    <a:pt x="65807" y="17539"/>
                    <a:pt x="65959" y="16901"/>
                  </a:cubicBezTo>
                  <a:cubicBezTo>
                    <a:pt x="65990" y="16749"/>
                    <a:pt x="66051" y="16566"/>
                    <a:pt x="66142" y="16445"/>
                  </a:cubicBezTo>
                  <a:cubicBezTo>
                    <a:pt x="66233" y="16353"/>
                    <a:pt x="66385" y="16232"/>
                    <a:pt x="66537" y="16293"/>
                  </a:cubicBezTo>
                  <a:cubicBezTo>
                    <a:pt x="66598" y="16353"/>
                    <a:pt x="66659" y="16384"/>
                    <a:pt x="66719" y="16445"/>
                  </a:cubicBezTo>
                  <a:cubicBezTo>
                    <a:pt x="66962" y="16718"/>
                    <a:pt x="67753" y="19302"/>
                    <a:pt x="66871" y="20700"/>
                  </a:cubicBezTo>
                  <a:cubicBezTo>
                    <a:pt x="66719" y="20852"/>
                    <a:pt x="66294" y="20670"/>
                    <a:pt x="66142" y="20548"/>
                  </a:cubicBezTo>
                  <a:close/>
                  <a:moveTo>
                    <a:pt x="63862" y="20700"/>
                  </a:moveTo>
                  <a:cubicBezTo>
                    <a:pt x="63528" y="20548"/>
                    <a:pt x="63345" y="20031"/>
                    <a:pt x="63345" y="19697"/>
                  </a:cubicBezTo>
                  <a:cubicBezTo>
                    <a:pt x="63315" y="18815"/>
                    <a:pt x="63315" y="17934"/>
                    <a:pt x="63528" y="17144"/>
                  </a:cubicBezTo>
                  <a:cubicBezTo>
                    <a:pt x="63558" y="16961"/>
                    <a:pt x="63680" y="16718"/>
                    <a:pt x="63832" y="16657"/>
                  </a:cubicBezTo>
                  <a:cubicBezTo>
                    <a:pt x="64014" y="16536"/>
                    <a:pt x="64257" y="16688"/>
                    <a:pt x="64440" y="16840"/>
                  </a:cubicBezTo>
                  <a:cubicBezTo>
                    <a:pt x="64683" y="17053"/>
                    <a:pt x="64835" y="17417"/>
                    <a:pt x="64896" y="17752"/>
                  </a:cubicBezTo>
                  <a:cubicBezTo>
                    <a:pt x="64987" y="18086"/>
                    <a:pt x="64987" y="18420"/>
                    <a:pt x="64987" y="18785"/>
                  </a:cubicBezTo>
                  <a:cubicBezTo>
                    <a:pt x="64926" y="19423"/>
                    <a:pt x="64835" y="21126"/>
                    <a:pt x="63862" y="20700"/>
                  </a:cubicBezTo>
                  <a:close/>
                  <a:moveTo>
                    <a:pt x="64500" y="25472"/>
                  </a:moveTo>
                  <a:cubicBezTo>
                    <a:pt x="64409" y="25229"/>
                    <a:pt x="64440" y="24925"/>
                    <a:pt x="64440" y="24651"/>
                  </a:cubicBezTo>
                  <a:cubicBezTo>
                    <a:pt x="64470" y="24408"/>
                    <a:pt x="64470" y="24165"/>
                    <a:pt x="64500" y="23892"/>
                  </a:cubicBezTo>
                  <a:cubicBezTo>
                    <a:pt x="64561" y="23375"/>
                    <a:pt x="64622" y="22828"/>
                    <a:pt x="64865" y="22372"/>
                  </a:cubicBezTo>
                  <a:cubicBezTo>
                    <a:pt x="65078" y="21977"/>
                    <a:pt x="65412" y="21703"/>
                    <a:pt x="65838" y="21581"/>
                  </a:cubicBezTo>
                  <a:cubicBezTo>
                    <a:pt x="67084" y="21277"/>
                    <a:pt x="66659" y="23588"/>
                    <a:pt x="66446" y="24195"/>
                  </a:cubicBezTo>
                  <a:cubicBezTo>
                    <a:pt x="65959" y="25958"/>
                    <a:pt x="64622" y="25806"/>
                    <a:pt x="64500" y="25472"/>
                  </a:cubicBezTo>
                  <a:close/>
                  <a:moveTo>
                    <a:pt x="63041" y="21399"/>
                  </a:moveTo>
                  <a:cubicBezTo>
                    <a:pt x="63254" y="21308"/>
                    <a:pt x="63619" y="21460"/>
                    <a:pt x="63801" y="21673"/>
                  </a:cubicBezTo>
                  <a:cubicBezTo>
                    <a:pt x="64075" y="21885"/>
                    <a:pt x="64014" y="22341"/>
                    <a:pt x="63953" y="22676"/>
                  </a:cubicBezTo>
                  <a:cubicBezTo>
                    <a:pt x="63741" y="24165"/>
                    <a:pt x="63102" y="24955"/>
                    <a:pt x="62859" y="25077"/>
                  </a:cubicBezTo>
                  <a:cubicBezTo>
                    <a:pt x="61582" y="25533"/>
                    <a:pt x="62160" y="21703"/>
                    <a:pt x="63041" y="21399"/>
                  </a:cubicBezTo>
                  <a:close/>
                  <a:moveTo>
                    <a:pt x="61552" y="20244"/>
                  </a:moveTo>
                  <a:cubicBezTo>
                    <a:pt x="62008" y="20670"/>
                    <a:pt x="61461" y="23709"/>
                    <a:pt x="60914" y="23557"/>
                  </a:cubicBezTo>
                  <a:cubicBezTo>
                    <a:pt x="60823" y="23527"/>
                    <a:pt x="60792" y="23436"/>
                    <a:pt x="60762" y="23375"/>
                  </a:cubicBezTo>
                  <a:cubicBezTo>
                    <a:pt x="60519" y="22980"/>
                    <a:pt x="60336" y="22584"/>
                    <a:pt x="60154" y="22159"/>
                  </a:cubicBezTo>
                  <a:cubicBezTo>
                    <a:pt x="60002" y="21855"/>
                    <a:pt x="59880" y="21521"/>
                    <a:pt x="59820" y="21156"/>
                  </a:cubicBezTo>
                  <a:cubicBezTo>
                    <a:pt x="59728" y="20822"/>
                    <a:pt x="59698" y="20396"/>
                    <a:pt x="59850" y="20092"/>
                  </a:cubicBezTo>
                  <a:cubicBezTo>
                    <a:pt x="60002" y="19818"/>
                    <a:pt x="61218" y="19910"/>
                    <a:pt x="61552" y="20244"/>
                  </a:cubicBezTo>
                  <a:close/>
                  <a:moveTo>
                    <a:pt x="61856" y="19423"/>
                  </a:moveTo>
                  <a:cubicBezTo>
                    <a:pt x="61522" y="19028"/>
                    <a:pt x="61370" y="18481"/>
                    <a:pt x="61339" y="17904"/>
                  </a:cubicBezTo>
                  <a:cubicBezTo>
                    <a:pt x="61278" y="17326"/>
                    <a:pt x="61370" y="16779"/>
                    <a:pt x="61430" y="16232"/>
                  </a:cubicBezTo>
                  <a:cubicBezTo>
                    <a:pt x="61461" y="15958"/>
                    <a:pt x="61522" y="15715"/>
                    <a:pt x="61613" y="15502"/>
                  </a:cubicBezTo>
                  <a:cubicBezTo>
                    <a:pt x="61734" y="15259"/>
                    <a:pt x="61917" y="15077"/>
                    <a:pt x="62130" y="15077"/>
                  </a:cubicBezTo>
                  <a:cubicBezTo>
                    <a:pt x="62434" y="15046"/>
                    <a:pt x="62646" y="15350"/>
                    <a:pt x="62768" y="15654"/>
                  </a:cubicBezTo>
                  <a:cubicBezTo>
                    <a:pt x="62889" y="15958"/>
                    <a:pt x="62859" y="16293"/>
                    <a:pt x="62798" y="16627"/>
                  </a:cubicBezTo>
                  <a:cubicBezTo>
                    <a:pt x="62768" y="17387"/>
                    <a:pt x="62707" y="18147"/>
                    <a:pt x="62646" y="18907"/>
                  </a:cubicBezTo>
                  <a:cubicBezTo>
                    <a:pt x="62646" y="19150"/>
                    <a:pt x="62707" y="19606"/>
                    <a:pt x="62494" y="19727"/>
                  </a:cubicBezTo>
                  <a:cubicBezTo>
                    <a:pt x="62282" y="19818"/>
                    <a:pt x="61978" y="19575"/>
                    <a:pt x="61856" y="19423"/>
                  </a:cubicBezTo>
                  <a:close/>
                  <a:moveTo>
                    <a:pt x="59759" y="19059"/>
                  </a:moveTo>
                  <a:cubicBezTo>
                    <a:pt x="59698" y="19059"/>
                    <a:pt x="59668" y="19028"/>
                    <a:pt x="59576" y="18998"/>
                  </a:cubicBezTo>
                  <a:cubicBezTo>
                    <a:pt x="59485" y="18967"/>
                    <a:pt x="59455" y="18876"/>
                    <a:pt x="59424" y="18815"/>
                  </a:cubicBezTo>
                  <a:cubicBezTo>
                    <a:pt x="59303" y="18572"/>
                    <a:pt x="59272" y="18299"/>
                    <a:pt x="59272" y="18086"/>
                  </a:cubicBezTo>
                  <a:cubicBezTo>
                    <a:pt x="59272" y="17812"/>
                    <a:pt x="59364" y="17600"/>
                    <a:pt x="59394" y="17326"/>
                  </a:cubicBezTo>
                  <a:cubicBezTo>
                    <a:pt x="59455" y="16992"/>
                    <a:pt x="59546" y="16627"/>
                    <a:pt x="59698" y="16353"/>
                  </a:cubicBezTo>
                  <a:cubicBezTo>
                    <a:pt x="59850" y="16019"/>
                    <a:pt x="60032" y="15745"/>
                    <a:pt x="60306" y="15533"/>
                  </a:cubicBezTo>
                  <a:cubicBezTo>
                    <a:pt x="60367" y="15502"/>
                    <a:pt x="60458" y="15472"/>
                    <a:pt x="60488" y="15502"/>
                  </a:cubicBezTo>
                  <a:cubicBezTo>
                    <a:pt x="60610" y="15533"/>
                    <a:pt x="60610" y="15685"/>
                    <a:pt x="60640" y="15806"/>
                  </a:cubicBezTo>
                  <a:cubicBezTo>
                    <a:pt x="60671" y="16141"/>
                    <a:pt x="60671" y="16505"/>
                    <a:pt x="60640" y="16870"/>
                  </a:cubicBezTo>
                  <a:cubicBezTo>
                    <a:pt x="60640" y="17174"/>
                    <a:pt x="60610" y="17478"/>
                    <a:pt x="60610" y="17782"/>
                  </a:cubicBezTo>
                  <a:cubicBezTo>
                    <a:pt x="60610" y="18086"/>
                    <a:pt x="60640" y="18390"/>
                    <a:pt x="60640" y="18694"/>
                  </a:cubicBezTo>
                  <a:cubicBezTo>
                    <a:pt x="60640" y="19180"/>
                    <a:pt x="60063" y="19150"/>
                    <a:pt x="59759" y="19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45" name="Google Shape;3745;p57"/>
            <p:cNvSpPr/>
            <p:nvPr/>
          </p:nvSpPr>
          <p:spPr>
            <a:xfrm>
              <a:off x="1210650" y="2848562"/>
              <a:ext cx="157391" cy="137850"/>
            </a:xfrm>
            <a:custGeom>
              <a:avLst/>
              <a:gdLst/>
              <a:ahLst/>
              <a:cxnLst/>
              <a:rect l="l" t="t" r="r" b="b"/>
              <a:pathLst>
                <a:path w="4591" h="4021" extrusionOk="0">
                  <a:moveTo>
                    <a:pt x="2550" y="0"/>
                  </a:moveTo>
                  <a:cubicBezTo>
                    <a:pt x="2025" y="0"/>
                    <a:pt x="1479" y="198"/>
                    <a:pt x="1034" y="597"/>
                  </a:cubicBezTo>
                  <a:cubicBezTo>
                    <a:pt x="153" y="1387"/>
                    <a:pt x="1" y="2694"/>
                    <a:pt x="730" y="3454"/>
                  </a:cubicBezTo>
                  <a:cubicBezTo>
                    <a:pt x="1076" y="3830"/>
                    <a:pt x="1572" y="4020"/>
                    <a:pt x="2090" y="4020"/>
                  </a:cubicBezTo>
                  <a:cubicBezTo>
                    <a:pt x="2619" y="4020"/>
                    <a:pt x="3173" y="3823"/>
                    <a:pt x="3618" y="3424"/>
                  </a:cubicBezTo>
                  <a:cubicBezTo>
                    <a:pt x="4499" y="2603"/>
                    <a:pt x="4591" y="1327"/>
                    <a:pt x="3922" y="567"/>
                  </a:cubicBezTo>
                  <a:cubicBezTo>
                    <a:pt x="3561" y="190"/>
                    <a:pt x="3065" y="0"/>
                    <a:pt x="2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46" name="Google Shape;3746;p57"/>
            <p:cNvSpPr/>
            <p:nvPr/>
          </p:nvSpPr>
          <p:spPr>
            <a:xfrm>
              <a:off x="1227345" y="2862892"/>
              <a:ext cx="125063" cy="110218"/>
            </a:xfrm>
            <a:custGeom>
              <a:avLst/>
              <a:gdLst/>
              <a:ahLst/>
              <a:cxnLst/>
              <a:rect l="l" t="t" r="r" b="b"/>
              <a:pathLst>
                <a:path w="3648" h="3215" extrusionOk="0">
                  <a:moveTo>
                    <a:pt x="2010" y="0"/>
                  </a:moveTo>
                  <a:cubicBezTo>
                    <a:pt x="1591" y="0"/>
                    <a:pt x="1159" y="160"/>
                    <a:pt x="821" y="483"/>
                  </a:cubicBezTo>
                  <a:cubicBezTo>
                    <a:pt x="122" y="1121"/>
                    <a:pt x="0" y="2155"/>
                    <a:pt x="578" y="2763"/>
                  </a:cubicBezTo>
                  <a:cubicBezTo>
                    <a:pt x="863" y="3063"/>
                    <a:pt x="1259" y="3215"/>
                    <a:pt x="1668" y="3215"/>
                  </a:cubicBezTo>
                  <a:cubicBezTo>
                    <a:pt x="2087" y="3215"/>
                    <a:pt x="2519" y="3055"/>
                    <a:pt x="2857" y="2732"/>
                  </a:cubicBezTo>
                  <a:cubicBezTo>
                    <a:pt x="3556" y="2094"/>
                    <a:pt x="3648" y="1060"/>
                    <a:pt x="3101" y="453"/>
                  </a:cubicBezTo>
                  <a:cubicBezTo>
                    <a:pt x="2815" y="152"/>
                    <a:pt x="2419" y="0"/>
                    <a:pt x="2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47" name="Google Shape;3747;p57"/>
            <p:cNvSpPr/>
            <p:nvPr/>
          </p:nvSpPr>
          <p:spPr>
            <a:xfrm>
              <a:off x="1889028" y="2525143"/>
              <a:ext cx="133427" cy="128217"/>
            </a:xfrm>
            <a:custGeom>
              <a:avLst/>
              <a:gdLst/>
              <a:ahLst/>
              <a:cxnLst/>
              <a:rect l="l" t="t" r="r" b="b"/>
              <a:pathLst>
                <a:path w="3892" h="3740" extrusionOk="0">
                  <a:moveTo>
                    <a:pt x="1946" y="0"/>
                  </a:moveTo>
                  <a:cubicBezTo>
                    <a:pt x="882" y="0"/>
                    <a:pt x="0" y="821"/>
                    <a:pt x="0" y="1855"/>
                  </a:cubicBezTo>
                  <a:cubicBezTo>
                    <a:pt x="0" y="2888"/>
                    <a:pt x="882" y="3739"/>
                    <a:pt x="1946" y="3739"/>
                  </a:cubicBezTo>
                  <a:cubicBezTo>
                    <a:pt x="3010" y="3739"/>
                    <a:pt x="3891" y="2888"/>
                    <a:pt x="3891" y="1855"/>
                  </a:cubicBezTo>
                  <a:cubicBezTo>
                    <a:pt x="3891" y="852"/>
                    <a:pt x="3010" y="0"/>
                    <a:pt x="19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48" name="Google Shape;3748;p57"/>
            <p:cNvSpPr/>
            <p:nvPr/>
          </p:nvSpPr>
          <p:spPr>
            <a:xfrm>
              <a:off x="1903598" y="2538684"/>
              <a:ext cx="104253" cy="101099"/>
            </a:xfrm>
            <a:custGeom>
              <a:avLst/>
              <a:gdLst/>
              <a:ahLst/>
              <a:cxnLst/>
              <a:rect l="l" t="t" r="r" b="b"/>
              <a:pathLst>
                <a:path w="3041" h="2949" extrusionOk="0">
                  <a:moveTo>
                    <a:pt x="1521" y="1"/>
                  </a:moveTo>
                  <a:cubicBezTo>
                    <a:pt x="700" y="1"/>
                    <a:pt x="1" y="639"/>
                    <a:pt x="1" y="1460"/>
                  </a:cubicBezTo>
                  <a:cubicBezTo>
                    <a:pt x="1" y="2280"/>
                    <a:pt x="700" y="2949"/>
                    <a:pt x="1521" y="2949"/>
                  </a:cubicBezTo>
                  <a:cubicBezTo>
                    <a:pt x="2372" y="2949"/>
                    <a:pt x="3041" y="2280"/>
                    <a:pt x="3041" y="1460"/>
                  </a:cubicBezTo>
                  <a:cubicBezTo>
                    <a:pt x="3041" y="669"/>
                    <a:pt x="2372" y="1"/>
                    <a:pt x="1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3" name="Google Shape;3753;p58"/>
          <p:cNvSpPr/>
          <p:nvPr/>
        </p:nvSpPr>
        <p:spPr>
          <a:xfrm>
            <a:off x="2264250" y="264000"/>
            <a:ext cx="4615500" cy="4615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54" name="Google Shape;3754;p58"/>
          <p:cNvSpPr txBox="1">
            <a:spLocks noGrp="1"/>
          </p:cNvSpPr>
          <p:nvPr>
            <p:ph type="title"/>
          </p:nvPr>
        </p:nvSpPr>
        <p:spPr>
          <a:xfrm>
            <a:off x="713125" y="1753975"/>
            <a:ext cx="7717800" cy="107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60,000</a:t>
            </a:r>
            <a:endParaRPr baseline="30000">
              <a:cs typeface="B Nazanin" panose="00000700000000000000" pitchFamily="2" charset="-78"/>
            </a:endParaRPr>
          </a:p>
        </p:txBody>
      </p:sp>
      <p:sp>
        <p:nvSpPr>
          <p:cNvPr id="3755" name="Google Shape;3755;p58"/>
          <p:cNvSpPr txBox="1">
            <a:spLocks noGrp="1"/>
          </p:cNvSpPr>
          <p:nvPr>
            <p:ph type="subTitle" idx="1"/>
          </p:nvPr>
        </p:nvSpPr>
        <p:spPr>
          <a:xfrm>
            <a:off x="1403650" y="2945450"/>
            <a:ext cx="6336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کیلومترها طول سیستم وریدی ما است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756" name="Google Shape;3756;p58"/>
          <p:cNvGrpSpPr/>
          <p:nvPr/>
        </p:nvGrpSpPr>
        <p:grpSpPr>
          <a:xfrm>
            <a:off x="913369" y="1360033"/>
            <a:ext cx="650029" cy="705549"/>
            <a:chOff x="4373495" y="2575838"/>
            <a:chExt cx="791753" cy="859378"/>
          </a:xfrm>
        </p:grpSpPr>
        <p:sp>
          <p:nvSpPr>
            <p:cNvPr id="3757" name="Google Shape;3757;p58"/>
            <p:cNvSpPr/>
            <p:nvPr/>
          </p:nvSpPr>
          <p:spPr>
            <a:xfrm>
              <a:off x="4373495" y="2575838"/>
              <a:ext cx="791753" cy="859378"/>
            </a:xfrm>
            <a:custGeom>
              <a:avLst/>
              <a:gdLst/>
              <a:ahLst/>
              <a:cxnLst/>
              <a:rect l="l" t="t" r="r" b="b"/>
              <a:pathLst>
                <a:path w="13710" h="14881" extrusionOk="0">
                  <a:moveTo>
                    <a:pt x="3622" y="1"/>
                  </a:moveTo>
                  <a:cubicBezTo>
                    <a:pt x="3039" y="1"/>
                    <a:pt x="2511" y="145"/>
                    <a:pt x="2068" y="450"/>
                  </a:cubicBezTo>
                  <a:cubicBezTo>
                    <a:pt x="1" y="1878"/>
                    <a:pt x="487" y="6133"/>
                    <a:pt x="3132" y="9994"/>
                  </a:cubicBezTo>
                  <a:cubicBezTo>
                    <a:pt x="5200" y="13014"/>
                    <a:pt x="7995" y="14880"/>
                    <a:pt x="10103" y="14880"/>
                  </a:cubicBezTo>
                  <a:cubicBezTo>
                    <a:pt x="10689" y="14880"/>
                    <a:pt x="11223" y="14736"/>
                    <a:pt x="11673" y="14431"/>
                  </a:cubicBezTo>
                  <a:cubicBezTo>
                    <a:pt x="13709" y="13003"/>
                    <a:pt x="13253" y="8747"/>
                    <a:pt x="10579" y="4887"/>
                  </a:cubicBezTo>
                  <a:cubicBezTo>
                    <a:pt x="8510" y="1867"/>
                    <a:pt x="5715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58" name="Google Shape;3758;p58"/>
            <p:cNvSpPr/>
            <p:nvPr/>
          </p:nvSpPr>
          <p:spPr>
            <a:xfrm>
              <a:off x="4629787" y="2670201"/>
              <a:ext cx="396800" cy="558269"/>
            </a:xfrm>
            <a:custGeom>
              <a:avLst/>
              <a:gdLst/>
              <a:ahLst/>
              <a:cxnLst/>
              <a:rect l="l" t="t" r="r" b="b"/>
              <a:pathLst>
                <a:path w="6871" h="9667" extrusionOk="0">
                  <a:moveTo>
                    <a:pt x="183" y="1"/>
                  </a:moveTo>
                  <a:cubicBezTo>
                    <a:pt x="183" y="1"/>
                    <a:pt x="1" y="2402"/>
                    <a:pt x="1855" y="5259"/>
                  </a:cubicBezTo>
                  <a:cubicBezTo>
                    <a:pt x="3739" y="8147"/>
                    <a:pt x="6870" y="9667"/>
                    <a:pt x="6870" y="9667"/>
                  </a:cubicBezTo>
                  <a:lnTo>
                    <a:pt x="5046" y="7782"/>
                  </a:lnTo>
                  <a:cubicBezTo>
                    <a:pt x="5046" y="7782"/>
                    <a:pt x="5320" y="6688"/>
                    <a:pt x="4195" y="5199"/>
                  </a:cubicBezTo>
                  <a:cubicBezTo>
                    <a:pt x="3010" y="3709"/>
                    <a:pt x="1672" y="3405"/>
                    <a:pt x="1672" y="3405"/>
                  </a:cubicBezTo>
                  <a:cubicBezTo>
                    <a:pt x="1672" y="3405"/>
                    <a:pt x="1064" y="2949"/>
                    <a:pt x="791" y="1825"/>
                  </a:cubicBezTo>
                  <a:cubicBezTo>
                    <a:pt x="548" y="548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59" name="Google Shape;3759;p58"/>
            <p:cNvSpPr/>
            <p:nvPr/>
          </p:nvSpPr>
          <p:spPr>
            <a:xfrm>
              <a:off x="4436730" y="2634570"/>
              <a:ext cx="238739" cy="592169"/>
            </a:xfrm>
            <a:custGeom>
              <a:avLst/>
              <a:gdLst/>
              <a:ahLst/>
              <a:cxnLst/>
              <a:rect l="l" t="t" r="r" b="b"/>
              <a:pathLst>
                <a:path w="4134" h="10254" extrusionOk="0">
                  <a:moveTo>
                    <a:pt x="1725" y="1"/>
                  </a:moveTo>
                  <a:cubicBezTo>
                    <a:pt x="1370" y="1"/>
                    <a:pt x="907" y="99"/>
                    <a:pt x="578" y="527"/>
                  </a:cubicBezTo>
                  <a:cubicBezTo>
                    <a:pt x="0" y="1317"/>
                    <a:pt x="122" y="3749"/>
                    <a:pt x="1003" y="5785"/>
                  </a:cubicBezTo>
                  <a:cubicBezTo>
                    <a:pt x="1824" y="7791"/>
                    <a:pt x="4134" y="10253"/>
                    <a:pt x="4134" y="10253"/>
                  </a:cubicBezTo>
                  <a:cubicBezTo>
                    <a:pt x="4134" y="10253"/>
                    <a:pt x="2705" y="7518"/>
                    <a:pt x="1915" y="5481"/>
                  </a:cubicBezTo>
                  <a:cubicBezTo>
                    <a:pt x="1094" y="3414"/>
                    <a:pt x="2249" y="71"/>
                    <a:pt x="2249" y="71"/>
                  </a:cubicBezTo>
                  <a:cubicBezTo>
                    <a:pt x="2249" y="71"/>
                    <a:pt x="2026" y="1"/>
                    <a:pt x="1725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760" name="Google Shape;3760;p58"/>
          <p:cNvGrpSpPr/>
          <p:nvPr/>
        </p:nvGrpSpPr>
        <p:grpSpPr>
          <a:xfrm>
            <a:off x="452423" y="2827084"/>
            <a:ext cx="870723" cy="635190"/>
            <a:chOff x="5398605" y="2701906"/>
            <a:chExt cx="967255" cy="705532"/>
          </a:xfrm>
        </p:grpSpPr>
        <p:sp>
          <p:nvSpPr>
            <p:cNvPr id="3761" name="Google Shape;3761;p58"/>
            <p:cNvSpPr/>
            <p:nvPr/>
          </p:nvSpPr>
          <p:spPr>
            <a:xfrm>
              <a:off x="5398605" y="2701906"/>
              <a:ext cx="967255" cy="705532"/>
            </a:xfrm>
            <a:custGeom>
              <a:avLst/>
              <a:gdLst/>
              <a:ahLst/>
              <a:cxnLst/>
              <a:rect l="l" t="t" r="r" b="b"/>
              <a:pathLst>
                <a:path w="16749" h="12217" extrusionOk="0">
                  <a:moveTo>
                    <a:pt x="12341" y="1"/>
                  </a:moveTo>
                  <a:cubicBezTo>
                    <a:pt x="10453" y="1"/>
                    <a:pt x="8046" y="827"/>
                    <a:pt x="5776" y="2400"/>
                  </a:cubicBezTo>
                  <a:cubicBezTo>
                    <a:pt x="1946" y="5075"/>
                    <a:pt x="1" y="8905"/>
                    <a:pt x="1430" y="10972"/>
                  </a:cubicBezTo>
                  <a:cubicBezTo>
                    <a:pt x="2018" y="11811"/>
                    <a:pt x="3091" y="12216"/>
                    <a:pt x="4418" y="12216"/>
                  </a:cubicBezTo>
                  <a:cubicBezTo>
                    <a:pt x="6312" y="12216"/>
                    <a:pt x="8722" y="11390"/>
                    <a:pt x="10974" y="9817"/>
                  </a:cubicBezTo>
                  <a:cubicBezTo>
                    <a:pt x="14804" y="7142"/>
                    <a:pt x="16749" y="3312"/>
                    <a:pt x="15320" y="1245"/>
                  </a:cubicBezTo>
                  <a:cubicBezTo>
                    <a:pt x="14732" y="406"/>
                    <a:pt x="13664" y="1"/>
                    <a:pt x="12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62" name="Google Shape;3762;p58"/>
            <p:cNvSpPr/>
            <p:nvPr/>
          </p:nvSpPr>
          <p:spPr>
            <a:xfrm>
              <a:off x="5549562" y="2794883"/>
              <a:ext cx="556537" cy="390101"/>
            </a:xfrm>
            <a:custGeom>
              <a:avLst/>
              <a:gdLst/>
              <a:ahLst/>
              <a:cxnLst/>
              <a:rect l="l" t="t" r="r" b="b"/>
              <a:pathLst>
                <a:path w="9637" h="6755" extrusionOk="0">
                  <a:moveTo>
                    <a:pt x="9636" y="0"/>
                  </a:moveTo>
                  <a:lnTo>
                    <a:pt x="7752" y="1824"/>
                  </a:lnTo>
                  <a:cubicBezTo>
                    <a:pt x="7752" y="1824"/>
                    <a:pt x="7643" y="1796"/>
                    <a:pt x="7447" y="1796"/>
                  </a:cubicBezTo>
                  <a:cubicBezTo>
                    <a:pt x="7021" y="1796"/>
                    <a:pt x="6187" y="1925"/>
                    <a:pt x="5168" y="2736"/>
                  </a:cubicBezTo>
                  <a:cubicBezTo>
                    <a:pt x="3679" y="3921"/>
                    <a:pt x="3375" y="5228"/>
                    <a:pt x="3375" y="5228"/>
                  </a:cubicBezTo>
                  <a:cubicBezTo>
                    <a:pt x="3375" y="5228"/>
                    <a:pt x="2919" y="5836"/>
                    <a:pt x="1764" y="6110"/>
                  </a:cubicBezTo>
                  <a:cubicBezTo>
                    <a:pt x="518" y="6413"/>
                    <a:pt x="1" y="6748"/>
                    <a:pt x="1" y="6748"/>
                  </a:cubicBezTo>
                  <a:cubicBezTo>
                    <a:pt x="1" y="6748"/>
                    <a:pt x="81" y="6755"/>
                    <a:pt x="230" y="6755"/>
                  </a:cubicBezTo>
                  <a:cubicBezTo>
                    <a:pt x="899" y="6755"/>
                    <a:pt x="2952" y="6612"/>
                    <a:pt x="5290" y="5046"/>
                  </a:cubicBezTo>
                  <a:cubicBezTo>
                    <a:pt x="8116" y="3161"/>
                    <a:pt x="9636" y="0"/>
                    <a:pt x="963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63" name="Google Shape;3763;p58"/>
            <p:cNvSpPr/>
            <p:nvPr/>
          </p:nvSpPr>
          <p:spPr>
            <a:xfrm>
              <a:off x="5500417" y="3147676"/>
              <a:ext cx="605682" cy="230480"/>
            </a:xfrm>
            <a:custGeom>
              <a:avLst/>
              <a:gdLst/>
              <a:ahLst/>
              <a:cxnLst/>
              <a:rect l="l" t="t" r="r" b="b"/>
              <a:pathLst>
                <a:path w="10488" h="3991" extrusionOk="0">
                  <a:moveTo>
                    <a:pt x="10487" y="1"/>
                  </a:moveTo>
                  <a:cubicBezTo>
                    <a:pt x="10487" y="1"/>
                    <a:pt x="7752" y="1460"/>
                    <a:pt x="5715" y="2280"/>
                  </a:cubicBezTo>
                  <a:cubicBezTo>
                    <a:pt x="5159" y="2509"/>
                    <a:pt x="4510" y="2593"/>
                    <a:pt x="3858" y="2593"/>
                  </a:cubicBezTo>
                  <a:cubicBezTo>
                    <a:pt x="2090" y="2593"/>
                    <a:pt x="305" y="1976"/>
                    <a:pt x="305" y="1976"/>
                  </a:cubicBezTo>
                  <a:lnTo>
                    <a:pt x="305" y="1976"/>
                  </a:lnTo>
                  <a:cubicBezTo>
                    <a:pt x="305" y="1976"/>
                    <a:pt x="1" y="3040"/>
                    <a:pt x="822" y="3648"/>
                  </a:cubicBezTo>
                  <a:cubicBezTo>
                    <a:pt x="1134" y="3877"/>
                    <a:pt x="1704" y="3991"/>
                    <a:pt x="2403" y="3991"/>
                  </a:cubicBezTo>
                  <a:cubicBezTo>
                    <a:pt x="3470" y="3991"/>
                    <a:pt x="4838" y="3725"/>
                    <a:pt x="6050" y="3192"/>
                  </a:cubicBezTo>
                  <a:cubicBezTo>
                    <a:pt x="8025" y="2311"/>
                    <a:pt x="10487" y="1"/>
                    <a:pt x="10487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764" name="Google Shape;3764;p58"/>
          <p:cNvGrpSpPr/>
          <p:nvPr/>
        </p:nvGrpSpPr>
        <p:grpSpPr>
          <a:xfrm>
            <a:off x="6396960" y="4455245"/>
            <a:ext cx="482790" cy="288346"/>
            <a:chOff x="5553085" y="1156120"/>
            <a:chExt cx="482790" cy="288346"/>
          </a:xfrm>
        </p:grpSpPr>
        <p:sp>
          <p:nvSpPr>
            <p:cNvPr id="3765" name="Google Shape;3765;p58"/>
            <p:cNvSpPr/>
            <p:nvPr/>
          </p:nvSpPr>
          <p:spPr>
            <a:xfrm>
              <a:off x="5553085" y="1156120"/>
              <a:ext cx="482790" cy="288346"/>
            </a:xfrm>
            <a:custGeom>
              <a:avLst/>
              <a:gdLst/>
              <a:ahLst/>
              <a:cxnLst/>
              <a:rect l="l" t="t" r="r" b="b"/>
              <a:pathLst>
                <a:path w="8360" h="4993" extrusionOk="0">
                  <a:moveTo>
                    <a:pt x="5835" y="0"/>
                  </a:moveTo>
                  <a:cubicBezTo>
                    <a:pt x="5095" y="0"/>
                    <a:pt x="4235" y="175"/>
                    <a:pt x="3375" y="535"/>
                  </a:cubicBezTo>
                  <a:cubicBezTo>
                    <a:pt x="1308" y="1386"/>
                    <a:pt x="1" y="2966"/>
                    <a:pt x="457" y="4061"/>
                  </a:cubicBezTo>
                  <a:cubicBezTo>
                    <a:pt x="719" y="4672"/>
                    <a:pt x="1503" y="4992"/>
                    <a:pt x="2516" y="4992"/>
                  </a:cubicBezTo>
                  <a:cubicBezTo>
                    <a:pt x="3264" y="4992"/>
                    <a:pt x="4137" y="4817"/>
                    <a:pt x="5016" y="4456"/>
                  </a:cubicBezTo>
                  <a:cubicBezTo>
                    <a:pt x="7053" y="3605"/>
                    <a:pt x="8360" y="2024"/>
                    <a:pt x="7904" y="960"/>
                  </a:cubicBezTo>
                  <a:cubicBezTo>
                    <a:pt x="7640" y="328"/>
                    <a:pt x="6849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66" name="Google Shape;3766;p58"/>
            <p:cNvSpPr/>
            <p:nvPr/>
          </p:nvSpPr>
          <p:spPr>
            <a:xfrm>
              <a:off x="5628564" y="1200992"/>
              <a:ext cx="296719" cy="131785"/>
            </a:xfrm>
            <a:custGeom>
              <a:avLst/>
              <a:gdLst/>
              <a:ahLst/>
              <a:cxnLst/>
              <a:rect l="l" t="t" r="r" b="b"/>
              <a:pathLst>
                <a:path w="5138" h="2282" extrusionOk="0">
                  <a:moveTo>
                    <a:pt x="5138" y="1"/>
                  </a:moveTo>
                  <a:lnTo>
                    <a:pt x="4074" y="670"/>
                  </a:lnTo>
                  <a:cubicBezTo>
                    <a:pt x="4074" y="670"/>
                    <a:pt x="3916" y="596"/>
                    <a:pt x="3643" y="596"/>
                  </a:cubicBezTo>
                  <a:cubicBezTo>
                    <a:pt x="3420" y="596"/>
                    <a:pt x="3121" y="644"/>
                    <a:pt x="2767" y="822"/>
                  </a:cubicBezTo>
                  <a:cubicBezTo>
                    <a:pt x="1976" y="1186"/>
                    <a:pt x="1703" y="1794"/>
                    <a:pt x="1703" y="1794"/>
                  </a:cubicBezTo>
                  <a:cubicBezTo>
                    <a:pt x="1703" y="1794"/>
                    <a:pt x="1429" y="2037"/>
                    <a:pt x="882" y="2037"/>
                  </a:cubicBezTo>
                  <a:cubicBezTo>
                    <a:pt x="274" y="2098"/>
                    <a:pt x="1" y="2189"/>
                    <a:pt x="1" y="2189"/>
                  </a:cubicBezTo>
                  <a:cubicBezTo>
                    <a:pt x="1" y="2189"/>
                    <a:pt x="301" y="2281"/>
                    <a:pt x="805" y="2281"/>
                  </a:cubicBezTo>
                  <a:cubicBezTo>
                    <a:pt x="1264" y="2281"/>
                    <a:pt x="1891" y="2205"/>
                    <a:pt x="2615" y="1916"/>
                  </a:cubicBezTo>
                  <a:cubicBezTo>
                    <a:pt x="4134" y="1338"/>
                    <a:pt x="5137" y="1"/>
                    <a:pt x="513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67" name="Google Shape;3767;p58"/>
            <p:cNvSpPr/>
            <p:nvPr/>
          </p:nvSpPr>
          <p:spPr>
            <a:xfrm>
              <a:off x="5591719" y="1358995"/>
              <a:ext cx="298452" cy="71264"/>
            </a:xfrm>
            <a:custGeom>
              <a:avLst/>
              <a:gdLst/>
              <a:ahLst/>
              <a:cxnLst/>
              <a:rect l="l" t="t" r="r" b="b"/>
              <a:pathLst>
                <a:path w="5168" h="1234" extrusionOk="0">
                  <a:moveTo>
                    <a:pt x="244" y="0"/>
                  </a:moveTo>
                  <a:cubicBezTo>
                    <a:pt x="244" y="1"/>
                    <a:pt x="0" y="456"/>
                    <a:pt x="304" y="852"/>
                  </a:cubicBezTo>
                  <a:cubicBezTo>
                    <a:pt x="520" y="1088"/>
                    <a:pt x="1146" y="1233"/>
                    <a:pt x="1860" y="1233"/>
                  </a:cubicBezTo>
                  <a:cubicBezTo>
                    <a:pt x="2155" y="1233"/>
                    <a:pt x="2465" y="1209"/>
                    <a:pt x="2766" y="1155"/>
                  </a:cubicBezTo>
                  <a:cubicBezTo>
                    <a:pt x="3800" y="973"/>
                    <a:pt x="5168" y="122"/>
                    <a:pt x="5168" y="122"/>
                  </a:cubicBezTo>
                  <a:lnTo>
                    <a:pt x="5168" y="122"/>
                  </a:lnTo>
                  <a:cubicBezTo>
                    <a:pt x="5167" y="122"/>
                    <a:pt x="3739" y="517"/>
                    <a:pt x="2736" y="700"/>
                  </a:cubicBezTo>
                  <a:cubicBezTo>
                    <a:pt x="2639" y="717"/>
                    <a:pt x="2539" y="724"/>
                    <a:pt x="2436" y="724"/>
                  </a:cubicBezTo>
                  <a:cubicBezTo>
                    <a:pt x="1442" y="724"/>
                    <a:pt x="244" y="1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768" name="Google Shape;3768;p58"/>
          <p:cNvGrpSpPr/>
          <p:nvPr/>
        </p:nvGrpSpPr>
        <p:grpSpPr>
          <a:xfrm>
            <a:off x="7148901" y="539492"/>
            <a:ext cx="689882" cy="552956"/>
            <a:chOff x="5351251" y="1894392"/>
            <a:chExt cx="689882" cy="552956"/>
          </a:xfrm>
        </p:grpSpPr>
        <p:sp>
          <p:nvSpPr>
            <p:cNvPr id="3769" name="Google Shape;3769;p58"/>
            <p:cNvSpPr/>
            <p:nvPr/>
          </p:nvSpPr>
          <p:spPr>
            <a:xfrm>
              <a:off x="5351251" y="1894392"/>
              <a:ext cx="689882" cy="552956"/>
            </a:xfrm>
            <a:custGeom>
              <a:avLst/>
              <a:gdLst/>
              <a:ahLst/>
              <a:cxnLst/>
              <a:rect l="l" t="t" r="r" b="b"/>
              <a:pathLst>
                <a:path w="11946" h="9575" extrusionOk="0">
                  <a:moveTo>
                    <a:pt x="5958" y="0"/>
                  </a:moveTo>
                  <a:cubicBezTo>
                    <a:pt x="2675" y="0"/>
                    <a:pt x="0" y="2158"/>
                    <a:pt x="0" y="4803"/>
                  </a:cubicBezTo>
                  <a:cubicBezTo>
                    <a:pt x="0" y="7447"/>
                    <a:pt x="2675" y="9575"/>
                    <a:pt x="5958" y="9575"/>
                  </a:cubicBezTo>
                  <a:cubicBezTo>
                    <a:pt x="9271" y="9575"/>
                    <a:pt x="11946" y="7447"/>
                    <a:pt x="11946" y="4803"/>
                  </a:cubicBezTo>
                  <a:cubicBezTo>
                    <a:pt x="11946" y="2158"/>
                    <a:pt x="9271" y="0"/>
                    <a:pt x="5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70" name="Google Shape;3770;p58"/>
            <p:cNvSpPr/>
            <p:nvPr/>
          </p:nvSpPr>
          <p:spPr>
            <a:xfrm>
              <a:off x="5433717" y="2076881"/>
              <a:ext cx="488045" cy="183934"/>
            </a:xfrm>
            <a:custGeom>
              <a:avLst/>
              <a:gdLst/>
              <a:ahLst/>
              <a:cxnLst/>
              <a:rect l="l" t="t" r="r" b="b"/>
              <a:pathLst>
                <a:path w="8451" h="3185" extrusionOk="0">
                  <a:moveTo>
                    <a:pt x="4793" y="1"/>
                  </a:moveTo>
                  <a:cubicBezTo>
                    <a:pt x="2902" y="1"/>
                    <a:pt x="2220" y="1187"/>
                    <a:pt x="2220" y="1187"/>
                  </a:cubicBezTo>
                  <a:cubicBezTo>
                    <a:pt x="2220" y="1187"/>
                    <a:pt x="2163" y="1234"/>
                    <a:pt x="1999" y="1234"/>
                  </a:cubicBezTo>
                  <a:cubicBezTo>
                    <a:pt x="1867" y="1234"/>
                    <a:pt x="1666" y="1204"/>
                    <a:pt x="1369" y="1095"/>
                  </a:cubicBezTo>
                  <a:cubicBezTo>
                    <a:pt x="670" y="883"/>
                    <a:pt x="1" y="245"/>
                    <a:pt x="1" y="244"/>
                  </a:cubicBezTo>
                  <a:lnTo>
                    <a:pt x="1" y="244"/>
                  </a:lnTo>
                  <a:lnTo>
                    <a:pt x="457" y="1095"/>
                  </a:lnTo>
                  <a:cubicBezTo>
                    <a:pt x="457" y="1095"/>
                    <a:pt x="1081" y="3185"/>
                    <a:pt x="4200" y="3185"/>
                  </a:cubicBezTo>
                  <a:cubicBezTo>
                    <a:pt x="4382" y="3185"/>
                    <a:pt x="4573" y="3177"/>
                    <a:pt x="4773" y="3162"/>
                  </a:cubicBezTo>
                  <a:cubicBezTo>
                    <a:pt x="8420" y="2889"/>
                    <a:pt x="8451" y="123"/>
                    <a:pt x="8451" y="123"/>
                  </a:cubicBezTo>
                  <a:lnTo>
                    <a:pt x="8451" y="123"/>
                  </a:lnTo>
                  <a:lnTo>
                    <a:pt x="7326" y="1156"/>
                  </a:lnTo>
                  <a:cubicBezTo>
                    <a:pt x="7326" y="1156"/>
                    <a:pt x="6779" y="32"/>
                    <a:pt x="4864" y="1"/>
                  </a:cubicBezTo>
                  <a:cubicBezTo>
                    <a:pt x="4840" y="1"/>
                    <a:pt x="4816" y="1"/>
                    <a:pt x="479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71" name="Google Shape;3771;p58"/>
            <p:cNvSpPr/>
            <p:nvPr/>
          </p:nvSpPr>
          <p:spPr>
            <a:xfrm>
              <a:off x="5498685" y="1947868"/>
              <a:ext cx="356375" cy="86972"/>
            </a:xfrm>
            <a:custGeom>
              <a:avLst/>
              <a:gdLst/>
              <a:ahLst/>
              <a:cxnLst/>
              <a:rect l="l" t="t" r="r" b="b"/>
              <a:pathLst>
                <a:path w="6171" h="1506" extrusionOk="0">
                  <a:moveTo>
                    <a:pt x="3166" y="0"/>
                  </a:moveTo>
                  <a:cubicBezTo>
                    <a:pt x="2946" y="0"/>
                    <a:pt x="2730" y="14"/>
                    <a:pt x="2523" y="47"/>
                  </a:cubicBezTo>
                  <a:cubicBezTo>
                    <a:pt x="943" y="229"/>
                    <a:pt x="0" y="1506"/>
                    <a:pt x="0" y="1506"/>
                  </a:cubicBezTo>
                  <a:cubicBezTo>
                    <a:pt x="0" y="1506"/>
                    <a:pt x="1064" y="1111"/>
                    <a:pt x="2645" y="594"/>
                  </a:cubicBezTo>
                  <a:cubicBezTo>
                    <a:pt x="3172" y="432"/>
                    <a:pt x="3739" y="378"/>
                    <a:pt x="4262" y="378"/>
                  </a:cubicBezTo>
                  <a:cubicBezTo>
                    <a:pt x="5306" y="378"/>
                    <a:pt x="6171" y="594"/>
                    <a:pt x="6171" y="594"/>
                  </a:cubicBezTo>
                  <a:cubicBezTo>
                    <a:pt x="6171" y="594"/>
                    <a:pt x="4595" y="0"/>
                    <a:pt x="3166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72" name="Google Shape;3772;p58"/>
            <p:cNvSpPr/>
            <p:nvPr/>
          </p:nvSpPr>
          <p:spPr>
            <a:xfrm>
              <a:off x="5424939" y="2255963"/>
              <a:ext cx="354643" cy="141026"/>
            </a:xfrm>
            <a:custGeom>
              <a:avLst/>
              <a:gdLst/>
              <a:ahLst/>
              <a:cxnLst/>
              <a:rect l="l" t="t" r="r" b="b"/>
              <a:pathLst>
                <a:path w="6141" h="2442" extrusionOk="0">
                  <a:moveTo>
                    <a:pt x="1" y="1"/>
                  </a:moveTo>
                  <a:cubicBezTo>
                    <a:pt x="1" y="1"/>
                    <a:pt x="822" y="1672"/>
                    <a:pt x="2493" y="2219"/>
                  </a:cubicBezTo>
                  <a:cubicBezTo>
                    <a:pt x="3030" y="2385"/>
                    <a:pt x="3597" y="2441"/>
                    <a:pt x="4121" y="2441"/>
                  </a:cubicBezTo>
                  <a:cubicBezTo>
                    <a:pt x="5229" y="2441"/>
                    <a:pt x="6141" y="2189"/>
                    <a:pt x="6141" y="2189"/>
                  </a:cubicBezTo>
                  <a:cubicBezTo>
                    <a:pt x="6141" y="2189"/>
                    <a:pt x="3648" y="2128"/>
                    <a:pt x="2372" y="1581"/>
                  </a:cubicBezTo>
                  <a:cubicBezTo>
                    <a:pt x="1126" y="10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773" name="Google Shape;3773;p58"/>
          <p:cNvGrpSpPr/>
          <p:nvPr/>
        </p:nvGrpSpPr>
        <p:grpSpPr>
          <a:xfrm>
            <a:off x="7148896" y="3658845"/>
            <a:ext cx="547759" cy="422730"/>
            <a:chOff x="6441271" y="1438170"/>
            <a:chExt cx="547759" cy="422730"/>
          </a:xfrm>
        </p:grpSpPr>
        <p:sp>
          <p:nvSpPr>
            <p:cNvPr id="3774" name="Google Shape;3774;p58"/>
            <p:cNvSpPr/>
            <p:nvPr/>
          </p:nvSpPr>
          <p:spPr>
            <a:xfrm>
              <a:off x="6441271" y="1438170"/>
              <a:ext cx="547759" cy="422730"/>
            </a:xfrm>
            <a:custGeom>
              <a:avLst/>
              <a:gdLst/>
              <a:ahLst/>
              <a:cxnLst/>
              <a:rect l="l" t="t" r="r" b="b"/>
              <a:pathLst>
                <a:path w="9485" h="7320" extrusionOk="0">
                  <a:moveTo>
                    <a:pt x="4068" y="0"/>
                  </a:moveTo>
                  <a:cubicBezTo>
                    <a:pt x="2631" y="0"/>
                    <a:pt x="1354" y="664"/>
                    <a:pt x="822" y="1851"/>
                  </a:cubicBezTo>
                  <a:cubicBezTo>
                    <a:pt x="1" y="3584"/>
                    <a:pt x="1095" y="5833"/>
                    <a:pt x="3284" y="6836"/>
                  </a:cubicBezTo>
                  <a:cubicBezTo>
                    <a:pt x="3988" y="7164"/>
                    <a:pt x="4722" y="7319"/>
                    <a:pt x="5418" y="7319"/>
                  </a:cubicBezTo>
                  <a:cubicBezTo>
                    <a:pt x="6854" y="7319"/>
                    <a:pt x="8131" y="6656"/>
                    <a:pt x="8664" y="5468"/>
                  </a:cubicBezTo>
                  <a:cubicBezTo>
                    <a:pt x="9484" y="3736"/>
                    <a:pt x="8390" y="1487"/>
                    <a:pt x="6202" y="484"/>
                  </a:cubicBezTo>
                  <a:cubicBezTo>
                    <a:pt x="5497" y="156"/>
                    <a:pt x="4764" y="0"/>
                    <a:pt x="4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75" name="Google Shape;3775;p58"/>
            <p:cNvSpPr/>
            <p:nvPr/>
          </p:nvSpPr>
          <p:spPr>
            <a:xfrm>
              <a:off x="6553652" y="1515208"/>
              <a:ext cx="338819" cy="213848"/>
            </a:xfrm>
            <a:custGeom>
              <a:avLst/>
              <a:gdLst/>
              <a:ahLst/>
              <a:cxnLst/>
              <a:rect l="l" t="t" r="r" b="b"/>
              <a:pathLst>
                <a:path w="5867" h="3703" extrusionOk="0">
                  <a:moveTo>
                    <a:pt x="213" y="1"/>
                  </a:moveTo>
                  <a:lnTo>
                    <a:pt x="243" y="730"/>
                  </a:lnTo>
                  <a:cubicBezTo>
                    <a:pt x="243" y="730"/>
                    <a:pt x="0" y="2463"/>
                    <a:pt x="2493" y="3435"/>
                  </a:cubicBezTo>
                  <a:cubicBezTo>
                    <a:pt x="2992" y="3626"/>
                    <a:pt x="3427" y="3702"/>
                    <a:pt x="3804" y="3702"/>
                  </a:cubicBezTo>
                  <a:cubicBezTo>
                    <a:pt x="5287" y="3702"/>
                    <a:pt x="5867" y="2524"/>
                    <a:pt x="5867" y="2523"/>
                  </a:cubicBezTo>
                  <a:lnTo>
                    <a:pt x="5867" y="2523"/>
                  </a:lnTo>
                  <a:lnTo>
                    <a:pt x="4803" y="2858"/>
                  </a:lnTo>
                  <a:cubicBezTo>
                    <a:pt x="4803" y="2858"/>
                    <a:pt x="4803" y="1976"/>
                    <a:pt x="3496" y="1338"/>
                  </a:cubicBezTo>
                  <a:cubicBezTo>
                    <a:pt x="3066" y="1128"/>
                    <a:pt x="2687" y="1060"/>
                    <a:pt x="2375" y="1060"/>
                  </a:cubicBezTo>
                  <a:cubicBezTo>
                    <a:pt x="1781" y="1060"/>
                    <a:pt x="1429" y="1308"/>
                    <a:pt x="1429" y="1308"/>
                  </a:cubicBezTo>
                  <a:cubicBezTo>
                    <a:pt x="1429" y="1308"/>
                    <a:pt x="1424" y="1308"/>
                    <a:pt x="1414" y="1308"/>
                  </a:cubicBezTo>
                  <a:cubicBezTo>
                    <a:pt x="1360" y="1308"/>
                    <a:pt x="1160" y="1287"/>
                    <a:pt x="851" y="1004"/>
                  </a:cubicBezTo>
                  <a:cubicBezTo>
                    <a:pt x="456" y="639"/>
                    <a:pt x="213" y="1"/>
                    <a:pt x="21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76" name="Google Shape;3776;p58"/>
            <p:cNvSpPr/>
            <p:nvPr/>
          </p:nvSpPr>
          <p:spPr>
            <a:xfrm>
              <a:off x="6627340" y="1480904"/>
              <a:ext cx="249365" cy="92284"/>
            </a:xfrm>
            <a:custGeom>
              <a:avLst/>
              <a:gdLst/>
              <a:ahLst/>
              <a:cxnLst/>
              <a:rect l="l" t="t" r="r" b="b"/>
              <a:pathLst>
                <a:path w="4318" h="1598" extrusionOk="0">
                  <a:moveTo>
                    <a:pt x="1343" y="0"/>
                  </a:moveTo>
                  <a:cubicBezTo>
                    <a:pt x="589" y="0"/>
                    <a:pt x="1" y="321"/>
                    <a:pt x="1" y="321"/>
                  </a:cubicBezTo>
                  <a:cubicBezTo>
                    <a:pt x="1" y="321"/>
                    <a:pt x="822" y="382"/>
                    <a:pt x="2007" y="534"/>
                  </a:cubicBezTo>
                  <a:cubicBezTo>
                    <a:pt x="3192" y="686"/>
                    <a:pt x="4317" y="1598"/>
                    <a:pt x="4317" y="1598"/>
                  </a:cubicBezTo>
                  <a:cubicBezTo>
                    <a:pt x="4317" y="1598"/>
                    <a:pt x="3192" y="443"/>
                    <a:pt x="2068" y="108"/>
                  </a:cubicBezTo>
                  <a:cubicBezTo>
                    <a:pt x="1819" y="30"/>
                    <a:pt x="1573" y="0"/>
                    <a:pt x="1343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77" name="Google Shape;3777;p58"/>
            <p:cNvSpPr/>
            <p:nvPr/>
          </p:nvSpPr>
          <p:spPr>
            <a:xfrm>
              <a:off x="6509762" y="1622275"/>
              <a:ext cx="198429" cy="191383"/>
            </a:xfrm>
            <a:custGeom>
              <a:avLst/>
              <a:gdLst/>
              <a:ahLst/>
              <a:cxnLst/>
              <a:rect l="l" t="t" r="r" b="b"/>
              <a:pathLst>
                <a:path w="3436" h="3314" extrusionOk="0">
                  <a:moveTo>
                    <a:pt x="0" y="1"/>
                  </a:moveTo>
                  <a:cubicBezTo>
                    <a:pt x="0" y="1"/>
                    <a:pt x="61" y="1369"/>
                    <a:pt x="1003" y="2220"/>
                  </a:cubicBezTo>
                  <a:cubicBezTo>
                    <a:pt x="1946" y="3101"/>
                    <a:pt x="3435" y="3314"/>
                    <a:pt x="3435" y="3314"/>
                  </a:cubicBezTo>
                  <a:cubicBezTo>
                    <a:pt x="3435" y="3314"/>
                    <a:pt x="1794" y="2524"/>
                    <a:pt x="1125" y="1764"/>
                  </a:cubicBezTo>
                  <a:cubicBezTo>
                    <a:pt x="456" y="10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778" name="Google Shape;3778;p58"/>
          <p:cNvGrpSpPr/>
          <p:nvPr/>
        </p:nvGrpSpPr>
        <p:grpSpPr>
          <a:xfrm>
            <a:off x="8182398" y="1753967"/>
            <a:ext cx="496765" cy="259586"/>
            <a:chOff x="6255261" y="2144679"/>
            <a:chExt cx="496766" cy="259586"/>
          </a:xfrm>
        </p:grpSpPr>
        <p:sp>
          <p:nvSpPr>
            <p:cNvPr id="3779" name="Google Shape;3779;p58"/>
            <p:cNvSpPr/>
            <p:nvPr/>
          </p:nvSpPr>
          <p:spPr>
            <a:xfrm>
              <a:off x="6255261" y="2144679"/>
              <a:ext cx="496766" cy="259586"/>
            </a:xfrm>
            <a:custGeom>
              <a:avLst/>
              <a:gdLst/>
              <a:ahLst/>
              <a:cxnLst/>
              <a:rect l="l" t="t" r="r" b="b"/>
              <a:pathLst>
                <a:path w="8602" h="4495" extrusionOk="0">
                  <a:moveTo>
                    <a:pt x="6451" y="1"/>
                  </a:moveTo>
                  <a:cubicBezTo>
                    <a:pt x="5713" y="1"/>
                    <a:pt x="4823" y="154"/>
                    <a:pt x="3891" y="469"/>
                  </a:cubicBezTo>
                  <a:cubicBezTo>
                    <a:pt x="1641" y="1228"/>
                    <a:pt x="0" y="2627"/>
                    <a:pt x="243" y="3630"/>
                  </a:cubicBezTo>
                  <a:cubicBezTo>
                    <a:pt x="367" y="4197"/>
                    <a:pt x="1110" y="4495"/>
                    <a:pt x="2148" y="4495"/>
                  </a:cubicBezTo>
                  <a:cubicBezTo>
                    <a:pt x="2891" y="4495"/>
                    <a:pt x="3785" y="4342"/>
                    <a:pt x="4711" y="4025"/>
                  </a:cubicBezTo>
                  <a:cubicBezTo>
                    <a:pt x="6961" y="3265"/>
                    <a:pt x="8602" y="1867"/>
                    <a:pt x="8359" y="894"/>
                  </a:cubicBezTo>
                  <a:cubicBezTo>
                    <a:pt x="8234" y="307"/>
                    <a:pt x="7494" y="1"/>
                    <a:pt x="6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80" name="Google Shape;3780;p58"/>
            <p:cNvSpPr/>
            <p:nvPr/>
          </p:nvSpPr>
          <p:spPr>
            <a:xfrm>
              <a:off x="6297360" y="2176961"/>
              <a:ext cx="382709" cy="151940"/>
            </a:xfrm>
            <a:custGeom>
              <a:avLst/>
              <a:gdLst/>
              <a:ahLst/>
              <a:cxnLst/>
              <a:rect l="l" t="t" r="r" b="b"/>
              <a:pathLst>
                <a:path w="6627" h="2631" extrusionOk="0">
                  <a:moveTo>
                    <a:pt x="6627" y="1"/>
                  </a:moveTo>
                  <a:lnTo>
                    <a:pt x="5441" y="669"/>
                  </a:lnTo>
                  <a:cubicBezTo>
                    <a:pt x="5441" y="669"/>
                    <a:pt x="4923" y="531"/>
                    <a:pt x="4305" y="531"/>
                  </a:cubicBezTo>
                  <a:cubicBezTo>
                    <a:pt x="3919" y="531"/>
                    <a:pt x="3494" y="585"/>
                    <a:pt x="3131" y="761"/>
                  </a:cubicBezTo>
                  <a:cubicBezTo>
                    <a:pt x="2159" y="1217"/>
                    <a:pt x="2128" y="2068"/>
                    <a:pt x="2128" y="2068"/>
                  </a:cubicBezTo>
                  <a:lnTo>
                    <a:pt x="1" y="2463"/>
                  </a:lnTo>
                  <a:cubicBezTo>
                    <a:pt x="1" y="2463"/>
                    <a:pt x="467" y="2631"/>
                    <a:pt x="1285" y="2631"/>
                  </a:cubicBezTo>
                  <a:cubicBezTo>
                    <a:pt x="1945" y="2631"/>
                    <a:pt x="2833" y="2522"/>
                    <a:pt x="3891" y="2128"/>
                  </a:cubicBezTo>
                  <a:cubicBezTo>
                    <a:pt x="5928" y="1369"/>
                    <a:pt x="6627" y="1"/>
                    <a:pt x="662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" name="Google Shape;2765;p41"/>
          <p:cNvSpPr/>
          <p:nvPr/>
        </p:nvSpPr>
        <p:spPr>
          <a:xfrm>
            <a:off x="4152876" y="3709632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66" name="Google Shape;2766;p41"/>
          <p:cNvSpPr/>
          <p:nvPr/>
        </p:nvSpPr>
        <p:spPr>
          <a:xfrm>
            <a:off x="4164350" y="2462632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67" name="Google Shape;2767;p41"/>
          <p:cNvSpPr/>
          <p:nvPr/>
        </p:nvSpPr>
        <p:spPr>
          <a:xfrm>
            <a:off x="4162525" y="1215632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68" name="Google Shape;2768;p41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فهرست مطالب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69" name="Google Shape;2769;p41"/>
          <p:cNvSpPr txBox="1">
            <a:spLocks noGrp="1"/>
          </p:cNvSpPr>
          <p:nvPr>
            <p:ph type="title"/>
          </p:nvPr>
        </p:nvSpPr>
        <p:spPr>
          <a:xfrm>
            <a:off x="908775" y="1369832"/>
            <a:ext cx="2544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سیستم عروقی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70" name="Google Shape;2770;p41"/>
          <p:cNvSpPr txBox="1">
            <a:spLocks noGrp="1"/>
          </p:cNvSpPr>
          <p:nvPr>
            <p:ph type="subTitle" idx="1"/>
          </p:nvPr>
        </p:nvSpPr>
        <p:spPr>
          <a:xfrm>
            <a:off x="5669663" y="1391282"/>
            <a:ext cx="254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71" name="Google Shape;2771;p41"/>
          <p:cNvSpPr txBox="1">
            <a:spLocks noGrp="1"/>
          </p:cNvSpPr>
          <p:nvPr>
            <p:ph type="title" idx="4"/>
          </p:nvPr>
        </p:nvSpPr>
        <p:spPr>
          <a:xfrm>
            <a:off x="908762" y="2616832"/>
            <a:ext cx="2544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رگ های خونی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72" name="Google Shape;2772;p41"/>
          <p:cNvSpPr txBox="1">
            <a:spLocks noGrp="1"/>
          </p:cNvSpPr>
          <p:nvPr>
            <p:ph type="subTitle" idx="5"/>
          </p:nvPr>
        </p:nvSpPr>
        <p:spPr>
          <a:xfrm>
            <a:off x="5669651" y="2638282"/>
            <a:ext cx="254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73" name="Google Shape;2773;p41"/>
          <p:cNvSpPr txBox="1">
            <a:spLocks noGrp="1"/>
          </p:cNvSpPr>
          <p:nvPr>
            <p:ph type="title" idx="6"/>
          </p:nvPr>
        </p:nvSpPr>
        <p:spPr>
          <a:xfrm>
            <a:off x="4110638" y="2656882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774" name="Google Shape;2774;p41"/>
          <p:cNvSpPr txBox="1">
            <a:spLocks noGrp="1"/>
          </p:cNvSpPr>
          <p:nvPr>
            <p:ph type="title" idx="3"/>
          </p:nvPr>
        </p:nvSpPr>
        <p:spPr>
          <a:xfrm>
            <a:off x="4110650" y="1409882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775" name="Google Shape;2775;p41"/>
          <p:cNvSpPr txBox="1">
            <a:spLocks noGrp="1"/>
          </p:cNvSpPr>
          <p:nvPr>
            <p:ph type="title" idx="7"/>
          </p:nvPr>
        </p:nvSpPr>
        <p:spPr>
          <a:xfrm>
            <a:off x="908775" y="3863832"/>
            <a:ext cx="2544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حرکات مایع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76" name="Google Shape;2776;p41"/>
          <p:cNvSpPr txBox="1">
            <a:spLocks noGrp="1"/>
          </p:cNvSpPr>
          <p:nvPr>
            <p:ph type="subTitle" idx="8"/>
          </p:nvPr>
        </p:nvSpPr>
        <p:spPr>
          <a:xfrm>
            <a:off x="5669663" y="3885282"/>
            <a:ext cx="254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77" name="Google Shape;2777;p41"/>
          <p:cNvSpPr txBox="1">
            <a:spLocks noGrp="1"/>
          </p:cNvSpPr>
          <p:nvPr>
            <p:ph type="title" idx="9"/>
          </p:nvPr>
        </p:nvSpPr>
        <p:spPr>
          <a:xfrm>
            <a:off x="4110650" y="3903882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2778" name="Google Shape;2778;p41"/>
          <p:cNvGrpSpPr/>
          <p:nvPr/>
        </p:nvGrpSpPr>
        <p:grpSpPr>
          <a:xfrm>
            <a:off x="8430785" y="1297108"/>
            <a:ext cx="482790" cy="288346"/>
            <a:chOff x="5553085" y="1156120"/>
            <a:chExt cx="482790" cy="288346"/>
          </a:xfrm>
        </p:grpSpPr>
        <p:sp>
          <p:nvSpPr>
            <p:cNvPr id="2779" name="Google Shape;2779;p41"/>
            <p:cNvSpPr/>
            <p:nvPr/>
          </p:nvSpPr>
          <p:spPr>
            <a:xfrm>
              <a:off x="5553085" y="1156120"/>
              <a:ext cx="482790" cy="288346"/>
            </a:xfrm>
            <a:custGeom>
              <a:avLst/>
              <a:gdLst/>
              <a:ahLst/>
              <a:cxnLst/>
              <a:rect l="l" t="t" r="r" b="b"/>
              <a:pathLst>
                <a:path w="8360" h="4993" extrusionOk="0">
                  <a:moveTo>
                    <a:pt x="5835" y="0"/>
                  </a:moveTo>
                  <a:cubicBezTo>
                    <a:pt x="5095" y="0"/>
                    <a:pt x="4235" y="175"/>
                    <a:pt x="3375" y="535"/>
                  </a:cubicBezTo>
                  <a:cubicBezTo>
                    <a:pt x="1308" y="1386"/>
                    <a:pt x="1" y="2966"/>
                    <a:pt x="457" y="4061"/>
                  </a:cubicBezTo>
                  <a:cubicBezTo>
                    <a:pt x="719" y="4672"/>
                    <a:pt x="1503" y="4992"/>
                    <a:pt x="2516" y="4992"/>
                  </a:cubicBezTo>
                  <a:cubicBezTo>
                    <a:pt x="3264" y="4992"/>
                    <a:pt x="4137" y="4817"/>
                    <a:pt x="5016" y="4456"/>
                  </a:cubicBezTo>
                  <a:cubicBezTo>
                    <a:pt x="7053" y="3605"/>
                    <a:pt x="8360" y="2024"/>
                    <a:pt x="7904" y="960"/>
                  </a:cubicBezTo>
                  <a:cubicBezTo>
                    <a:pt x="7640" y="328"/>
                    <a:pt x="6849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0" name="Google Shape;2780;p41"/>
            <p:cNvSpPr/>
            <p:nvPr/>
          </p:nvSpPr>
          <p:spPr>
            <a:xfrm>
              <a:off x="5628564" y="1200992"/>
              <a:ext cx="296719" cy="131785"/>
            </a:xfrm>
            <a:custGeom>
              <a:avLst/>
              <a:gdLst/>
              <a:ahLst/>
              <a:cxnLst/>
              <a:rect l="l" t="t" r="r" b="b"/>
              <a:pathLst>
                <a:path w="5138" h="2282" extrusionOk="0">
                  <a:moveTo>
                    <a:pt x="5138" y="1"/>
                  </a:moveTo>
                  <a:lnTo>
                    <a:pt x="4074" y="670"/>
                  </a:lnTo>
                  <a:cubicBezTo>
                    <a:pt x="4074" y="670"/>
                    <a:pt x="3916" y="596"/>
                    <a:pt x="3643" y="596"/>
                  </a:cubicBezTo>
                  <a:cubicBezTo>
                    <a:pt x="3420" y="596"/>
                    <a:pt x="3121" y="644"/>
                    <a:pt x="2767" y="822"/>
                  </a:cubicBezTo>
                  <a:cubicBezTo>
                    <a:pt x="1976" y="1186"/>
                    <a:pt x="1703" y="1794"/>
                    <a:pt x="1703" y="1794"/>
                  </a:cubicBezTo>
                  <a:cubicBezTo>
                    <a:pt x="1703" y="1794"/>
                    <a:pt x="1429" y="2037"/>
                    <a:pt x="882" y="2037"/>
                  </a:cubicBezTo>
                  <a:cubicBezTo>
                    <a:pt x="274" y="2098"/>
                    <a:pt x="1" y="2189"/>
                    <a:pt x="1" y="2189"/>
                  </a:cubicBezTo>
                  <a:cubicBezTo>
                    <a:pt x="1" y="2189"/>
                    <a:pt x="301" y="2281"/>
                    <a:pt x="805" y="2281"/>
                  </a:cubicBezTo>
                  <a:cubicBezTo>
                    <a:pt x="1264" y="2281"/>
                    <a:pt x="1891" y="2205"/>
                    <a:pt x="2615" y="1916"/>
                  </a:cubicBezTo>
                  <a:cubicBezTo>
                    <a:pt x="4134" y="1338"/>
                    <a:pt x="5137" y="1"/>
                    <a:pt x="513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1" name="Google Shape;2781;p41"/>
            <p:cNvSpPr/>
            <p:nvPr/>
          </p:nvSpPr>
          <p:spPr>
            <a:xfrm>
              <a:off x="5591719" y="1358995"/>
              <a:ext cx="298452" cy="71264"/>
            </a:xfrm>
            <a:custGeom>
              <a:avLst/>
              <a:gdLst/>
              <a:ahLst/>
              <a:cxnLst/>
              <a:rect l="l" t="t" r="r" b="b"/>
              <a:pathLst>
                <a:path w="5168" h="1234" extrusionOk="0">
                  <a:moveTo>
                    <a:pt x="244" y="0"/>
                  </a:moveTo>
                  <a:cubicBezTo>
                    <a:pt x="244" y="1"/>
                    <a:pt x="0" y="456"/>
                    <a:pt x="304" y="852"/>
                  </a:cubicBezTo>
                  <a:cubicBezTo>
                    <a:pt x="520" y="1088"/>
                    <a:pt x="1146" y="1233"/>
                    <a:pt x="1860" y="1233"/>
                  </a:cubicBezTo>
                  <a:cubicBezTo>
                    <a:pt x="2155" y="1233"/>
                    <a:pt x="2465" y="1209"/>
                    <a:pt x="2766" y="1155"/>
                  </a:cubicBezTo>
                  <a:cubicBezTo>
                    <a:pt x="3800" y="973"/>
                    <a:pt x="5168" y="122"/>
                    <a:pt x="5168" y="122"/>
                  </a:cubicBezTo>
                  <a:lnTo>
                    <a:pt x="5168" y="122"/>
                  </a:lnTo>
                  <a:cubicBezTo>
                    <a:pt x="5167" y="122"/>
                    <a:pt x="3739" y="517"/>
                    <a:pt x="2736" y="700"/>
                  </a:cubicBezTo>
                  <a:cubicBezTo>
                    <a:pt x="2639" y="717"/>
                    <a:pt x="2539" y="724"/>
                    <a:pt x="2436" y="724"/>
                  </a:cubicBezTo>
                  <a:cubicBezTo>
                    <a:pt x="1442" y="724"/>
                    <a:pt x="244" y="1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82" name="Google Shape;2782;p41"/>
          <p:cNvGrpSpPr/>
          <p:nvPr/>
        </p:nvGrpSpPr>
        <p:grpSpPr>
          <a:xfrm>
            <a:off x="7546146" y="206357"/>
            <a:ext cx="547759" cy="422730"/>
            <a:chOff x="6441271" y="1438170"/>
            <a:chExt cx="547759" cy="422730"/>
          </a:xfrm>
        </p:grpSpPr>
        <p:sp>
          <p:nvSpPr>
            <p:cNvPr id="2783" name="Google Shape;2783;p41"/>
            <p:cNvSpPr/>
            <p:nvPr/>
          </p:nvSpPr>
          <p:spPr>
            <a:xfrm>
              <a:off x="6441271" y="1438170"/>
              <a:ext cx="547759" cy="422730"/>
            </a:xfrm>
            <a:custGeom>
              <a:avLst/>
              <a:gdLst/>
              <a:ahLst/>
              <a:cxnLst/>
              <a:rect l="l" t="t" r="r" b="b"/>
              <a:pathLst>
                <a:path w="9485" h="7320" extrusionOk="0">
                  <a:moveTo>
                    <a:pt x="4068" y="0"/>
                  </a:moveTo>
                  <a:cubicBezTo>
                    <a:pt x="2631" y="0"/>
                    <a:pt x="1354" y="664"/>
                    <a:pt x="822" y="1851"/>
                  </a:cubicBezTo>
                  <a:cubicBezTo>
                    <a:pt x="1" y="3584"/>
                    <a:pt x="1095" y="5833"/>
                    <a:pt x="3284" y="6836"/>
                  </a:cubicBezTo>
                  <a:cubicBezTo>
                    <a:pt x="3988" y="7164"/>
                    <a:pt x="4722" y="7319"/>
                    <a:pt x="5418" y="7319"/>
                  </a:cubicBezTo>
                  <a:cubicBezTo>
                    <a:pt x="6854" y="7319"/>
                    <a:pt x="8131" y="6656"/>
                    <a:pt x="8664" y="5468"/>
                  </a:cubicBezTo>
                  <a:cubicBezTo>
                    <a:pt x="9484" y="3736"/>
                    <a:pt x="8390" y="1487"/>
                    <a:pt x="6202" y="484"/>
                  </a:cubicBezTo>
                  <a:cubicBezTo>
                    <a:pt x="5497" y="156"/>
                    <a:pt x="4764" y="0"/>
                    <a:pt x="4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4" name="Google Shape;2784;p41"/>
            <p:cNvSpPr/>
            <p:nvPr/>
          </p:nvSpPr>
          <p:spPr>
            <a:xfrm>
              <a:off x="6553652" y="1515208"/>
              <a:ext cx="338819" cy="213848"/>
            </a:xfrm>
            <a:custGeom>
              <a:avLst/>
              <a:gdLst/>
              <a:ahLst/>
              <a:cxnLst/>
              <a:rect l="l" t="t" r="r" b="b"/>
              <a:pathLst>
                <a:path w="5867" h="3703" extrusionOk="0">
                  <a:moveTo>
                    <a:pt x="213" y="1"/>
                  </a:moveTo>
                  <a:lnTo>
                    <a:pt x="243" y="730"/>
                  </a:lnTo>
                  <a:cubicBezTo>
                    <a:pt x="243" y="730"/>
                    <a:pt x="0" y="2463"/>
                    <a:pt x="2493" y="3435"/>
                  </a:cubicBezTo>
                  <a:cubicBezTo>
                    <a:pt x="2992" y="3626"/>
                    <a:pt x="3427" y="3702"/>
                    <a:pt x="3804" y="3702"/>
                  </a:cubicBezTo>
                  <a:cubicBezTo>
                    <a:pt x="5287" y="3702"/>
                    <a:pt x="5867" y="2524"/>
                    <a:pt x="5867" y="2523"/>
                  </a:cubicBezTo>
                  <a:lnTo>
                    <a:pt x="5867" y="2523"/>
                  </a:lnTo>
                  <a:lnTo>
                    <a:pt x="4803" y="2858"/>
                  </a:lnTo>
                  <a:cubicBezTo>
                    <a:pt x="4803" y="2858"/>
                    <a:pt x="4803" y="1976"/>
                    <a:pt x="3496" y="1338"/>
                  </a:cubicBezTo>
                  <a:cubicBezTo>
                    <a:pt x="3066" y="1128"/>
                    <a:pt x="2687" y="1060"/>
                    <a:pt x="2375" y="1060"/>
                  </a:cubicBezTo>
                  <a:cubicBezTo>
                    <a:pt x="1781" y="1060"/>
                    <a:pt x="1429" y="1308"/>
                    <a:pt x="1429" y="1308"/>
                  </a:cubicBezTo>
                  <a:cubicBezTo>
                    <a:pt x="1429" y="1308"/>
                    <a:pt x="1424" y="1308"/>
                    <a:pt x="1414" y="1308"/>
                  </a:cubicBezTo>
                  <a:cubicBezTo>
                    <a:pt x="1360" y="1308"/>
                    <a:pt x="1160" y="1287"/>
                    <a:pt x="851" y="1004"/>
                  </a:cubicBezTo>
                  <a:cubicBezTo>
                    <a:pt x="456" y="639"/>
                    <a:pt x="213" y="1"/>
                    <a:pt x="21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5" name="Google Shape;2785;p41"/>
            <p:cNvSpPr/>
            <p:nvPr/>
          </p:nvSpPr>
          <p:spPr>
            <a:xfrm>
              <a:off x="6627340" y="1480904"/>
              <a:ext cx="249365" cy="92284"/>
            </a:xfrm>
            <a:custGeom>
              <a:avLst/>
              <a:gdLst/>
              <a:ahLst/>
              <a:cxnLst/>
              <a:rect l="l" t="t" r="r" b="b"/>
              <a:pathLst>
                <a:path w="4318" h="1598" extrusionOk="0">
                  <a:moveTo>
                    <a:pt x="1343" y="0"/>
                  </a:moveTo>
                  <a:cubicBezTo>
                    <a:pt x="589" y="0"/>
                    <a:pt x="1" y="321"/>
                    <a:pt x="1" y="321"/>
                  </a:cubicBezTo>
                  <a:cubicBezTo>
                    <a:pt x="1" y="321"/>
                    <a:pt x="822" y="382"/>
                    <a:pt x="2007" y="534"/>
                  </a:cubicBezTo>
                  <a:cubicBezTo>
                    <a:pt x="3192" y="686"/>
                    <a:pt x="4317" y="1598"/>
                    <a:pt x="4317" y="1598"/>
                  </a:cubicBezTo>
                  <a:cubicBezTo>
                    <a:pt x="4317" y="1598"/>
                    <a:pt x="3192" y="443"/>
                    <a:pt x="2068" y="108"/>
                  </a:cubicBezTo>
                  <a:cubicBezTo>
                    <a:pt x="1819" y="30"/>
                    <a:pt x="1573" y="0"/>
                    <a:pt x="1343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6" name="Google Shape;2786;p41"/>
            <p:cNvSpPr/>
            <p:nvPr/>
          </p:nvSpPr>
          <p:spPr>
            <a:xfrm>
              <a:off x="6509762" y="1622275"/>
              <a:ext cx="198429" cy="191383"/>
            </a:xfrm>
            <a:custGeom>
              <a:avLst/>
              <a:gdLst/>
              <a:ahLst/>
              <a:cxnLst/>
              <a:rect l="l" t="t" r="r" b="b"/>
              <a:pathLst>
                <a:path w="3436" h="3314" extrusionOk="0">
                  <a:moveTo>
                    <a:pt x="0" y="1"/>
                  </a:moveTo>
                  <a:cubicBezTo>
                    <a:pt x="0" y="1"/>
                    <a:pt x="61" y="1369"/>
                    <a:pt x="1003" y="2220"/>
                  </a:cubicBezTo>
                  <a:cubicBezTo>
                    <a:pt x="1946" y="3101"/>
                    <a:pt x="3435" y="3314"/>
                    <a:pt x="3435" y="3314"/>
                  </a:cubicBezTo>
                  <a:cubicBezTo>
                    <a:pt x="3435" y="3314"/>
                    <a:pt x="1794" y="2524"/>
                    <a:pt x="1125" y="1764"/>
                  </a:cubicBezTo>
                  <a:cubicBezTo>
                    <a:pt x="456" y="10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5" name="Google Shape;3785;p59"/>
          <p:cNvSpPr txBox="1">
            <a:spLocks noGrp="1"/>
          </p:cNvSpPr>
          <p:nvPr>
            <p:ph type="title" idx="1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مویرگ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86" name="Google Shape;3786;p59"/>
          <p:cNvSpPr txBox="1">
            <a:spLocks noGrp="1"/>
          </p:cNvSpPr>
          <p:nvPr>
            <p:ph type="title" idx="4"/>
          </p:nvPr>
        </p:nvSpPr>
        <p:spPr>
          <a:xfrm>
            <a:off x="5927877" y="1576125"/>
            <a:ext cx="2358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فنس دار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87" name="Google Shape;3787;p59"/>
          <p:cNvSpPr txBox="1">
            <a:spLocks noGrp="1"/>
          </p:cNvSpPr>
          <p:nvPr>
            <p:ph type="title" idx="8"/>
          </p:nvPr>
        </p:nvSpPr>
        <p:spPr>
          <a:xfrm>
            <a:off x="872375" y="1576125"/>
            <a:ext cx="2358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سینوسی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88" name="Google Shape;3788;p59"/>
          <p:cNvSpPr txBox="1">
            <a:spLocks noGrp="1"/>
          </p:cNvSpPr>
          <p:nvPr>
            <p:ph type="subTitle" idx="9"/>
          </p:nvPr>
        </p:nvSpPr>
        <p:spPr>
          <a:xfrm>
            <a:off x="872375" y="2086450"/>
            <a:ext cx="235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89" name="Google Shape;3789;p59"/>
          <p:cNvSpPr txBox="1">
            <a:spLocks noGrp="1"/>
          </p:cNvSpPr>
          <p:nvPr>
            <p:ph type="title"/>
          </p:nvPr>
        </p:nvSpPr>
        <p:spPr>
          <a:xfrm>
            <a:off x="3400126" y="1576125"/>
            <a:ext cx="2358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مداوم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90" name="Google Shape;3790;p59"/>
          <p:cNvSpPr txBox="1">
            <a:spLocks noGrp="1"/>
          </p:cNvSpPr>
          <p:nvPr>
            <p:ph type="subTitle" idx="1"/>
          </p:nvPr>
        </p:nvSpPr>
        <p:spPr>
          <a:xfrm>
            <a:off x="3400126" y="2086450"/>
            <a:ext cx="235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91" name="Google Shape;3791;p59"/>
          <p:cNvSpPr txBox="1">
            <a:spLocks noGrp="1"/>
          </p:cNvSpPr>
          <p:nvPr>
            <p:ph type="title" idx="2"/>
          </p:nvPr>
        </p:nvSpPr>
        <p:spPr>
          <a:xfrm>
            <a:off x="2136251" y="3171450"/>
            <a:ext cx="2358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اتصال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92" name="Google Shape;3792;p59"/>
          <p:cNvSpPr txBox="1">
            <a:spLocks noGrp="1"/>
          </p:cNvSpPr>
          <p:nvPr>
            <p:ph type="subTitle" idx="3"/>
          </p:nvPr>
        </p:nvSpPr>
        <p:spPr>
          <a:xfrm>
            <a:off x="2136251" y="3681775"/>
            <a:ext cx="235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93" name="Google Shape;3793;p59"/>
          <p:cNvSpPr txBox="1">
            <a:spLocks noGrp="1"/>
          </p:cNvSpPr>
          <p:nvPr>
            <p:ph type="subTitle" idx="5"/>
          </p:nvPr>
        </p:nvSpPr>
        <p:spPr>
          <a:xfrm>
            <a:off x="5927877" y="2086450"/>
            <a:ext cx="235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94" name="Google Shape;3794;p59"/>
          <p:cNvSpPr txBox="1">
            <a:spLocks noGrp="1"/>
          </p:cNvSpPr>
          <p:nvPr>
            <p:ph type="title" idx="6"/>
          </p:nvPr>
        </p:nvSpPr>
        <p:spPr>
          <a:xfrm>
            <a:off x="4664002" y="3171450"/>
            <a:ext cx="2358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نیمه تراوا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95" name="Google Shape;3795;p59"/>
          <p:cNvSpPr txBox="1">
            <a:spLocks noGrp="1"/>
          </p:cNvSpPr>
          <p:nvPr>
            <p:ph type="subTitle" idx="7"/>
          </p:nvPr>
        </p:nvSpPr>
        <p:spPr>
          <a:xfrm>
            <a:off x="4664002" y="3681775"/>
            <a:ext cx="235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0" name="Google Shape;3800;p60"/>
          <p:cNvSpPr/>
          <p:nvPr/>
        </p:nvSpPr>
        <p:spPr>
          <a:xfrm>
            <a:off x="3702300" y="2602618"/>
            <a:ext cx="1739400" cy="1739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01" name="Google Shape;3801;p60"/>
          <p:cNvSpPr txBox="1">
            <a:spLocks noGrp="1"/>
          </p:cNvSpPr>
          <p:nvPr>
            <p:ph type="title"/>
          </p:nvPr>
        </p:nvSpPr>
        <p:spPr>
          <a:xfrm>
            <a:off x="2076450" y="1131325"/>
            <a:ext cx="5029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حرکات مایع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02" name="Google Shape;3802;p60"/>
          <p:cNvSpPr txBox="1">
            <a:spLocks noGrp="1"/>
          </p:cNvSpPr>
          <p:nvPr>
            <p:ph type="subTitle" idx="1"/>
          </p:nvPr>
        </p:nvSpPr>
        <p:spPr>
          <a:xfrm>
            <a:off x="2185650" y="1973125"/>
            <a:ext cx="4810800" cy="5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03" name="Google Shape;3803;p60"/>
          <p:cNvSpPr txBox="1">
            <a:spLocks noGrp="1"/>
          </p:cNvSpPr>
          <p:nvPr>
            <p:ph type="title" idx="2"/>
          </p:nvPr>
        </p:nvSpPr>
        <p:spPr>
          <a:xfrm>
            <a:off x="3896093" y="3051575"/>
            <a:ext cx="1351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3804" name="Google Shape;3804;p60"/>
          <p:cNvGrpSpPr/>
          <p:nvPr/>
        </p:nvGrpSpPr>
        <p:grpSpPr>
          <a:xfrm>
            <a:off x="837769" y="1652020"/>
            <a:ext cx="650029" cy="705549"/>
            <a:chOff x="4373495" y="2575838"/>
            <a:chExt cx="791753" cy="859378"/>
          </a:xfrm>
        </p:grpSpPr>
        <p:sp>
          <p:nvSpPr>
            <p:cNvPr id="3805" name="Google Shape;3805;p60"/>
            <p:cNvSpPr/>
            <p:nvPr/>
          </p:nvSpPr>
          <p:spPr>
            <a:xfrm>
              <a:off x="4373495" y="2575838"/>
              <a:ext cx="791753" cy="859378"/>
            </a:xfrm>
            <a:custGeom>
              <a:avLst/>
              <a:gdLst/>
              <a:ahLst/>
              <a:cxnLst/>
              <a:rect l="l" t="t" r="r" b="b"/>
              <a:pathLst>
                <a:path w="13710" h="14881" extrusionOk="0">
                  <a:moveTo>
                    <a:pt x="3622" y="1"/>
                  </a:moveTo>
                  <a:cubicBezTo>
                    <a:pt x="3039" y="1"/>
                    <a:pt x="2511" y="145"/>
                    <a:pt x="2068" y="450"/>
                  </a:cubicBezTo>
                  <a:cubicBezTo>
                    <a:pt x="1" y="1878"/>
                    <a:pt x="487" y="6133"/>
                    <a:pt x="3132" y="9994"/>
                  </a:cubicBezTo>
                  <a:cubicBezTo>
                    <a:pt x="5200" y="13014"/>
                    <a:pt x="7995" y="14880"/>
                    <a:pt x="10103" y="14880"/>
                  </a:cubicBezTo>
                  <a:cubicBezTo>
                    <a:pt x="10689" y="14880"/>
                    <a:pt x="11223" y="14736"/>
                    <a:pt x="11673" y="14431"/>
                  </a:cubicBezTo>
                  <a:cubicBezTo>
                    <a:pt x="13709" y="13003"/>
                    <a:pt x="13253" y="8747"/>
                    <a:pt x="10579" y="4887"/>
                  </a:cubicBezTo>
                  <a:cubicBezTo>
                    <a:pt x="8510" y="1867"/>
                    <a:pt x="5715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06" name="Google Shape;3806;p60"/>
            <p:cNvSpPr/>
            <p:nvPr/>
          </p:nvSpPr>
          <p:spPr>
            <a:xfrm>
              <a:off x="4629787" y="2670201"/>
              <a:ext cx="396800" cy="558269"/>
            </a:xfrm>
            <a:custGeom>
              <a:avLst/>
              <a:gdLst/>
              <a:ahLst/>
              <a:cxnLst/>
              <a:rect l="l" t="t" r="r" b="b"/>
              <a:pathLst>
                <a:path w="6871" h="9667" extrusionOk="0">
                  <a:moveTo>
                    <a:pt x="183" y="1"/>
                  </a:moveTo>
                  <a:cubicBezTo>
                    <a:pt x="183" y="1"/>
                    <a:pt x="1" y="2402"/>
                    <a:pt x="1855" y="5259"/>
                  </a:cubicBezTo>
                  <a:cubicBezTo>
                    <a:pt x="3739" y="8147"/>
                    <a:pt x="6870" y="9667"/>
                    <a:pt x="6870" y="9667"/>
                  </a:cubicBezTo>
                  <a:lnTo>
                    <a:pt x="5046" y="7782"/>
                  </a:lnTo>
                  <a:cubicBezTo>
                    <a:pt x="5046" y="7782"/>
                    <a:pt x="5320" y="6688"/>
                    <a:pt x="4195" y="5199"/>
                  </a:cubicBezTo>
                  <a:cubicBezTo>
                    <a:pt x="3010" y="3709"/>
                    <a:pt x="1672" y="3405"/>
                    <a:pt x="1672" y="3405"/>
                  </a:cubicBezTo>
                  <a:cubicBezTo>
                    <a:pt x="1672" y="3405"/>
                    <a:pt x="1064" y="2949"/>
                    <a:pt x="791" y="1825"/>
                  </a:cubicBezTo>
                  <a:cubicBezTo>
                    <a:pt x="548" y="548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07" name="Google Shape;3807;p60"/>
            <p:cNvSpPr/>
            <p:nvPr/>
          </p:nvSpPr>
          <p:spPr>
            <a:xfrm>
              <a:off x="4436730" y="2634570"/>
              <a:ext cx="238739" cy="592169"/>
            </a:xfrm>
            <a:custGeom>
              <a:avLst/>
              <a:gdLst/>
              <a:ahLst/>
              <a:cxnLst/>
              <a:rect l="l" t="t" r="r" b="b"/>
              <a:pathLst>
                <a:path w="4134" h="10254" extrusionOk="0">
                  <a:moveTo>
                    <a:pt x="1725" y="1"/>
                  </a:moveTo>
                  <a:cubicBezTo>
                    <a:pt x="1370" y="1"/>
                    <a:pt x="907" y="99"/>
                    <a:pt x="578" y="527"/>
                  </a:cubicBezTo>
                  <a:cubicBezTo>
                    <a:pt x="0" y="1317"/>
                    <a:pt x="122" y="3749"/>
                    <a:pt x="1003" y="5785"/>
                  </a:cubicBezTo>
                  <a:cubicBezTo>
                    <a:pt x="1824" y="7791"/>
                    <a:pt x="4134" y="10253"/>
                    <a:pt x="4134" y="10253"/>
                  </a:cubicBezTo>
                  <a:cubicBezTo>
                    <a:pt x="4134" y="10253"/>
                    <a:pt x="2705" y="7518"/>
                    <a:pt x="1915" y="5481"/>
                  </a:cubicBezTo>
                  <a:cubicBezTo>
                    <a:pt x="1094" y="3414"/>
                    <a:pt x="2249" y="71"/>
                    <a:pt x="2249" y="71"/>
                  </a:cubicBezTo>
                  <a:cubicBezTo>
                    <a:pt x="2249" y="71"/>
                    <a:pt x="2026" y="1"/>
                    <a:pt x="1725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808" name="Google Shape;3808;p60"/>
          <p:cNvGrpSpPr/>
          <p:nvPr/>
        </p:nvGrpSpPr>
        <p:grpSpPr>
          <a:xfrm>
            <a:off x="2681273" y="3950809"/>
            <a:ext cx="870723" cy="635190"/>
            <a:chOff x="5398605" y="2701906"/>
            <a:chExt cx="967255" cy="705532"/>
          </a:xfrm>
        </p:grpSpPr>
        <p:sp>
          <p:nvSpPr>
            <p:cNvPr id="3809" name="Google Shape;3809;p60"/>
            <p:cNvSpPr/>
            <p:nvPr/>
          </p:nvSpPr>
          <p:spPr>
            <a:xfrm>
              <a:off x="5398605" y="2701906"/>
              <a:ext cx="967255" cy="705532"/>
            </a:xfrm>
            <a:custGeom>
              <a:avLst/>
              <a:gdLst/>
              <a:ahLst/>
              <a:cxnLst/>
              <a:rect l="l" t="t" r="r" b="b"/>
              <a:pathLst>
                <a:path w="16749" h="12217" extrusionOk="0">
                  <a:moveTo>
                    <a:pt x="12341" y="1"/>
                  </a:moveTo>
                  <a:cubicBezTo>
                    <a:pt x="10453" y="1"/>
                    <a:pt x="8046" y="827"/>
                    <a:pt x="5776" y="2400"/>
                  </a:cubicBezTo>
                  <a:cubicBezTo>
                    <a:pt x="1946" y="5075"/>
                    <a:pt x="1" y="8905"/>
                    <a:pt x="1430" y="10972"/>
                  </a:cubicBezTo>
                  <a:cubicBezTo>
                    <a:pt x="2018" y="11811"/>
                    <a:pt x="3091" y="12216"/>
                    <a:pt x="4418" y="12216"/>
                  </a:cubicBezTo>
                  <a:cubicBezTo>
                    <a:pt x="6312" y="12216"/>
                    <a:pt x="8722" y="11390"/>
                    <a:pt x="10974" y="9817"/>
                  </a:cubicBezTo>
                  <a:cubicBezTo>
                    <a:pt x="14804" y="7142"/>
                    <a:pt x="16749" y="3312"/>
                    <a:pt x="15320" y="1245"/>
                  </a:cubicBezTo>
                  <a:cubicBezTo>
                    <a:pt x="14732" y="406"/>
                    <a:pt x="13664" y="1"/>
                    <a:pt x="12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0" name="Google Shape;3810;p60"/>
            <p:cNvSpPr/>
            <p:nvPr/>
          </p:nvSpPr>
          <p:spPr>
            <a:xfrm>
              <a:off x="5549562" y="2794883"/>
              <a:ext cx="556537" cy="390101"/>
            </a:xfrm>
            <a:custGeom>
              <a:avLst/>
              <a:gdLst/>
              <a:ahLst/>
              <a:cxnLst/>
              <a:rect l="l" t="t" r="r" b="b"/>
              <a:pathLst>
                <a:path w="9637" h="6755" extrusionOk="0">
                  <a:moveTo>
                    <a:pt x="9636" y="0"/>
                  </a:moveTo>
                  <a:lnTo>
                    <a:pt x="7752" y="1824"/>
                  </a:lnTo>
                  <a:cubicBezTo>
                    <a:pt x="7752" y="1824"/>
                    <a:pt x="7643" y="1796"/>
                    <a:pt x="7447" y="1796"/>
                  </a:cubicBezTo>
                  <a:cubicBezTo>
                    <a:pt x="7021" y="1796"/>
                    <a:pt x="6187" y="1925"/>
                    <a:pt x="5168" y="2736"/>
                  </a:cubicBezTo>
                  <a:cubicBezTo>
                    <a:pt x="3679" y="3921"/>
                    <a:pt x="3375" y="5228"/>
                    <a:pt x="3375" y="5228"/>
                  </a:cubicBezTo>
                  <a:cubicBezTo>
                    <a:pt x="3375" y="5228"/>
                    <a:pt x="2919" y="5836"/>
                    <a:pt x="1764" y="6110"/>
                  </a:cubicBezTo>
                  <a:cubicBezTo>
                    <a:pt x="518" y="6413"/>
                    <a:pt x="1" y="6748"/>
                    <a:pt x="1" y="6748"/>
                  </a:cubicBezTo>
                  <a:cubicBezTo>
                    <a:pt x="1" y="6748"/>
                    <a:pt x="81" y="6755"/>
                    <a:pt x="230" y="6755"/>
                  </a:cubicBezTo>
                  <a:cubicBezTo>
                    <a:pt x="899" y="6755"/>
                    <a:pt x="2952" y="6612"/>
                    <a:pt x="5290" y="5046"/>
                  </a:cubicBezTo>
                  <a:cubicBezTo>
                    <a:pt x="8116" y="3161"/>
                    <a:pt x="9636" y="0"/>
                    <a:pt x="963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1" name="Google Shape;3811;p60"/>
            <p:cNvSpPr/>
            <p:nvPr/>
          </p:nvSpPr>
          <p:spPr>
            <a:xfrm>
              <a:off x="5500417" y="3147676"/>
              <a:ext cx="605682" cy="230480"/>
            </a:xfrm>
            <a:custGeom>
              <a:avLst/>
              <a:gdLst/>
              <a:ahLst/>
              <a:cxnLst/>
              <a:rect l="l" t="t" r="r" b="b"/>
              <a:pathLst>
                <a:path w="10488" h="3991" extrusionOk="0">
                  <a:moveTo>
                    <a:pt x="10487" y="1"/>
                  </a:moveTo>
                  <a:cubicBezTo>
                    <a:pt x="10487" y="1"/>
                    <a:pt x="7752" y="1460"/>
                    <a:pt x="5715" y="2280"/>
                  </a:cubicBezTo>
                  <a:cubicBezTo>
                    <a:pt x="5159" y="2509"/>
                    <a:pt x="4510" y="2593"/>
                    <a:pt x="3858" y="2593"/>
                  </a:cubicBezTo>
                  <a:cubicBezTo>
                    <a:pt x="2090" y="2593"/>
                    <a:pt x="305" y="1976"/>
                    <a:pt x="305" y="1976"/>
                  </a:cubicBezTo>
                  <a:lnTo>
                    <a:pt x="305" y="1976"/>
                  </a:lnTo>
                  <a:cubicBezTo>
                    <a:pt x="305" y="1976"/>
                    <a:pt x="1" y="3040"/>
                    <a:pt x="822" y="3648"/>
                  </a:cubicBezTo>
                  <a:cubicBezTo>
                    <a:pt x="1134" y="3877"/>
                    <a:pt x="1704" y="3991"/>
                    <a:pt x="2403" y="3991"/>
                  </a:cubicBezTo>
                  <a:cubicBezTo>
                    <a:pt x="3470" y="3991"/>
                    <a:pt x="4838" y="3725"/>
                    <a:pt x="6050" y="3192"/>
                  </a:cubicBezTo>
                  <a:cubicBezTo>
                    <a:pt x="8025" y="2311"/>
                    <a:pt x="10487" y="1"/>
                    <a:pt x="10487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812" name="Google Shape;3812;p60"/>
          <p:cNvGrpSpPr/>
          <p:nvPr/>
        </p:nvGrpSpPr>
        <p:grpSpPr>
          <a:xfrm>
            <a:off x="6534160" y="4124220"/>
            <a:ext cx="482790" cy="288346"/>
            <a:chOff x="5553085" y="1156120"/>
            <a:chExt cx="482790" cy="288346"/>
          </a:xfrm>
        </p:grpSpPr>
        <p:sp>
          <p:nvSpPr>
            <p:cNvPr id="3813" name="Google Shape;3813;p60"/>
            <p:cNvSpPr/>
            <p:nvPr/>
          </p:nvSpPr>
          <p:spPr>
            <a:xfrm>
              <a:off x="5553085" y="1156120"/>
              <a:ext cx="482790" cy="288346"/>
            </a:xfrm>
            <a:custGeom>
              <a:avLst/>
              <a:gdLst/>
              <a:ahLst/>
              <a:cxnLst/>
              <a:rect l="l" t="t" r="r" b="b"/>
              <a:pathLst>
                <a:path w="8360" h="4993" extrusionOk="0">
                  <a:moveTo>
                    <a:pt x="5835" y="0"/>
                  </a:moveTo>
                  <a:cubicBezTo>
                    <a:pt x="5095" y="0"/>
                    <a:pt x="4235" y="175"/>
                    <a:pt x="3375" y="535"/>
                  </a:cubicBezTo>
                  <a:cubicBezTo>
                    <a:pt x="1308" y="1386"/>
                    <a:pt x="1" y="2966"/>
                    <a:pt x="457" y="4061"/>
                  </a:cubicBezTo>
                  <a:cubicBezTo>
                    <a:pt x="719" y="4672"/>
                    <a:pt x="1503" y="4992"/>
                    <a:pt x="2516" y="4992"/>
                  </a:cubicBezTo>
                  <a:cubicBezTo>
                    <a:pt x="3264" y="4992"/>
                    <a:pt x="4137" y="4817"/>
                    <a:pt x="5016" y="4456"/>
                  </a:cubicBezTo>
                  <a:cubicBezTo>
                    <a:pt x="7053" y="3605"/>
                    <a:pt x="8360" y="2024"/>
                    <a:pt x="7904" y="960"/>
                  </a:cubicBezTo>
                  <a:cubicBezTo>
                    <a:pt x="7640" y="328"/>
                    <a:pt x="6849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4" name="Google Shape;3814;p60"/>
            <p:cNvSpPr/>
            <p:nvPr/>
          </p:nvSpPr>
          <p:spPr>
            <a:xfrm>
              <a:off x="5628564" y="1200992"/>
              <a:ext cx="296719" cy="131785"/>
            </a:xfrm>
            <a:custGeom>
              <a:avLst/>
              <a:gdLst/>
              <a:ahLst/>
              <a:cxnLst/>
              <a:rect l="l" t="t" r="r" b="b"/>
              <a:pathLst>
                <a:path w="5138" h="2282" extrusionOk="0">
                  <a:moveTo>
                    <a:pt x="5138" y="1"/>
                  </a:moveTo>
                  <a:lnTo>
                    <a:pt x="4074" y="670"/>
                  </a:lnTo>
                  <a:cubicBezTo>
                    <a:pt x="4074" y="670"/>
                    <a:pt x="3916" y="596"/>
                    <a:pt x="3643" y="596"/>
                  </a:cubicBezTo>
                  <a:cubicBezTo>
                    <a:pt x="3420" y="596"/>
                    <a:pt x="3121" y="644"/>
                    <a:pt x="2767" y="822"/>
                  </a:cubicBezTo>
                  <a:cubicBezTo>
                    <a:pt x="1976" y="1186"/>
                    <a:pt x="1703" y="1794"/>
                    <a:pt x="1703" y="1794"/>
                  </a:cubicBezTo>
                  <a:cubicBezTo>
                    <a:pt x="1703" y="1794"/>
                    <a:pt x="1429" y="2037"/>
                    <a:pt x="882" y="2037"/>
                  </a:cubicBezTo>
                  <a:cubicBezTo>
                    <a:pt x="274" y="2098"/>
                    <a:pt x="1" y="2189"/>
                    <a:pt x="1" y="2189"/>
                  </a:cubicBezTo>
                  <a:cubicBezTo>
                    <a:pt x="1" y="2189"/>
                    <a:pt x="301" y="2281"/>
                    <a:pt x="805" y="2281"/>
                  </a:cubicBezTo>
                  <a:cubicBezTo>
                    <a:pt x="1264" y="2281"/>
                    <a:pt x="1891" y="2205"/>
                    <a:pt x="2615" y="1916"/>
                  </a:cubicBezTo>
                  <a:cubicBezTo>
                    <a:pt x="4134" y="1338"/>
                    <a:pt x="5137" y="1"/>
                    <a:pt x="513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5" name="Google Shape;3815;p60"/>
            <p:cNvSpPr/>
            <p:nvPr/>
          </p:nvSpPr>
          <p:spPr>
            <a:xfrm>
              <a:off x="5591719" y="1358995"/>
              <a:ext cx="298452" cy="71264"/>
            </a:xfrm>
            <a:custGeom>
              <a:avLst/>
              <a:gdLst/>
              <a:ahLst/>
              <a:cxnLst/>
              <a:rect l="l" t="t" r="r" b="b"/>
              <a:pathLst>
                <a:path w="5168" h="1234" extrusionOk="0">
                  <a:moveTo>
                    <a:pt x="244" y="0"/>
                  </a:moveTo>
                  <a:cubicBezTo>
                    <a:pt x="244" y="1"/>
                    <a:pt x="0" y="456"/>
                    <a:pt x="304" y="852"/>
                  </a:cubicBezTo>
                  <a:cubicBezTo>
                    <a:pt x="520" y="1088"/>
                    <a:pt x="1146" y="1233"/>
                    <a:pt x="1860" y="1233"/>
                  </a:cubicBezTo>
                  <a:cubicBezTo>
                    <a:pt x="2155" y="1233"/>
                    <a:pt x="2465" y="1209"/>
                    <a:pt x="2766" y="1155"/>
                  </a:cubicBezTo>
                  <a:cubicBezTo>
                    <a:pt x="3800" y="973"/>
                    <a:pt x="5168" y="122"/>
                    <a:pt x="5168" y="122"/>
                  </a:cubicBezTo>
                  <a:lnTo>
                    <a:pt x="5168" y="122"/>
                  </a:lnTo>
                  <a:cubicBezTo>
                    <a:pt x="5167" y="122"/>
                    <a:pt x="3739" y="517"/>
                    <a:pt x="2736" y="700"/>
                  </a:cubicBezTo>
                  <a:cubicBezTo>
                    <a:pt x="2639" y="717"/>
                    <a:pt x="2539" y="724"/>
                    <a:pt x="2436" y="724"/>
                  </a:cubicBezTo>
                  <a:cubicBezTo>
                    <a:pt x="1442" y="724"/>
                    <a:pt x="244" y="1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816" name="Google Shape;3816;p60"/>
          <p:cNvGrpSpPr/>
          <p:nvPr/>
        </p:nvGrpSpPr>
        <p:grpSpPr>
          <a:xfrm>
            <a:off x="7105646" y="2571745"/>
            <a:ext cx="547759" cy="422730"/>
            <a:chOff x="6441271" y="1438170"/>
            <a:chExt cx="547759" cy="422730"/>
          </a:xfrm>
        </p:grpSpPr>
        <p:sp>
          <p:nvSpPr>
            <p:cNvPr id="3817" name="Google Shape;3817;p60"/>
            <p:cNvSpPr/>
            <p:nvPr/>
          </p:nvSpPr>
          <p:spPr>
            <a:xfrm>
              <a:off x="6441271" y="1438170"/>
              <a:ext cx="547759" cy="422730"/>
            </a:xfrm>
            <a:custGeom>
              <a:avLst/>
              <a:gdLst/>
              <a:ahLst/>
              <a:cxnLst/>
              <a:rect l="l" t="t" r="r" b="b"/>
              <a:pathLst>
                <a:path w="9485" h="7320" extrusionOk="0">
                  <a:moveTo>
                    <a:pt x="4068" y="0"/>
                  </a:moveTo>
                  <a:cubicBezTo>
                    <a:pt x="2631" y="0"/>
                    <a:pt x="1354" y="664"/>
                    <a:pt x="822" y="1851"/>
                  </a:cubicBezTo>
                  <a:cubicBezTo>
                    <a:pt x="1" y="3584"/>
                    <a:pt x="1095" y="5833"/>
                    <a:pt x="3284" y="6836"/>
                  </a:cubicBezTo>
                  <a:cubicBezTo>
                    <a:pt x="3988" y="7164"/>
                    <a:pt x="4722" y="7319"/>
                    <a:pt x="5418" y="7319"/>
                  </a:cubicBezTo>
                  <a:cubicBezTo>
                    <a:pt x="6854" y="7319"/>
                    <a:pt x="8131" y="6656"/>
                    <a:pt x="8664" y="5468"/>
                  </a:cubicBezTo>
                  <a:cubicBezTo>
                    <a:pt x="9484" y="3736"/>
                    <a:pt x="8390" y="1487"/>
                    <a:pt x="6202" y="484"/>
                  </a:cubicBezTo>
                  <a:cubicBezTo>
                    <a:pt x="5497" y="156"/>
                    <a:pt x="4764" y="0"/>
                    <a:pt x="4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8" name="Google Shape;3818;p60"/>
            <p:cNvSpPr/>
            <p:nvPr/>
          </p:nvSpPr>
          <p:spPr>
            <a:xfrm>
              <a:off x="6553652" y="1515208"/>
              <a:ext cx="338819" cy="213848"/>
            </a:xfrm>
            <a:custGeom>
              <a:avLst/>
              <a:gdLst/>
              <a:ahLst/>
              <a:cxnLst/>
              <a:rect l="l" t="t" r="r" b="b"/>
              <a:pathLst>
                <a:path w="5867" h="3703" extrusionOk="0">
                  <a:moveTo>
                    <a:pt x="213" y="1"/>
                  </a:moveTo>
                  <a:lnTo>
                    <a:pt x="243" y="730"/>
                  </a:lnTo>
                  <a:cubicBezTo>
                    <a:pt x="243" y="730"/>
                    <a:pt x="0" y="2463"/>
                    <a:pt x="2493" y="3435"/>
                  </a:cubicBezTo>
                  <a:cubicBezTo>
                    <a:pt x="2992" y="3626"/>
                    <a:pt x="3427" y="3702"/>
                    <a:pt x="3804" y="3702"/>
                  </a:cubicBezTo>
                  <a:cubicBezTo>
                    <a:pt x="5287" y="3702"/>
                    <a:pt x="5867" y="2524"/>
                    <a:pt x="5867" y="2523"/>
                  </a:cubicBezTo>
                  <a:lnTo>
                    <a:pt x="5867" y="2523"/>
                  </a:lnTo>
                  <a:lnTo>
                    <a:pt x="4803" y="2858"/>
                  </a:lnTo>
                  <a:cubicBezTo>
                    <a:pt x="4803" y="2858"/>
                    <a:pt x="4803" y="1976"/>
                    <a:pt x="3496" y="1338"/>
                  </a:cubicBezTo>
                  <a:cubicBezTo>
                    <a:pt x="3066" y="1128"/>
                    <a:pt x="2687" y="1060"/>
                    <a:pt x="2375" y="1060"/>
                  </a:cubicBezTo>
                  <a:cubicBezTo>
                    <a:pt x="1781" y="1060"/>
                    <a:pt x="1429" y="1308"/>
                    <a:pt x="1429" y="1308"/>
                  </a:cubicBezTo>
                  <a:cubicBezTo>
                    <a:pt x="1429" y="1308"/>
                    <a:pt x="1424" y="1308"/>
                    <a:pt x="1414" y="1308"/>
                  </a:cubicBezTo>
                  <a:cubicBezTo>
                    <a:pt x="1360" y="1308"/>
                    <a:pt x="1160" y="1287"/>
                    <a:pt x="851" y="1004"/>
                  </a:cubicBezTo>
                  <a:cubicBezTo>
                    <a:pt x="456" y="639"/>
                    <a:pt x="213" y="1"/>
                    <a:pt x="21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9" name="Google Shape;3819;p60"/>
            <p:cNvSpPr/>
            <p:nvPr/>
          </p:nvSpPr>
          <p:spPr>
            <a:xfrm>
              <a:off x="6627340" y="1480904"/>
              <a:ext cx="249365" cy="92284"/>
            </a:xfrm>
            <a:custGeom>
              <a:avLst/>
              <a:gdLst/>
              <a:ahLst/>
              <a:cxnLst/>
              <a:rect l="l" t="t" r="r" b="b"/>
              <a:pathLst>
                <a:path w="4318" h="1598" extrusionOk="0">
                  <a:moveTo>
                    <a:pt x="1343" y="0"/>
                  </a:moveTo>
                  <a:cubicBezTo>
                    <a:pt x="589" y="0"/>
                    <a:pt x="1" y="321"/>
                    <a:pt x="1" y="321"/>
                  </a:cubicBezTo>
                  <a:cubicBezTo>
                    <a:pt x="1" y="321"/>
                    <a:pt x="822" y="382"/>
                    <a:pt x="2007" y="534"/>
                  </a:cubicBezTo>
                  <a:cubicBezTo>
                    <a:pt x="3192" y="686"/>
                    <a:pt x="4317" y="1598"/>
                    <a:pt x="4317" y="1598"/>
                  </a:cubicBezTo>
                  <a:cubicBezTo>
                    <a:pt x="4317" y="1598"/>
                    <a:pt x="3192" y="443"/>
                    <a:pt x="2068" y="108"/>
                  </a:cubicBezTo>
                  <a:cubicBezTo>
                    <a:pt x="1819" y="30"/>
                    <a:pt x="1573" y="0"/>
                    <a:pt x="1343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20" name="Google Shape;3820;p60"/>
            <p:cNvSpPr/>
            <p:nvPr/>
          </p:nvSpPr>
          <p:spPr>
            <a:xfrm>
              <a:off x="6509762" y="1622275"/>
              <a:ext cx="198429" cy="191383"/>
            </a:xfrm>
            <a:custGeom>
              <a:avLst/>
              <a:gdLst/>
              <a:ahLst/>
              <a:cxnLst/>
              <a:rect l="l" t="t" r="r" b="b"/>
              <a:pathLst>
                <a:path w="3436" h="3314" extrusionOk="0">
                  <a:moveTo>
                    <a:pt x="0" y="1"/>
                  </a:moveTo>
                  <a:cubicBezTo>
                    <a:pt x="0" y="1"/>
                    <a:pt x="61" y="1369"/>
                    <a:pt x="1003" y="2220"/>
                  </a:cubicBezTo>
                  <a:cubicBezTo>
                    <a:pt x="1946" y="3101"/>
                    <a:pt x="3435" y="3314"/>
                    <a:pt x="3435" y="3314"/>
                  </a:cubicBezTo>
                  <a:cubicBezTo>
                    <a:pt x="3435" y="3314"/>
                    <a:pt x="1794" y="2524"/>
                    <a:pt x="1125" y="1764"/>
                  </a:cubicBezTo>
                  <a:cubicBezTo>
                    <a:pt x="456" y="10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5" name="Google Shape;3825;p6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حرکات مایع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26" name="Google Shape;3826;p61"/>
          <p:cNvSpPr txBox="1"/>
          <p:nvPr/>
        </p:nvSpPr>
        <p:spPr>
          <a:xfrm>
            <a:off x="713225" y="3041019"/>
            <a:ext cx="24639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accent1"/>
                </a:solidFill>
                <a:latin typeface="Alatsi"/>
                <a:ea typeface="Alatsi"/>
                <a:cs typeface="B Nazanin" panose="00000700000000000000" pitchFamily="2" charset="-78"/>
                <a:sym typeface="Alatsi"/>
              </a:rPr>
              <a:t>شریانی</a:t>
            </a:r>
            <a:endParaRPr sz="2400" b="1" dirty="0">
              <a:solidFill>
                <a:schemeClr val="accent1"/>
              </a:solidFill>
              <a:latin typeface="Alatsi"/>
              <a:ea typeface="Alatsi"/>
              <a:cs typeface="B Nazanin" panose="00000700000000000000" pitchFamily="2" charset="-78"/>
              <a:sym typeface="Alatsi"/>
            </a:endParaRPr>
          </a:p>
        </p:txBody>
      </p:sp>
      <p:sp>
        <p:nvSpPr>
          <p:cNvPr id="3827" name="Google Shape;3827;p61"/>
          <p:cNvSpPr txBox="1"/>
          <p:nvPr/>
        </p:nvSpPr>
        <p:spPr>
          <a:xfrm>
            <a:off x="713225" y="3509895"/>
            <a:ext cx="24639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3828" name="Google Shape;3828;p61"/>
          <p:cNvSpPr txBox="1"/>
          <p:nvPr/>
        </p:nvSpPr>
        <p:spPr>
          <a:xfrm>
            <a:off x="3345262" y="1484675"/>
            <a:ext cx="24591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accent1"/>
                </a:solidFill>
                <a:latin typeface="Alatsi"/>
                <a:ea typeface="Alatsi"/>
                <a:cs typeface="B Nazanin" panose="00000700000000000000" pitchFamily="2" charset="-78"/>
                <a:sym typeface="Alatsi"/>
              </a:rPr>
              <a:t>نا خالص</a:t>
            </a:r>
            <a:endParaRPr sz="2400" b="1" dirty="0">
              <a:solidFill>
                <a:schemeClr val="accent1"/>
              </a:solidFill>
              <a:latin typeface="Alatsi"/>
              <a:ea typeface="Alatsi"/>
              <a:cs typeface="B Nazanin" panose="00000700000000000000" pitchFamily="2" charset="-78"/>
              <a:sym typeface="Alatsi"/>
            </a:endParaRPr>
          </a:p>
        </p:txBody>
      </p:sp>
      <p:sp>
        <p:nvSpPr>
          <p:cNvPr id="3829" name="Google Shape;3829;p61"/>
          <p:cNvSpPr txBox="1"/>
          <p:nvPr/>
        </p:nvSpPr>
        <p:spPr>
          <a:xfrm>
            <a:off x="5968172" y="3041019"/>
            <a:ext cx="24639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accent1"/>
                </a:solidFill>
                <a:latin typeface="Alatsi"/>
                <a:ea typeface="Alatsi"/>
                <a:cs typeface="B Nazanin" panose="00000700000000000000" pitchFamily="2" charset="-78"/>
                <a:sym typeface="Alatsi"/>
              </a:rPr>
              <a:t>وریدی</a:t>
            </a:r>
            <a:endParaRPr sz="2400" b="1" dirty="0">
              <a:solidFill>
                <a:schemeClr val="accent1"/>
              </a:solidFill>
              <a:latin typeface="Alatsi"/>
              <a:ea typeface="Alatsi"/>
              <a:cs typeface="B Nazanin" panose="00000700000000000000" pitchFamily="2" charset="-78"/>
              <a:sym typeface="Alatsi"/>
            </a:endParaRPr>
          </a:p>
        </p:txBody>
      </p:sp>
      <p:sp>
        <p:nvSpPr>
          <p:cNvPr id="3830" name="Google Shape;3830;p61"/>
          <p:cNvSpPr txBox="1"/>
          <p:nvPr/>
        </p:nvSpPr>
        <p:spPr>
          <a:xfrm>
            <a:off x="5968195" y="3509895"/>
            <a:ext cx="24639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3831" name="Google Shape;3831;p61"/>
          <p:cNvSpPr txBox="1"/>
          <p:nvPr/>
        </p:nvSpPr>
        <p:spPr>
          <a:xfrm>
            <a:off x="3340713" y="3041019"/>
            <a:ext cx="24639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accent1"/>
                </a:solidFill>
                <a:latin typeface="Alatsi"/>
                <a:ea typeface="Alatsi"/>
                <a:cs typeface="B Nazanin" panose="00000700000000000000" pitchFamily="2" charset="-78"/>
                <a:sym typeface="Alatsi"/>
              </a:rPr>
              <a:t>مویرگی</a:t>
            </a:r>
            <a:endParaRPr sz="2400" b="1" dirty="0">
              <a:solidFill>
                <a:schemeClr val="accent1"/>
              </a:solidFill>
              <a:latin typeface="Alatsi"/>
              <a:ea typeface="Alatsi"/>
              <a:cs typeface="B Nazanin" panose="00000700000000000000" pitchFamily="2" charset="-78"/>
              <a:sym typeface="Alatsi"/>
            </a:endParaRPr>
          </a:p>
        </p:txBody>
      </p:sp>
      <p:sp>
        <p:nvSpPr>
          <p:cNvPr id="3832" name="Google Shape;3832;p61"/>
          <p:cNvSpPr txBox="1"/>
          <p:nvPr/>
        </p:nvSpPr>
        <p:spPr>
          <a:xfrm>
            <a:off x="3340713" y="3509895"/>
            <a:ext cx="24639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3833" name="Google Shape;3833;p61"/>
          <p:cNvSpPr txBox="1"/>
          <p:nvPr/>
        </p:nvSpPr>
        <p:spPr>
          <a:xfrm>
            <a:off x="5967723" y="1484675"/>
            <a:ext cx="24591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accent1"/>
                </a:solidFill>
                <a:latin typeface="Alatsi"/>
                <a:ea typeface="Alatsi"/>
                <a:cs typeface="B Nazanin" panose="00000700000000000000" pitchFamily="2" charset="-78"/>
                <a:sym typeface="Alatsi"/>
              </a:rPr>
              <a:t>بازجذب</a:t>
            </a:r>
            <a:endParaRPr sz="2400" b="1" dirty="0">
              <a:solidFill>
                <a:schemeClr val="accent1"/>
              </a:solidFill>
              <a:latin typeface="Alatsi"/>
              <a:ea typeface="Alatsi"/>
              <a:cs typeface="B Nazanin" panose="00000700000000000000" pitchFamily="2" charset="-78"/>
              <a:sym typeface="Alatsi"/>
            </a:endParaRPr>
          </a:p>
        </p:txBody>
      </p:sp>
      <p:sp>
        <p:nvSpPr>
          <p:cNvPr id="3834" name="Google Shape;3834;p61"/>
          <p:cNvSpPr txBox="1"/>
          <p:nvPr/>
        </p:nvSpPr>
        <p:spPr>
          <a:xfrm>
            <a:off x="722800" y="1484675"/>
            <a:ext cx="24591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accent1"/>
                </a:solidFill>
                <a:latin typeface="Alatsi"/>
                <a:ea typeface="Alatsi"/>
                <a:cs typeface="B Nazanin" panose="00000700000000000000" pitchFamily="2" charset="-78"/>
                <a:sym typeface="Alatsi"/>
              </a:rPr>
              <a:t>فیلتراسیون</a:t>
            </a:r>
            <a:endParaRPr sz="2400" b="1" dirty="0">
              <a:solidFill>
                <a:schemeClr val="accent1"/>
              </a:solidFill>
              <a:latin typeface="Alatsi"/>
              <a:ea typeface="Alatsi"/>
              <a:cs typeface="B Nazanin" panose="00000700000000000000" pitchFamily="2" charset="-78"/>
              <a:sym typeface="Alatsi"/>
            </a:endParaRPr>
          </a:p>
        </p:txBody>
      </p:sp>
      <p:sp>
        <p:nvSpPr>
          <p:cNvPr id="3835" name="Google Shape;3835;p61"/>
          <p:cNvSpPr/>
          <p:nvPr/>
        </p:nvSpPr>
        <p:spPr>
          <a:xfrm>
            <a:off x="6772575" y="2165807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36" name="Google Shape;3836;p61"/>
          <p:cNvSpPr/>
          <p:nvPr/>
        </p:nvSpPr>
        <p:spPr>
          <a:xfrm>
            <a:off x="4145075" y="2165807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37" name="Google Shape;3837;p61"/>
          <p:cNvSpPr/>
          <p:nvPr/>
        </p:nvSpPr>
        <p:spPr>
          <a:xfrm>
            <a:off x="1536700" y="2165807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38" name="Google Shape;3838;p61"/>
          <p:cNvSpPr txBox="1">
            <a:spLocks noGrp="1"/>
          </p:cNvSpPr>
          <p:nvPr>
            <p:ph type="title" idx="4294967295"/>
          </p:nvPr>
        </p:nvSpPr>
        <p:spPr>
          <a:xfrm>
            <a:off x="4100913" y="2360062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4"/>
                </a:solidFill>
                <a:cs typeface="B Nazanin" panose="00000700000000000000" pitchFamily="2" charset="-78"/>
              </a:rPr>
              <a:t>02</a:t>
            </a:r>
            <a:endParaRPr sz="360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3839" name="Google Shape;3839;p61"/>
          <p:cNvSpPr txBox="1">
            <a:spLocks noGrp="1"/>
          </p:cNvSpPr>
          <p:nvPr>
            <p:ph type="title" idx="4294967295"/>
          </p:nvPr>
        </p:nvSpPr>
        <p:spPr>
          <a:xfrm>
            <a:off x="1473450" y="2360049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4"/>
                </a:solidFill>
                <a:cs typeface="B Nazanin" panose="00000700000000000000" pitchFamily="2" charset="-78"/>
              </a:rPr>
              <a:t>01</a:t>
            </a:r>
            <a:endParaRPr sz="360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3840" name="Google Shape;3840;p61"/>
          <p:cNvSpPr txBox="1">
            <a:spLocks noGrp="1"/>
          </p:cNvSpPr>
          <p:nvPr>
            <p:ph type="title" idx="4294967295"/>
          </p:nvPr>
        </p:nvSpPr>
        <p:spPr>
          <a:xfrm>
            <a:off x="6728400" y="2360062"/>
            <a:ext cx="943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4"/>
                </a:solidFill>
                <a:cs typeface="B Nazanin" panose="00000700000000000000" pitchFamily="2" charset="-78"/>
              </a:rPr>
              <a:t>03</a:t>
            </a:r>
            <a:endParaRPr sz="360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cxnSp>
        <p:nvCxnSpPr>
          <p:cNvPr id="3841" name="Google Shape;3841;p61"/>
          <p:cNvCxnSpPr>
            <a:stCxn id="3839" idx="3"/>
            <a:endCxn id="3838" idx="1"/>
          </p:cNvCxnSpPr>
          <p:nvPr/>
        </p:nvCxnSpPr>
        <p:spPr>
          <a:xfrm>
            <a:off x="2416950" y="2583849"/>
            <a:ext cx="1683900" cy="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842" name="Google Shape;3842;p61"/>
          <p:cNvCxnSpPr>
            <a:stCxn id="3838" idx="3"/>
            <a:endCxn id="3840" idx="1"/>
          </p:cNvCxnSpPr>
          <p:nvPr/>
        </p:nvCxnSpPr>
        <p:spPr>
          <a:xfrm>
            <a:off x="5044413" y="2583862"/>
            <a:ext cx="1683900" cy="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7" name="Google Shape;3847;p62"/>
          <p:cNvSpPr/>
          <p:nvPr/>
        </p:nvSpPr>
        <p:spPr>
          <a:xfrm>
            <a:off x="5026594" y="1161581"/>
            <a:ext cx="3410700" cy="3410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48" name="Google Shape;3848;p6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بین مویرگی و بافت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49" name="Google Shape;3849;p62"/>
          <p:cNvSpPr txBox="1">
            <a:spLocks noGrp="1"/>
          </p:cNvSpPr>
          <p:nvPr>
            <p:ph type="subTitle" idx="3"/>
          </p:nvPr>
        </p:nvSpPr>
        <p:spPr>
          <a:xfrm>
            <a:off x="1039650" y="3401850"/>
            <a:ext cx="3410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50" name="Google Shape;3850;p62"/>
          <p:cNvSpPr txBox="1">
            <a:spLocks noGrp="1"/>
          </p:cNvSpPr>
          <p:nvPr>
            <p:ph type="subTitle" idx="1"/>
          </p:nvPr>
        </p:nvSpPr>
        <p:spPr>
          <a:xfrm>
            <a:off x="1039650" y="2905350"/>
            <a:ext cx="3410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فشار هیدرواستاتیک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51" name="Google Shape;3851;p62"/>
          <p:cNvSpPr txBox="1">
            <a:spLocks noGrp="1"/>
          </p:cNvSpPr>
          <p:nvPr>
            <p:ph type="subTitle" idx="2"/>
          </p:nvPr>
        </p:nvSpPr>
        <p:spPr>
          <a:xfrm>
            <a:off x="1039650" y="1530738"/>
            <a:ext cx="3410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فشار انکوتیک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52" name="Google Shape;3852;p62"/>
          <p:cNvSpPr txBox="1">
            <a:spLocks noGrp="1"/>
          </p:cNvSpPr>
          <p:nvPr>
            <p:ph type="subTitle" idx="4"/>
          </p:nvPr>
        </p:nvSpPr>
        <p:spPr>
          <a:xfrm>
            <a:off x="1039650" y="2027250"/>
            <a:ext cx="3410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53" name="Google Shape;3853;p62"/>
          <p:cNvSpPr/>
          <p:nvPr/>
        </p:nvSpPr>
        <p:spPr>
          <a:xfrm>
            <a:off x="1762584" y="1721220"/>
            <a:ext cx="6037" cy="15094"/>
          </a:xfrm>
          <a:custGeom>
            <a:avLst/>
            <a:gdLst/>
            <a:ahLst/>
            <a:cxnLst/>
            <a:rect l="l" t="t" r="r" b="b"/>
            <a:pathLst>
              <a:path w="122" h="305" extrusionOk="0">
                <a:moveTo>
                  <a:pt x="0" y="1"/>
                </a:moveTo>
                <a:lnTo>
                  <a:pt x="21" y="51"/>
                </a:lnTo>
                <a:lnTo>
                  <a:pt x="21" y="51"/>
                </a:lnTo>
                <a:cubicBezTo>
                  <a:pt x="15" y="34"/>
                  <a:pt x="9" y="17"/>
                  <a:pt x="0" y="1"/>
                </a:cubicBezTo>
                <a:close/>
                <a:moveTo>
                  <a:pt x="21" y="51"/>
                </a:moveTo>
                <a:lnTo>
                  <a:pt x="21" y="51"/>
                </a:lnTo>
                <a:cubicBezTo>
                  <a:pt x="30" y="78"/>
                  <a:pt x="38" y="105"/>
                  <a:pt x="53" y="133"/>
                </a:cubicBezTo>
                <a:lnTo>
                  <a:pt x="53" y="133"/>
                </a:lnTo>
                <a:lnTo>
                  <a:pt x="21" y="51"/>
                </a:lnTo>
                <a:close/>
                <a:moveTo>
                  <a:pt x="53" y="133"/>
                </a:moveTo>
                <a:lnTo>
                  <a:pt x="122" y="305"/>
                </a:lnTo>
                <a:cubicBezTo>
                  <a:pt x="122" y="274"/>
                  <a:pt x="122" y="213"/>
                  <a:pt x="92" y="183"/>
                </a:cubicBezTo>
                <a:cubicBezTo>
                  <a:pt x="75" y="166"/>
                  <a:pt x="63" y="149"/>
                  <a:pt x="53" y="133"/>
                </a:cubicBezTo>
                <a:close/>
              </a:path>
            </a:pathLst>
          </a:custGeom>
          <a:solidFill>
            <a:srgbClr val="EA4A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3854" name="Google Shape;3854;p62"/>
          <p:cNvGrpSpPr/>
          <p:nvPr/>
        </p:nvGrpSpPr>
        <p:grpSpPr>
          <a:xfrm>
            <a:off x="6454256" y="1417494"/>
            <a:ext cx="555374" cy="2898847"/>
            <a:chOff x="1192475" y="1278100"/>
            <a:chExt cx="636313" cy="3321319"/>
          </a:xfrm>
        </p:grpSpPr>
        <p:sp>
          <p:nvSpPr>
            <p:cNvPr id="3855" name="Google Shape;3855;p62"/>
            <p:cNvSpPr/>
            <p:nvPr/>
          </p:nvSpPr>
          <p:spPr>
            <a:xfrm>
              <a:off x="1309813" y="1963962"/>
              <a:ext cx="518975" cy="2595174"/>
            </a:xfrm>
            <a:custGeom>
              <a:avLst/>
              <a:gdLst/>
              <a:ahLst/>
              <a:cxnLst/>
              <a:rect l="l" t="t" r="r" b="b"/>
              <a:pathLst>
                <a:path w="10487" h="52441" extrusionOk="0">
                  <a:moveTo>
                    <a:pt x="5228" y="1"/>
                  </a:moveTo>
                  <a:cubicBezTo>
                    <a:pt x="2341" y="1"/>
                    <a:pt x="0" y="1308"/>
                    <a:pt x="0" y="4195"/>
                  </a:cubicBezTo>
                  <a:lnTo>
                    <a:pt x="0" y="50092"/>
                  </a:lnTo>
                  <a:lnTo>
                    <a:pt x="0" y="50366"/>
                  </a:lnTo>
                  <a:cubicBezTo>
                    <a:pt x="76" y="51749"/>
                    <a:pt x="2668" y="52441"/>
                    <a:pt x="5255" y="52441"/>
                  </a:cubicBezTo>
                  <a:cubicBezTo>
                    <a:pt x="7842" y="52441"/>
                    <a:pt x="10426" y="51749"/>
                    <a:pt x="10487" y="50366"/>
                  </a:cubicBezTo>
                  <a:lnTo>
                    <a:pt x="10487" y="50092"/>
                  </a:lnTo>
                  <a:lnTo>
                    <a:pt x="10487" y="4195"/>
                  </a:lnTo>
                  <a:cubicBezTo>
                    <a:pt x="10487" y="1308"/>
                    <a:pt x="8116" y="1"/>
                    <a:pt x="5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56" name="Google Shape;3856;p62"/>
            <p:cNvSpPr/>
            <p:nvPr/>
          </p:nvSpPr>
          <p:spPr>
            <a:xfrm>
              <a:off x="1378998" y="2046707"/>
              <a:ext cx="388130" cy="1307212"/>
            </a:xfrm>
            <a:custGeom>
              <a:avLst/>
              <a:gdLst/>
              <a:ahLst/>
              <a:cxnLst/>
              <a:rect l="l" t="t" r="r" b="b"/>
              <a:pathLst>
                <a:path w="7843" h="26415" extrusionOk="0">
                  <a:moveTo>
                    <a:pt x="3922" y="0"/>
                  </a:moveTo>
                  <a:cubicBezTo>
                    <a:pt x="1763" y="0"/>
                    <a:pt x="1" y="973"/>
                    <a:pt x="1" y="2098"/>
                  </a:cubicBezTo>
                  <a:lnTo>
                    <a:pt x="1" y="24286"/>
                  </a:lnTo>
                  <a:lnTo>
                    <a:pt x="1" y="24408"/>
                  </a:lnTo>
                  <a:cubicBezTo>
                    <a:pt x="92" y="25533"/>
                    <a:pt x="1794" y="26414"/>
                    <a:pt x="3891" y="26414"/>
                  </a:cubicBezTo>
                  <a:cubicBezTo>
                    <a:pt x="5928" y="26414"/>
                    <a:pt x="7630" y="25533"/>
                    <a:pt x="7751" y="24408"/>
                  </a:cubicBezTo>
                  <a:lnTo>
                    <a:pt x="7751" y="24317"/>
                  </a:lnTo>
                  <a:lnTo>
                    <a:pt x="7843" y="24317"/>
                  </a:lnTo>
                  <a:lnTo>
                    <a:pt x="7843" y="2098"/>
                  </a:lnTo>
                  <a:cubicBezTo>
                    <a:pt x="7843" y="973"/>
                    <a:pt x="6080" y="0"/>
                    <a:pt x="3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57" name="Google Shape;3857;p62"/>
            <p:cNvSpPr/>
            <p:nvPr/>
          </p:nvSpPr>
          <p:spPr>
            <a:xfrm>
              <a:off x="1431654" y="3047019"/>
              <a:ext cx="224178" cy="219823"/>
            </a:xfrm>
            <a:custGeom>
              <a:avLst/>
              <a:gdLst/>
              <a:ahLst/>
              <a:cxnLst/>
              <a:rect l="l" t="t" r="r" b="b"/>
              <a:pathLst>
                <a:path w="4530" h="4442" extrusionOk="0">
                  <a:moveTo>
                    <a:pt x="3465" y="0"/>
                  </a:moveTo>
                  <a:lnTo>
                    <a:pt x="0" y="3648"/>
                  </a:lnTo>
                  <a:cubicBezTo>
                    <a:pt x="244" y="3921"/>
                    <a:pt x="426" y="4165"/>
                    <a:pt x="639" y="4256"/>
                  </a:cubicBezTo>
                  <a:cubicBezTo>
                    <a:pt x="699" y="4256"/>
                    <a:pt x="699" y="4317"/>
                    <a:pt x="730" y="4317"/>
                  </a:cubicBezTo>
                  <a:cubicBezTo>
                    <a:pt x="850" y="4401"/>
                    <a:pt x="1003" y="4442"/>
                    <a:pt x="1178" y="4442"/>
                  </a:cubicBezTo>
                  <a:cubicBezTo>
                    <a:pt x="1757" y="4442"/>
                    <a:pt x="2583" y="3999"/>
                    <a:pt x="3283" y="3253"/>
                  </a:cubicBezTo>
                  <a:cubicBezTo>
                    <a:pt x="4195" y="2250"/>
                    <a:pt x="4529" y="1125"/>
                    <a:pt x="4104" y="608"/>
                  </a:cubicBezTo>
                  <a:cubicBezTo>
                    <a:pt x="3952" y="365"/>
                    <a:pt x="3739" y="122"/>
                    <a:pt x="3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58" name="Google Shape;3858;p62"/>
            <p:cNvSpPr/>
            <p:nvPr/>
          </p:nvSpPr>
          <p:spPr>
            <a:xfrm>
              <a:off x="1458724" y="3074089"/>
              <a:ext cx="109862" cy="120403"/>
            </a:xfrm>
            <a:custGeom>
              <a:avLst/>
              <a:gdLst/>
              <a:ahLst/>
              <a:cxnLst/>
              <a:rect l="l" t="t" r="r" b="b"/>
              <a:pathLst>
                <a:path w="2220" h="2433" extrusionOk="0">
                  <a:moveTo>
                    <a:pt x="2219" y="0"/>
                  </a:moveTo>
                  <a:lnTo>
                    <a:pt x="2219" y="0"/>
                  </a:lnTo>
                  <a:cubicBezTo>
                    <a:pt x="1824" y="213"/>
                    <a:pt x="1308" y="578"/>
                    <a:pt x="912" y="1034"/>
                  </a:cubicBezTo>
                  <a:cubicBezTo>
                    <a:pt x="487" y="1520"/>
                    <a:pt x="183" y="2007"/>
                    <a:pt x="0" y="2432"/>
                  </a:cubicBezTo>
                  <a:lnTo>
                    <a:pt x="2219" y="0"/>
                  </a:ln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59" name="Google Shape;3859;p62"/>
            <p:cNvSpPr/>
            <p:nvPr/>
          </p:nvSpPr>
          <p:spPr>
            <a:xfrm>
              <a:off x="1628717" y="3072604"/>
              <a:ext cx="6037" cy="4553"/>
            </a:xfrm>
            <a:custGeom>
              <a:avLst/>
              <a:gdLst/>
              <a:ahLst/>
              <a:cxnLst/>
              <a:rect l="l" t="t" r="r" b="b"/>
              <a:pathLst>
                <a:path w="122" h="92" extrusionOk="0">
                  <a:moveTo>
                    <a:pt x="0" y="0"/>
                  </a:moveTo>
                  <a:lnTo>
                    <a:pt x="122" y="91"/>
                  </a:lnTo>
                  <a:lnTo>
                    <a:pt x="91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0" name="Google Shape;3860;p62"/>
            <p:cNvSpPr/>
            <p:nvPr/>
          </p:nvSpPr>
          <p:spPr>
            <a:xfrm>
              <a:off x="1466246" y="3257592"/>
              <a:ext cx="1534" cy="3068"/>
            </a:xfrm>
            <a:custGeom>
              <a:avLst/>
              <a:gdLst/>
              <a:ahLst/>
              <a:cxnLst/>
              <a:rect l="l" t="t" r="r" b="b"/>
              <a:pathLst>
                <a:path w="31" h="62" extrusionOk="0">
                  <a:moveTo>
                    <a:pt x="31" y="6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1" name="Google Shape;3861;p62"/>
            <p:cNvSpPr/>
            <p:nvPr/>
          </p:nvSpPr>
          <p:spPr>
            <a:xfrm>
              <a:off x="1413590" y="3038259"/>
              <a:ext cx="213638" cy="202552"/>
            </a:xfrm>
            <a:custGeom>
              <a:avLst/>
              <a:gdLst/>
              <a:ahLst/>
              <a:cxnLst/>
              <a:rect l="l" t="t" r="r" b="b"/>
              <a:pathLst>
                <a:path w="4317" h="4093" extrusionOk="0">
                  <a:moveTo>
                    <a:pt x="3320" y="1"/>
                  </a:moveTo>
                  <a:cubicBezTo>
                    <a:pt x="2740" y="1"/>
                    <a:pt x="1919" y="449"/>
                    <a:pt x="1247" y="1211"/>
                  </a:cubicBezTo>
                  <a:cubicBezTo>
                    <a:pt x="335" y="2244"/>
                    <a:pt x="1" y="3460"/>
                    <a:pt x="487" y="3916"/>
                  </a:cubicBezTo>
                  <a:cubicBezTo>
                    <a:pt x="615" y="4036"/>
                    <a:pt x="789" y="4093"/>
                    <a:pt x="993" y="4093"/>
                  </a:cubicBezTo>
                  <a:cubicBezTo>
                    <a:pt x="1565" y="4093"/>
                    <a:pt x="2376" y="3645"/>
                    <a:pt x="3071" y="2883"/>
                  </a:cubicBezTo>
                  <a:cubicBezTo>
                    <a:pt x="3982" y="1849"/>
                    <a:pt x="4317" y="633"/>
                    <a:pt x="3830" y="177"/>
                  </a:cubicBezTo>
                  <a:cubicBezTo>
                    <a:pt x="3703" y="58"/>
                    <a:pt x="3527" y="1"/>
                    <a:pt x="3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2" name="Google Shape;3862;p62"/>
            <p:cNvSpPr/>
            <p:nvPr/>
          </p:nvSpPr>
          <p:spPr>
            <a:xfrm>
              <a:off x="1454220" y="3073990"/>
              <a:ext cx="139951" cy="130993"/>
            </a:xfrm>
            <a:custGeom>
              <a:avLst/>
              <a:gdLst/>
              <a:ahLst/>
              <a:cxnLst/>
              <a:rect l="l" t="t" r="r" b="b"/>
              <a:pathLst>
                <a:path w="2828" h="2647" extrusionOk="0">
                  <a:moveTo>
                    <a:pt x="2339" y="0"/>
                  </a:moveTo>
                  <a:cubicBezTo>
                    <a:pt x="1993" y="0"/>
                    <a:pt x="1429" y="331"/>
                    <a:pt x="943" y="914"/>
                  </a:cubicBezTo>
                  <a:cubicBezTo>
                    <a:pt x="335" y="1583"/>
                    <a:pt x="0" y="2343"/>
                    <a:pt x="274" y="2586"/>
                  </a:cubicBezTo>
                  <a:cubicBezTo>
                    <a:pt x="326" y="2627"/>
                    <a:pt x="393" y="2647"/>
                    <a:pt x="472" y="2647"/>
                  </a:cubicBezTo>
                  <a:cubicBezTo>
                    <a:pt x="803" y="2647"/>
                    <a:pt x="1339" y="2300"/>
                    <a:pt x="1854" y="1735"/>
                  </a:cubicBezTo>
                  <a:cubicBezTo>
                    <a:pt x="2462" y="1066"/>
                    <a:pt x="2827" y="306"/>
                    <a:pt x="2554" y="63"/>
                  </a:cubicBezTo>
                  <a:cubicBezTo>
                    <a:pt x="2499" y="21"/>
                    <a:pt x="2426" y="0"/>
                    <a:pt x="2339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3" name="Google Shape;3863;p62"/>
            <p:cNvSpPr/>
            <p:nvPr/>
          </p:nvSpPr>
          <p:spPr>
            <a:xfrm>
              <a:off x="1589572" y="2647151"/>
              <a:ext cx="171573" cy="255504"/>
            </a:xfrm>
            <a:custGeom>
              <a:avLst/>
              <a:gdLst/>
              <a:ahLst/>
              <a:cxnLst/>
              <a:rect l="l" t="t" r="r" b="b"/>
              <a:pathLst>
                <a:path w="3467" h="5163" extrusionOk="0">
                  <a:moveTo>
                    <a:pt x="1032" y="1"/>
                  </a:moveTo>
                  <a:cubicBezTo>
                    <a:pt x="970" y="1"/>
                    <a:pt x="910" y="9"/>
                    <a:pt x="852" y="26"/>
                  </a:cubicBezTo>
                  <a:cubicBezTo>
                    <a:pt x="548" y="86"/>
                    <a:pt x="244" y="178"/>
                    <a:pt x="1" y="390"/>
                  </a:cubicBezTo>
                  <a:lnTo>
                    <a:pt x="1916" y="5162"/>
                  </a:lnTo>
                  <a:cubicBezTo>
                    <a:pt x="2250" y="5102"/>
                    <a:pt x="2554" y="4980"/>
                    <a:pt x="2737" y="4828"/>
                  </a:cubicBezTo>
                  <a:cubicBezTo>
                    <a:pt x="2767" y="4828"/>
                    <a:pt x="2767" y="4798"/>
                    <a:pt x="2828" y="4798"/>
                  </a:cubicBezTo>
                  <a:cubicBezTo>
                    <a:pt x="3375" y="4433"/>
                    <a:pt x="3466" y="3187"/>
                    <a:pt x="2919" y="1940"/>
                  </a:cubicBezTo>
                  <a:cubicBezTo>
                    <a:pt x="2449" y="807"/>
                    <a:pt x="1653" y="1"/>
                    <a:pt x="1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4" name="Google Shape;3864;p62"/>
            <p:cNvSpPr/>
            <p:nvPr/>
          </p:nvSpPr>
          <p:spPr>
            <a:xfrm>
              <a:off x="1601647" y="2707032"/>
              <a:ext cx="63196" cy="156529"/>
            </a:xfrm>
            <a:custGeom>
              <a:avLst/>
              <a:gdLst/>
              <a:ahLst/>
              <a:cxnLst/>
              <a:rect l="l" t="t" r="r" b="b"/>
              <a:pathLst>
                <a:path w="1277" h="3163" extrusionOk="0">
                  <a:moveTo>
                    <a:pt x="0" y="1"/>
                  </a:moveTo>
                  <a:cubicBezTo>
                    <a:pt x="0" y="487"/>
                    <a:pt x="91" y="1095"/>
                    <a:pt x="365" y="1703"/>
                  </a:cubicBezTo>
                  <a:cubicBezTo>
                    <a:pt x="608" y="2281"/>
                    <a:pt x="942" y="2828"/>
                    <a:pt x="1277" y="316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5" name="Google Shape;3865;p62"/>
            <p:cNvSpPr/>
            <p:nvPr/>
          </p:nvSpPr>
          <p:spPr>
            <a:xfrm>
              <a:off x="1625699" y="2646904"/>
              <a:ext cx="7572" cy="4553"/>
            </a:xfrm>
            <a:custGeom>
              <a:avLst/>
              <a:gdLst/>
              <a:ahLst/>
              <a:cxnLst/>
              <a:rect l="l" t="t" r="r" b="b"/>
              <a:pathLst>
                <a:path w="153" h="92" extrusionOk="0">
                  <a:moveTo>
                    <a:pt x="152" y="0"/>
                  </a:moveTo>
                  <a:lnTo>
                    <a:pt x="103" y="30"/>
                  </a:lnTo>
                  <a:lnTo>
                    <a:pt x="103" y="30"/>
                  </a:lnTo>
                  <a:cubicBezTo>
                    <a:pt x="125" y="28"/>
                    <a:pt x="132" y="21"/>
                    <a:pt x="152" y="0"/>
                  </a:cubicBezTo>
                  <a:close/>
                  <a:moveTo>
                    <a:pt x="103" y="30"/>
                  </a:moveTo>
                  <a:cubicBezTo>
                    <a:pt x="93" y="31"/>
                    <a:pt x="80" y="31"/>
                    <a:pt x="61" y="31"/>
                  </a:cubicBezTo>
                  <a:cubicBezTo>
                    <a:pt x="31" y="31"/>
                    <a:pt x="0" y="91"/>
                    <a:pt x="0" y="91"/>
                  </a:cubicBezTo>
                  <a:lnTo>
                    <a:pt x="103" y="30"/>
                  </a:ln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6" name="Google Shape;3866;p62"/>
            <p:cNvSpPr/>
            <p:nvPr/>
          </p:nvSpPr>
          <p:spPr>
            <a:xfrm>
              <a:off x="1726457" y="2884548"/>
              <a:ext cx="4602" cy="1584"/>
            </a:xfrm>
            <a:custGeom>
              <a:avLst/>
              <a:gdLst/>
              <a:ahLst/>
              <a:cxnLst/>
              <a:rect l="l" t="t" r="r" b="b"/>
              <a:pathLst>
                <a:path w="93" h="32" extrusionOk="0">
                  <a:moveTo>
                    <a:pt x="92" y="1"/>
                  </a:moveTo>
                  <a:cubicBezTo>
                    <a:pt x="62" y="1"/>
                    <a:pt x="1" y="1"/>
                    <a:pt x="1" y="31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7" name="Google Shape;3867;p62"/>
            <p:cNvSpPr/>
            <p:nvPr/>
          </p:nvSpPr>
          <p:spPr>
            <a:xfrm>
              <a:off x="1553495" y="2663829"/>
              <a:ext cx="170039" cy="241351"/>
            </a:xfrm>
            <a:custGeom>
              <a:avLst/>
              <a:gdLst/>
              <a:ahLst/>
              <a:cxnLst/>
              <a:rect l="l" t="t" r="r" b="b"/>
              <a:pathLst>
                <a:path w="3436" h="4877" extrusionOk="0">
                  <a:moveTo>
                    <a:pt x="994" y="1"/>
                  </a:moveTo>
                  <a:cubicBezTo>
                    <a:pt x="901" y="1"/>
                    <a:pt x="813" y="18"/>
                    <a:pt x="730" y="53"/>
                  </a:cubicBezTo>
                  <a:cubicBezTo>
                    <a:pt x="92" y="296"/>
                    <a:pt x="0" y="1573"/>
                    <a:pt x="548" y="2941"/>
                  </a:cubicBezTo>
                  <a:cubicBezTo>
                    <a:pt x="999" y="4083"/>
                    <a:pt x="1822" y="4877"/>
                    <a:pt x="2448" y="4877"/>
                  </a:cubicBezTo>
                  <a:cubicBezTo>
                    <a:pt x="2538" y="4877"/>
                    <a:pt x="2625" y="4860"/>
                    <a:pt x="2706" y="4825"/>
                  </a:cubicBezTo>
                  <a:cubicBezTo>
                    <a:pt x="3344" y="4521"/>
                    <a:pt x="3435" y="3275"/>
                    <a:pt x="2888" y="1938"/>
                  </a:cubicBezTo>
                  <a:cubicBezTo>
                    <a:pt x="2438" y="773"/>
                    <a:pt x="1620" y="1"/>
                    <a:pt x="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8" name="Google Shape;3868;p62"/>
            <p:cNvSpPr/>
            <p:nvPr/>
          </p:nvSpPr>
          <p:spPr>
            <a:xfrm>
              <a:off x="1591106" y="2698421"/>
              <a:ext cx="97837" cy="161725"/>
            </a:xfrm>
            <a:custGeom>
              <a:avLst/>
              <a:gdLst/>
              <a:ahLst/>
              <a:cxnLst/>
              <a:rect l="l" t="t" r="r" b="b"/>
              <a:pathLst>
                <a:path w="1977" h="3268" extrusionOk="0">
                  <a:moveTo>
                    <a:pt x="403" y="1"/>
                  </a:moveTo>
                  <a:cubicBezTo>
                    <a:pt x="368" y="1"/>
                    <a:pt x="335" y="8"/>
                    <a:pt x="304" y="23"/>
                  </a:cubicBezTo>
                  <a:cubicBezTo>
                    <a:pt x="0" y="145"/>
                    <a:pt x="61" y="965"/>
                    <a:pt x="395" y="1877"/>
                  </a:cubicBezTo>
                  <a:cubicBezTo>
                    <a:pt x="724" y="2671"/>
                    <a:pt x="1225" y="3267"/>
                    <a:pt x="1543" y="3267"/>
                  </a:cubicBezTo>
                  <a:cubicBezTo>
                    <a:pt x="1578" y="3267"/>
                    <a:pt x="1611" y="3260"/>
                    <a:pt x="1642" y="3245"/>
                  </a:cubicBezTo>
                  <a:cubicBezTo>
                    <a:pt x="1976" y="3093"/>
                    <a:pt x="1946" y="2272"/>
                    <a:pt x="1581" y="1391"/>
                  </a:cubicBezTo>
                  <a:cubicBezTo>
                    <a:pt x="1225" y="597"/>
                    <a:pt x="721" y="1"/>
                    <a:pt x="40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9" name="Google Shape;3869;p62"/>
            <p:cNvSpPr/>
            <p:nvPr/>
          </p:nvSpPr>
          <p:spPr>
            <a:xfrm>
              <a:off x="1398546" y="2340174"/>
              <a:ext cx="106844" cy="260898"/>
            </a:xfrm>
            <a:custGeom>
              <a:avLst/>
              <a:gdLst/>
              <a:ahLst/>
              <a:cxnLst/>
              <a:rect l="l" t="t" r="r" b="b"/>
              <a:pathLst>
                <a:path w="2159" h="5272" extrusionOk="0">
                  <a:moveTo>
                    <a:pt x="1611" y="1"/>
                  </a:moveTo>
                  <a:cubicBezTo>
                    <a:pt x="1470" y="1"/>
                    <a:pt x="1343" y="17"/>
                    <a:pt x="1247" y="58"/>
                  </a:cubicBezTo>
                  <a:lnTo>
                    <a:pt x="1156" y="58"/>
                  </a:lnTo>
                  <a:cubicBezTo>
                    <a:pt x="517" y="119"/>
                    <a:pt x="1" y="1274"/>
                    <a:pt x="1" y="2642"/>
                  </a:cubicBezTo>
                  <a:cubicBezTo>
                    <a:pt x="1" y="4010"/>
                    <a:pt x="517" y="5134"/>
                    <a:pt x="1216" y="5225"/>
                  </a:cubicBezTo>
                  <a:cubicBezTo>
                    <a:pt x="1368" y="5256"/>
                    <a:pt x="1520" y="5271"/>
                    <a:pt x="1672" y="5271"/>
                  </a:cubicBezTo>
                  <a:cubicBezTo>
                    <a:pt x="1824" y="5271"/>
                    <a:pt x="1976" y="5256"/>
                    <a:pt x="2128" y="5225"/>
                  </a:cubicBezTo>
                  <a:lnTo>
                    <a:pt x="2159" y="58"/>
                  </a:lnTo>
                  <a:cubicBezTo>
                    <a:pt x="1975" y="25"/>
                    <a:pt x="1783" y="1"/>
                    <a:pt x="16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0" name="Google Shape;3870;p62"/>
            <p:cNvSpPr/>
            <p:nvPr/>
          </p:nvSpPr>
          <p:spPr>
            <a:xfrm>
              <a:off x="1508361" y="2388178"/>
              <a:ext cx="15094" cy="166971"/>
            </a:xfrm>
            <a:custGeom>
              <a:avLst/>
              <a:gdLst/>
              <a:ahLst/>
              <a:cxnLst/>
              <a:rect l="l" t="t" r="r" b="b"/>
              <a:pathLst>
                <a:path w="305" h="3374" extrusionOk="0">
                  <a:moveTo>
                    <a:pt x="1" y="0"/>
                  </a:moveTo>
                  <a:lnTo>
                    <a:pt x="1" y="3374"/>
                  </a:lnTo>
                  <a:cubicBezTo>
                    <a:pt x="213" y="2918"/>
                    <a:pt x="305" y="2310"/>
                    <a:pt x="305" y="1672"/>
                  </a:cubicBezTo>
                  <a:cubicBezTo>
                    <a:pt x="305" y="1003"/>
                    <a:pt x="213" y="395"/>
                    <a:pt x="1" y="0"/>
                  </a:cubicBez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1" name="Google Shape;3871;p62"/>
            <p:cNvSpPr/>
            <p:nvPr/>
          </p:nvSpPr>
          <p:spPr>
            <a:xfrm>
              <a:off x="1458724" y="2598751"/>
              <a:ext cx="7572" cy="49"/>
            </a:xfrm>
            <a:custGeom>
              <a:avLst/>
              <a:gdLst/>
              <a:ahLst/>
              <a:cxnLst/>
              <a:rect l="l" t="t" r="r" b="b"/>
              <a:pathLst>
                <a:path w="153" h="1" extrusionOk="0">
                  <a:moveTo>
                    <a:pt x="61" y="0"/>
                  </a:moveTo>
                  <a:lnTo>
                    <a:pt x="0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2" name="Google Shape;3872;p62"/>
            <p:cNvSpPr/>
            <p:nvPr/>
          </p:nvSpPr>
          <p:spPr>
            <a:xfrm>
              <a:off x="1458724" y="2343044"/>
              <a:ext cx="3068" cy="49"/>
            </a:xfrm>
            <a:custGeom>
              <a:avLst/>
              <a:gdLst/>
              <a:ahLst/>
              <a:cxnLst/>
              <a:rect l="l" t="t" r="r" b="b"/>
              <a:pathLst>
                <a:path w="62" h="1" extrusionOk="0">
                  <a:moveTo>
                    <a:pt x="0" y="0"/>
                  </a:moveTo>
                  <a:lnTo>
                    <a:pt x="61" y="0"/>
                  </a:ln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3" name="Google Shape;3873;p62"/>
            <p:cNvSpPr/>
            <p:nvPr/>
          </p:nvSpPr>
          <p:spPr>
            <a:xfrm>
              <a:off x="1439176" y="2343044"/>
              <a:ext cx="127876" cy="255751"/>
            </a:xfrm>
            <a:custGeom>
              <a:avLst/>
              <a:gdLst/>
              <a:ahLst/>
              <a:cxnLst/>
              <a:rect l="l" t="t" r="r" b="b"/>
              <a:pathLst>
                <a:path w="2584" h="5168" extrusionOk="0">
                  <a:moveTo>
                    <a:pt x="1247" y="0"/>
                  </a:moveTo>
                  <a:cubicBezTo>
                    <a:pt x="578" y="0"/>
                    <a:pt x="0" y="1155"/>
                    <a:pt x="0" y="2584"/>
                  </a:cubicBezTo>
                  <a:cubicBezTo>
                    <a:pt x="0" y="4012"/>
                    <a:pt x="578" y="5167"/>
                    <a:pt x="1307" y="5167"/>
                  </a:cubicBezTo>
                  <a:cubicBezTo>
                    <a:pt x="2006" y="5167"/>
                    <a:pt x="2584" y="3982"/>
                    <a:pt x="2554" y="2584"/>
                  </a:cubicBezTo>
                  <a:cubicBezTo>
                    <a:pt x="2554" y="1125"/>
                    <a:pt x="1976" y="0"/>
                    <a:pt x="1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4" name="Google Shape;3874;p62"/>
            <p:cNvSpPr/>
            <p:nvPr/>
          </p:nvSpPr>
          <p:spPr>
            <a:xfrm>
              <a:off x="1469265" y="2385159"/>
              <a:ext cx="61711" cy="173008"/>
            </a:xfrm>
            <a:custGeom>
              <a:avLst/>
              <a:gdLst/>
              <a:ahLst/>
              <a:cxnLst/>
              <a:rect l="l" t="t" r="r" b="b"/>
              <a:pathLst>
                <a:path w="1247" h="3496" extrusionOk="0">
                  <a:moveTo>
                    <a:pt x="608" y="0"/>
                  </a:moveTo>
                  <a:cubicBezTo>
                    <a:pt x="274" y="0"/>
                    <a:pt x="0" y="821"/>
                    <a:pt x="0" y="1763"/>
                  </a:cubicBezTo>
                  <a:cubicBezTo>
                    <a:pt x="0" y="2736"/>
                    <a:pt x="304" y="3496"/>
                    <a:pt x="639" y="3496"/>
                  </a:cubicBezTo>
                  <a:cubicBezTo>
                    <a:pt x="1003" y="3496"/>
                    <a:pt x="1246" y="2736"/>
                    <a:pt x="1246" y="1763"/>
                  </a:cubicBezTo>
                  <a:cubicBezTo>
                    <a:pt x="1246" y="760"/>
                    <a:pt x="943" y="0"/>
                    <a:pt x="608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5" name="Google Shape;3875;p62"/>
            <p:cNvSpPr/>
            <p:nvPr/>
          </p:nvSpPr>
          <p:spPr>
            <a:xfrm>
              <a:off x="1375979" y="2048191"/>
              <a:ext cx="386646" cy="182065"/>
            </a:xfrm>
            <a:custGeom>
              <a:avLst/>
              <a:gdLst/>
              <a:ahLst/>
              <a:cxnLst/>
              <a:rect l="l" t="t" r="r" b="b"/>
              <a:pathLst>
                <a:path w="7813" h="3679" extrusionOk="0">
                  <a:moveTo>
                    <a:pt x="3891" y="1"/>
                  </a:moveTo>
                  <a:cubicBezTo>
                    <a:pt x="1764" y="1"/>
                    <a:pt x="31" y="821"/>
                    <a:pt x="1" y="1855"/>
                  </a:cubicBezTo>
                  <a:cubicBezTo>
                    <a:pt x="1" y="2858"/>
                    <a:pt x="1733" y="3679"/>
                    <a:pt x="3891" y="3679"/>
                  </a:cubicBezTo>
                  <a:cubicBezTo>
                    <a:pt x="6080" y="3679"/>
                    <a:pt x="7812" y="2827"/>
                    <a:pt x="7812" y="1855"/>
                  </a:cubicBezTo>
                  <a:cubicBezTo>
                    <a:pt x="7812" y="821"/>
                    <a:pt x="6080" y="1"/>
                    <a:pt x="3891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6" name="Google Shape;3876;p62"/>
            <p:cNvSpPr/>
            <p:nvPr/>
          </p:nvSpPr>
          <p:spPr>
            <a:xfrm>
              <a:off x="1218061" y="1339713"/>
              <a:ext cx="567127" cy="345126"/>
            </a:xfrm>
            <a:custGeom>
              <a:avLst/>
              <a:gdLst/>
              <a:ahLst/>
              <a:cxnLst/>
              <a:rect l="l" t="t" r="r" b="b"/>
              <a:pathLst>
                <a:path w="11460" h="6974" extrusionOk="0">
                  <a:moveTo>
                    <a:pt x="10426" y="0"/>
                  </a:moveTo>
                  <a:lnTo>
                    <a:pt x="0" y="3891"/>
                  </a:lnTo>
                  <a:cubicBezTo>
                    <a:pt x="152" y="4621"/>
                    <a:pt x="335" y="5289"/>
                    <a:pt x="669" y="5715"/>
                  </a:cubicBezTo>
                  <a:cubicBezTo>
                    <a:pt x="699" y="5745"/>
                    <a:pt x="699" y="5806"/>
                    <a:pt x="760" y="5867"/>
                  </a:cubicBezTo>
                  <a:cubicBezTo>
                    <a:pt x="1140" y="6592"/>
                    <a:pt x="2166" y="6973"/>
                    <a:pt x="3489" y="6973"/>
                  </a:cubicBezTo>
                  <a:cubicBezTo>
                    <a:pt x="4496" y="6973"/>
                    <a:pt x="5674" y="6752"/>
                    <a:pt x="6870" y="6292"/>
                  </a:cubicBezTo>
                  <a:cubicBezTo>
                    <a:pt x="9605" y="5198"/>
                    <a:pt x="11459" y="3283"/>
                    <a:pt x="11125" y="1855"/>
                  </a:cubicBezTo>
                  <a:cubicBezTo>
                    <a:pt x="11034" y="1155"/>
                    <a:pt x="10821" y="547"/>
                    <a:pt x="10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7" name="Google Shape;3877;p62"/>
            <p:cNvSpPr/>
            <p:nvPr/>
          </p:nvSpPr>
          <p:spPr>
            <a:xfrm>
              <a:off x="1302290" y="1362132"/>
              <a:ext cx="339979" cy="129558"/>
            </a:xfrm>
            <a:custGeom>
              <a:avLst/>
              <a:gdLst/>
              <a:ahLst/>
              <a:cxnLst/>
              <a:rect l="l" t="t" r="r" b="b"/>
              <a:pathLst>
                <a:path w="6870" h="2618" extrusionOk="0">
                  <a:moveTo>
                    <a:pt x="6669" y="0"/>
                  </a:moveTo>
                  <a:cubicBezTo>
                    <a:pt x="5647" y="0"/>
                    <a:pt x="4446" y="218"/>
                    <a:pt x="3192" y="702"/>
                  </a:cubicBezTo>
                  <a:cubicBezTo>
                    <a:pt x="1854" y="1189"/>
                    <a:pt x="760" y="1918"/>
                    <a:pt x="0" y="2617"/>
                  </a:cubicBezTo>
                  <a:lnTo>
                    <a:pt x="6870" y="3"/>
                  </a:lnTo>
                  <a:cubicBezTo>
                    <a:pt x="6804" y="1"/>
                    <a:pt x="6737" y="0"/>
                    <a:pt x="6669" y="0"/>
                  </a:cubicBez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8" name="Google Shape;3878;p62"/>
            <p:cNvSpPr/>
            <p:nvPr/>
          </p:nvSpPr>
          <p:spPr>
            <a:xfrm>
              <a:off x="1192475" y="1278100"/>
              <a:ext cx="568661" cy="321174"/>
            </a:xfrm>
            <a:custGeom>
              <a:avLst/>
              <a:gdLst/>
              <a:ahLst/>
              <a:cxnLst/>
              <a:rect l="l" t="t" r="r" b="b"/>
              <a:pathLst>
                <a:path w="11491" h="6490" extrusionOk="0">
                  <a:moveTo>
                    <a:pt x="8149" y="1"/>
                  </a:moveTo>
                  <a:cubicBezTo>
                    <a:pt x="7138" y="1"/>
                    <a:pt x="5958" y="227"/>
                    <a:pt x="4773" y="698"/>
                  </a:cubicBezTo>
                  <a:cubicBezTo>
                    <a:pt x="1885" y="1792"/>
                    <a:pt x="0" y="3829"/>
                    <a:pt x="548" y="5258"/>
                  </a:cubicBezTo>
                  <a:cubicBezTo>
                    <a:pt x="847" y="6067"/>
                    <a:pt x="1910" y="6489"/>
                    <a:pt x="3312" y="6489"/>
                  </a:cubicBezTo>
                  <a:cubicBezTo>
                    <a:pt x="4332" y="6489"/>
                    <a:pt x="5532" y="6266"/>
                    <a:pt x="6748" y="5805"/>
                  </a:cubicBezTo>
                  <a:cubicBezTo>
                    <a:pt x="9636" y="4710"/>
                    <a:pt x="11490" y="2644"/>
                    <a:pt x="10943" y="1245"/>
                  </a:cubicBezTo>
                  <a:cubicBezTo>
                    <a:pt x="10625" y="434"/>
                    <a:pt x="9549" y="1"/>
                    <a:pt x="8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9" name="Google Shape;3879;p62"/>
            <p:cNvSpPr/>
            <p:nvPr/>
          </p:nvSpPr>
          <p:spPr>
            <a:xfrm>
              <a:off x="1297787" y="1351541"/>
              <a:ext cx="374571" cy="183648"/>
            </a:xfrm>
            <a:custGeom>
              <a:avLst/>
              <a:gdLst/>
              <a:ahLst/>
              <a:cxnLst/>
              <a:rect l="l" t="t" r="r" b="b"/>
              <a:pathLst>
                <a:path w="7569" h="3711" extrusionOk="0">
                  <a:moveTo>
                    <a:pt x="6011" y="0"/>
                  </a:moveTo>
                  <a:cubicBezTo>
                    <a:pt x="5280" y="0"/>
                    <a:pt x="4317" y="190"/>
                    <a:pt x="3313" y="582"/>
                  </a:cubicBezTo>
                  <a:cubicBezTo>
                    <a:pt x="1368" y="1342"/>
                    <a:pt x="0" y="2467"/>
                    <a:pt x="274" y="3196"/>
                  </a:cubicBezTo>
                  <a:cubicBezTo>
                    <a:pt x="404" y="3542"/>
                    <a:pt x="876" y="3710"/>
                    <a:pt x="1540" y="3710"/>
                  </a:cubicBezTo>
                  <a:cubicBezTo>
                    <a:pt x="2277" y="3710"/>
                    <a:pt x="3249" y="3504"/>
                    <a:pt x="4256" y="3105"/>
                  </a:cubicBezTo>
                  <a:cubicBezTo>
                    <a:pt x="6201" y="2345"/>
                    <a:pt x="7569" y="1220"/>
                    <a:pt x="7295" y="491"/>
                  </a:cubicBezTo>
                  <a:cubicBezTo>
                    <a:pt x="7177" y="167"/>
                    <a:pt x="6697" y="0"/>
                    <a:pt x="601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0" name="Google Shape;3880;p62"/>
            <p:cNvSpPr/>
            <p:nvPr/>
          </p:nvSpPr>
          <p:spPr>
            <a:xfrm>
              <a:off x="1583584" y="1935407"/>
              <a:ext cx="170039" cy="255059"/>
            </a:xfrm>
            <a:custGeom>
              <a:avLst/>
              <a:gdLst/>
              <a:ahLst/>
              <a:cxnLst/>
              <a:rect l="l" t="t" r="r" b="b"/>
              <a:pathLst>
                <a:path w="3436" h="5154" extrusionOk="0">
                  <a:moveTo>
                    <a:pt x="1824" y="0"/>
                  </a:moveTo>
                  <a:lnTo>
                    <a:pt x="0" y="4803"/>
                  </a:lnTo>
                  <a:cubicBezTo>
                    <a:pt x="304" y="4955"/>
                    <a:pt x="608" y="5106"/>
                    <a:pt x="851" y="5106"/>
                  </a:cubicBezTo>
                  <a:cubicBezTo>
                    <a:pt x="882" y="5137"/>
                    <a:pt x="882" y="5137"/>
                    <a:pt x="912" y="5137"/>
                  </a:cubicBezTo>
                  <a:cubicBezTo>
                    <a:pt x="963" y="5148"/>
                    <a:pt x="1014" y="5154"/>
                    <a:pt x="1067" y="5154"/>
                  </a:cubicBezTo>
                  <a:cubicBezTo>
                    <a:pt x="1716" y="5154"/>
                    <a:pt x="2527" y="4311"/>
                    <a:pt x="2949" y="3131"/>
                  </a:cubicBezTo>
                  <a:cubicBezTo>
                    <a:pt x="3435" y="1854"/>
                    <a:pt x="3313" y="638"/>
                    <a:pt x="2706" y="334"/>
                  </a:cubicBezTo>
                  <a:cubicBezTo>
                    <a:pt x="2402" y="152"/>
                    <a:pt x="2128" y="61"/>
                    <a:pt x="18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1" name="Google Shape;3881;p62"/>
            <p:cNvSpPr/>
            <p:nvPr/>
          </p:nvSpPr>
          <p:spPr>
            <a:xfrm>
              <a:off x="1595610" y="1975988"/>
              <a:ext cx="58692" cy="158014"/>
            </a:xfrm>
            <a:custGeom>
              <a:avLst/>
              <a:gdLst/>
              <a:ahLst/>
              <a:cxnLst/>
              <a:rect l="l" t="t" r="r" b="b"/>
              <a:pathLst>
                <a:path w="1186" h="3193" extrusionOk="0">
                  <a:moveTo>
                    <a:pt x="1186" y="1"/>
                  </a:moveTo>
                  <a:lnTo>
                    <a:pt x="1186" y="1"/>
                  </a:lnTo>
                  <a:cubicBezTo>
                    <a:pt x="821" y="335"/>
                    <a:pt x="517" y="852"/>
                    <a:pt x="304" y="1460"/>
                  </a:cubicBezTo>
                  <a:cubicBezTo>
                    <a:pt x="61" y="2098"/>
                    <a:pt x="1" y="2645"/>
                    <a:pt x="1" y="3192"/>
                  </a:cubicBezTo>
                  <a:lnTo>
                    <a:pt x="1186" y="1"/>
                  </a:ln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2" name="Google Shape;3882;p62"/>
            <p:cNvSpPr/>
            <p:nvPr/>
          </p:nvSpPr>
          <p:spPr>
            <a:xfrm>
              <a:off x="1709928" y="1948917"/>
              <a:ext cx="7572" cy="3068"/>
            </a:xfrm>
            <a:custGeom>
              <a:avLst/>
              <a:gdLst/>
              <a:ahLst/>
              <a:cxnLst/>
              <a:rect l="l" t="t" r="r" b="b"/>
              <a:pathLst>
                <a:path w="153" h="62" extrusionOk="0">
                  <a:moveTo>
                    <a:pt x="1" y="1"/>
                  </a:moveTo>
                  <a:lnTo>
                    <a:pt x="153" y="61"/>
                  </a:lnTo>
                  <a:cubicBezTo>
                    <a:pt x="122" y="1"/>
                    <a:pt x="122" y="1"/>
                    <a:pt x="92" y="1"/>
                  </a:cubicBez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3" name="Google Shape;3883;p62"/>
            <p:cNvSpPr/>
            <p:nvPr/>
          </p:nvSpPr>
          <p:spPr>
            <a:xfrm>
              <a:off x="1625699" y="2189580"/>
              <a:ext cx="3068" cy="3068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0" y="1"/>
                  </a:moveTo>
                  <a:lnTo>
                    <a:pt x="61" y="62"/>
                  </a:lnTo>
                  <a:cubicBezTo>
                    <a:pt x="31" y="1"/>
                    <a:pt x="31" y="1"/>
                    <a:pt x="0" y="1"/>
                  </a:cubicBez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4" name="Google Shape;3884;p62"/>
            <p:cNvSpPr/>
            <p:nvPr/>
          </p:nvSpPr>
          <p:spPr>
            <a:xfrm>
              <a:off x="1545972" y="1933427"/>
              <a:ext cx="168505" cy="243577"/>
            </a:xfrm>
            <a:custGeom>
              <a:avLst/>
              <a:gdLst/>
              <a:ahLst/>
              <a:cxnLst/>
              <a:rect l="l" t="t" r="r" b="b"/>
              <a:pathLst>
                <a:path w="3405" h="4922" extrusionOk="0">
                  <a:moveTo>
                    <a:pt x="2357" y="1"/>
                  </a:moveTo>
                  <a:cubicBezTo>
                    <a:pt x="1721" y="1"/>
                    <a:pt x="950" y="851"/>
                    <a:pt x="517" y="2016"/>
                  </a:cubicBezTo>
                  <a:cubicBezTo>
                    <a:pt x="0" y="3353"/>
                    <a:pt x="152" y="4660"/>
                    <a:pt x="821" y="4873"/>
                  </a:cubicBezTo>
                  <a:cubicBezTo>
                    <a:pt x="901" y="4906"/>
                    <a:pt x="985" y="4922"/>
                    <a:pt x="1071" y="4922"/>
                  </a:cubicBezTo>
                  <a:cubicBezTo>
                    <a:pt x="1703" y="4922"/>
                    <a:pt x="2460" y="4074"/>
                    <a:pt x="2888" y="2897"/>
                  </a:cubicBezTo>
                  <a:cubicBezTo>
                    <a:pt x="3405" y="1560"/>
                    <a:pt x="3253" y="283"/>
                    <a:pt x="2584" y="40"/>
                  </a:cubicBezTo>
                  <a:cubicBezTo>
                    <a:pt x="2511" y="13"/>
                    <a:pt x="2435" y="1"/>
                    <a:pt x="2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5" name="Google Shape;3885;p62"/>
            <p:cNvSpPr/>
            <p:nvPr/>
          </p:nvSpPr>
          <p:spPr>
            <a:xfrm>
              <a:off x="1588087" y="1971039"/>
              <a:ext cx="91799" cy="163705"/>
            </a:xfrm>
            <a:custGeom>
              <a:avLst/>
              <a:gdLst/>
              <a:ahLst/>
              <a:cxnLst/>
              <a:rect l="l" t="t" r="r" b="b"/>
              <a:pathLst>
                <a:path w="1855" h="3308" extrusionOk="0">
                  <a:moveTo>
                    <a:pt x="1459" y="1"/>
                  </a:moveTo>
                  <a:cubicBezTo>
                    <a:pt x="1147" y="1"/>
                    <a:pt x="648" y="613"/>
                    <a:pt x="335" y="1438"/>
                  </a:cubicBezTo>
                  <a:cubicBezTo>
                    <a:pt x="1" y="2320"/>
                    <a:pt x="1" y="3171"/>
                    <a:pt x="335" y="3292"/>
                  </a:cubicBezTo>
                  <a:cubicBezTo>
                    <a:pt x="360" y="3302"/>
                    <a:pt x="387" y="3307"/>
                    <a:pt x="415" y="3307"/>
                  </a:cubicBezTo>
                  <a:cubicBezTo>
                    <a:pt x="727" y="3307"/>
                    <a:pt x="1213" y="2703"/>
                    <a:pt x="1520" y="1894"/>
                  </a:cubicBezTo>
                  <a:cubicBezTo>
                    <a:pt x="1855" y="982"/>
                    <a:pt x="1855" y="131"/>
                    <a:pt x="1520" y="10"/>
                  </a:cubicBezTo>
                  <a:cubicBezTo>
                    <a:pt x="1501" y="4"/>
                    <a:pt x="1480" y="1"/>
                    <a:pt x="1459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6" name="Google Shape;3886;p62"/>
            <p:cNvSpPr/>
            <p:nvPr/>
          </p:nvSpPr>
          <p:spPr>
            <a:xfrm>
              <a:off x="1312831" y="1858650"/>
              <a:ext cx="162467" cy="112238"/>
            </a:xfrm>
            <a:custGeom>
              <a:avLst/>
              <a:gdLst/>
              <a:ahLst/>
              <a:cxnLst/>
              <a:rect l="l" t="t" r="r" b="b"/>
              <a:pathLst>
                <a:path w="3283" h="2268" extrusionOk="0">
                  <a:moveTo>
                    <a:pt x="426" y="1"/>
                  </a:moveTo>
                  <a:cubicBezTo>
                    <a:pt x="274" y="214"/>
                    <a:pt x="213" y="366"/>
                    <a:pt x="152" y="518"/>
                  </a:cubicBezTo>
                  <a:cubicBezTo>
                    <a:pt x="122" y="518"/>
                    <a:pt x="122" y="548"/>
                    <a:pt x="122" y="548"/>
                  </a:cubicBezTo>
                  <a:cubicBezTo>
                    <a:pt x="0" y="913"/>
                    <a:pt x="456" y="1581"/>
                    <a:pt x="1216" y="1946"/>
                  </a:cubicBezTo>
                  <a:cubicBezTo>
                    <a:pt x="1628" y="2160"/>
                    <a:pt x="2057" y="2267"/>
                    <a:pt x="2398" y="2267"/>
                  </a:cubicBezTo>
                  <a:cubicBezTo>
                    <a:pt x="2687" y="2267"/>
                    <a:pt x="2912" y="2191"/>
                    <a:pt x="3009" y="2037"/>
                  </a:cubicBezTo>
                  <a:cubicBezTo>
                    <a:pt x="3161" y="1885"/>
                    <a:pt x="3252" y="1733"/>
                    <a:pt x="3283" y="1521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7" name="Google Shape;3887;p62"/>
            <p:cNvSpPr/>
            <p:nvPr/>
          </p:nvSpPr>
          <p:spPr>
            <a:xfrm>
              <a:off x="1357916" y="1867707"/>
              <a:ext cx="94818" cy="49685"/>
            </a:xfrm>
            <a:custGeom>
              <a:avLst/>
              <a:gdLst/>
              <a:ahLst/>
              <a:cxnLst/>
              <a:rect l="l" t="t" r="r" b="b"/>
              <a:pathLst>
                <a:path w="1916" h="1004" extrusionOk="0">
                  <a:moveTo>
                    <a:pt x="1" y="0"/>
                  </a:moveTo>
                  <a:lnTo>
                    <a:pt x="1916" y="1003"/>
                  </a:lnTo>
                  <a:cubicBezTo>
                    <a:pt x="1734" y="791"/>
                    <a:pt x="1460" y="547"/>
                    <a:pt x="1065" y="365"/>
                  </a:cubicBezTo>
                  <a:cubicBezTo>
                    <a:pt x="700" y="213"/>
                    <a:pt x="366" y="91"/>
                    <a:pt x="1" y="0"/>
                  </a:cubicBez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8" name="Google Shape;3888;p62"/>
            <p:cNvSpPr/>
            <p:nvPr/>
          </p:nvSpPr>
          <p:spPr>
            <a:xfrm>
              <a:off x="1461743" y="1956440"/>
              <a:ext cx="1534" cy="4553"/>
            </a:xfrm>
            <a:custGeom>
              <a:avLst/>
              <a:gdLst/>
              <a:ahLst/>
              <a:cxnLst/>
              <a:rect l="l" t="t" r="r" b="b"/>
              <a:pathLst>
                <a:path w="31" h="92" extrusionOk="0">
                  <a:moveTo>
                    <a:pt x="31" y="1"/>
                  </a:moveTo>
                  <a:lnTo>
                    <a:pt x="0" y="92"/>
                  </a:lnTo>
                  <a:cubicBezTo>
                    <a:pt x="31" y="92"/>
                    <a:pt x="31" y="61"/>
                    <a:pt x="31" y="61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9" name="Google Shape;3889;p62"/>
            <p:cNvSpPr/>
            <p:nvPr/>
          </p:nvSpPr>
          <p:spPr>
            <a:xfrm>
              <a:off x="1320354" y="1885720"/>
              <a:ext cx="3019" cy="1584"/>
            </a:xfrm>
            <a:custGeom>
              <a:avLst/>
              <a:gdLst/>
              <a:ahLst/>
              <a:cxnLst/>
              <a:rect l="l" t="t" r="r" b="b"/>
              <a:pathLst>
                <a:path w="61" h="32" extrusionOk="0">
                  <a:moveTo>
                    <a:pt x="61" y="1"/>
                  </a:moveTo>
                  <a:cubicBezTo>
                    <a:pt x="0" y="1"/>
                    <a:pt x="0" y="1"/>
                    <a:pt x="0" y="3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E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90" name="Google Shape;3890;p62"/>
            <p:cNvSpPr/>
            <p:nvPr/>
          </p:nvSpPr>
          <p:spPr>
            <a:xfrm>
              <a:off x="1324857" y="1846971"/>
              <a:ext cx="160983" cy="101449"/>
            </a:xfrm>
            <a:custGeom>
              <a:avLst/>
              <a:gdLst/>
              <a:ahLst/>
              <a:cxnLst/>
              <a:rect l="l" t="t" r="r" b="b"/>
              <a:pathLst>
                <a:path w="3253" h="2050" extrusionOk="0">
                  <a:moveTo>
                    <a:pt x="814" y="1"/>
                  </a:moveTo>
                  <a:cubicBezTo>
                    <a:pt x="506" y="1"/>
                    <a:pt x="270" y="92"/>
                    <a:pt x="183" y="267"/>
                  </a:cubicBezTo>
                  <a:cubicBezTo>
                    <a:pt x="0" y="662"/>
                    <a:pt x="456" y="1301"/>
                    <a:pt x="1247" y="1726"/>
                  </a:cubicBezTo>
                  <a:cubicBezTo>
                    <a:pt x="1649" y="1943"/>
                    <a:pt x="2059" y="2049"/>
                    <a:pt x="2389" y="2049"/>
                  </a:cubicBezTo>
                  <a:cubicBezTo>
                    <a:pt x="2707" y="2049"/>
                    <a:pt x="2950" y="1951"/>
                    <a:pt x="3040" y="1757"/>
                  </a:cubicBezTo>
                  <a:cubicBezTo>
                    <a:pt x="3253" y="1392"/>
                    <a:pt x="2766" y="754"/>
                    <a:pt x="1976" y="328"/>
                  </a:cubicBezTo>
                  <a:cubicBezTo>
                    <a:pt x="1566" y="107"/>
                    <a:pt x="1147" y="1"/>
                    <a:pt x="8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91" name="Google Shape;3891;p62"/>
            <p:cNvSpPr/>
            <p:nvPr/>
          </p:nvSpPr>
          <p:spPr>
            <a:xfrm>
              <a:off x="1354946" y="1870923"/>
              <a:ext cx="103825" cy="59138"/>
            </a:xfrm>
            <a:custGeom>
              <a:avLst/>
              <a:gdLst/>
              <a:ahLst/>
              <a:cxnLst/>
              <a:rect l="l" t="t" r="r" b="b"/>
              <a:pathLst>
                <a:path w="2098" h="1195" extrusionOk="0">
                  <a:moveTo>
                    <a:pt x="326" y="0"/>
                  </a:moveTo>
                  <a:cubicBezTo>
                    <a:pt x="191" y="0"/>
                    <a:pt x="96" y="37"/>
                    <a:pt x="61" y="118"/>
                  </a:cubicBezTo>
                  <a:cubicBezTo>
                    <a:pt x="0" y="300"/>
                    <a:pt x="335" y="665"/>
                    <a:pt x="882" y="938"/>
                  </a:cubicBezTo>
                  <a:cubicBezTo>
                    <a:pt x="1200" y="1107"/>
                    <a:pt x="1507" y="1195"/>
                    <a:pt x="1724" y="1195"/>
                  </a:cubicBezTo>
                  <a:cubicBezTo>
                    <a:pt x="1859" y="1195"/>
                    <a:pt x="1960" y="1160"/>
                    <a:pt x="2006" y="1090"/>
                  </a:cubicBezTo>
                  <a:cubicBezTo>
                    <a:pt x="2097" y="908"/>
                    <a:pt x="1733" y="513"/>
                    <a:pt x="1216" y="270"/>
                  </a:cubicBezTo>
                  <a:cubicBezTo>
                    <a:pt x="876" y="100"/>
                    <a:pt x="548" y="0"/>
                    <a:pt x="32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92" name="Google Shape;3892;p62"/>
            <p:cNvSpPr/>
            <p:nvPr/>
          </p:nvSpPr>
          <p:spPr>
            <a:xfrm>
              <a:off x="1309813" y="4316598"/>
              <a:ext cx="518975" cy="282821"/>
            </a:xfrm>
            <a:custGeom>
              <a:avLst/>
              <a:gdLst/>
              <a:ahLst/>
              <a:cxnLst/>
              <a:rect l="l" t="t" r="r" b="b"/>
              <a:pathLst>
                <a:path w="10487" h="5715" extrusionOk="0">
                  <a:moveTo>
                    <a:pt x="5228" y="0"/>
                  </a:moveTo>
                  <a:cubicBezTo>
                    <a:pt x="2341" y="0"/>
                    <a:pt x="0" y="1307"/>
                    <a:pt x="0" y="2857"/>
                  </a:cubicBezTo>
                  <a:cubicBezTo>
                    <a:pt x="0" y="4408"/>
                    <a:pt x="2341" y="5715"/>
                    <a:pt x="5228" y="5715"/>
                  </a:cubicBezTo>
                  <a:cubicBezTo>
                    <a:pt x="8116" y="5715"/>
                    <a:pt x="10487" y="4408"/>
                    <a:pt x="10487" y="2857"/>
                  </a:cubicBezTo>
                  <a:cubicBezTo>
                    <a:pt x="10487" y="1246"/>
                    <a:pt x="8116" y="0"/>
                    <a:pt x="5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93" name="Google Shape;3893;p62"/>
            <p:cNvSpPr/>
            <p:nvPr/>
          </p:nvSpPr>
          <p:spPr>
            <a:xfrm>
              <a:off x="1363953" y="4370738"/>
              <a:ext cx="410697" cy="173008"/>
            </a:xfrm>
            <a:custGeom>
              <a:avLst/>
              <a:gdLst/>
              <a:ahLst/>
              <a:cxnLst/>
              <a:rect l="l" t="t" r="r" b="b"/>
              <a:pathLst>
                <a:path w="8299" h="3496" extrusionOk="0">
                  <a:moveTo>
                    <a:pt x="4134" y="0"/>
                  </a:moveTo>
                  <a:cubicBezTo>
                    <a:pt x="1672" y="0"/>
                    <a:pt x="1" y="1064"/>
                    <a:pt x="1" y="1763"/>
                  </a:cubicBezTo>
                  <a:cubicBezTo>
                    <a:pt x="1" y="2432"/>
                    <a:pt x="1642" y="3496"/>
                    <a:pt x="4134" y="3496"/>
                  </a:cubicBezTo>
                  <a:cubicBezTo>
                    <a:pt x="6657" y="3496"/>
                    <a:pt x="8299" y="2432"/>
                    <a:pt x="8299" y="1763"/>
                  </a:cubicBezTo>
                  <a:cubicBezTo>
                    <a:pt x="8299" y="1064"/>
                    <a:pt x="6657" y="0"/>
                    <a:pt x="4134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3894" name="Google Shape;3894;p62"/>
          <p:cNvCxnSpPr>
            <a:stCxn id="3895" idx="6"/>
            <a:endCxn id="3896" idx="2"/>
          </p:cNvCxnSpPr>
          <p:nvPr/>
        </p:nvCxnSpPr>
        <p:spPr>
          <a:xfrm>
            <a:off x="1078925" y="2042100"/>
            <a:ext cx="5470200" cy="435900"/>
          </a:xfrm>
          <a:prstGeom prst="bentConnector3">
            <a:avLst>
              <a:gd name="adj1" fmla="val 6872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3897" name="Google Shape;3897;p62"/>
          <p:cNvSpPr/>
          <p:nvPr/>
        </p:nvSpPr>
        <p:spPr>
          <a:xfrm>
            <a:off x="6549088" y="353990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95" name="Google Shape;3895;p62"/>
          <p:cNvSpPr/>
          <p:nvPr/>
        </p:nvSpPr>
        <p:spPr>
          <a:xfrm>
            <a:off x="713225" y="185925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3898" name="Google Shape;3898;p62"/>
          <p:cNvCxnSpPr>
            <a:stCxn id="3899" idx="6"/>
            <a:endCxn id="3897" idx="2"/>
          </p:cNvCxnSpPr>
          <p:nvPr/>
        </p:nvCxnSpPr>
        <p:spPr>
          <a:xfrm>
            <a:off x="1050350" y="3418050"/>
            <a:ext cx="5498700" cy="304800"/>
          </a:xfrm>
          <a:prstGeom prst="bentConnector3">
            <a:avLst>
              <a:gd name="adj1" fmla="val 68779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3896" name="Google Shape;3896;p62"/>
          <p:cNvSpPr/>
          <p:nvPr/>
        </p:nvSpPr>
        <p:spPr>
          <a:xfrm>
            <a:off x="6549100" y="229515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99" name="Google Shape;3899;p62"/>
          <p:cNvSpPr/>
          <p:nvPr/>
        </p:nvSpPr>
        <p:spPr>
          <a:xfrm>
            <a:off x="684650" y="323520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04" name="Google Shape;3904;p63"/>
          <p:cNvGrpSpPr/>
          <p:nvPr/>
        </p:nvGrpSpPr>
        <p:grpSpPr>
          <a:xfrm>
            <a:off x="665048" y="1841318"/>
            <a:ext cx="4301651" cy="2291646"/>
            <a:chOff x="233350" y="949250"/>
            <a:chExt cx="7137300" cy="3802300"/>
          </a:xfrm>
        </p:grpSpPr>
        <p:sp>
          <p:nvSpPr>
            <p:cNvPr id="3905" name="Google Shape;3905;p63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06" name="Google Shape;3906;p63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07" name="Google Shape;3907;p63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08" name="Google Shape;3908;p63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09" name="Google Shape;3909;p63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0" name="Google Shape;3910;p63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1" name="Google Shape;3911;p63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2" name="Google Shape;3912;p63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3" name="Google Shape;3913;p63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4" name="Google Shape;3914;p63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5" name="Google Shape;3915;p63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6" name="Google Shape;3916;p63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7" name="Google Shape;3917;p63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8" name="Google Shape;3918;p63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9" name="Google Shape;3919;p63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0" name="Google Shape;3920;p63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1" name="Google Shape;3921;p63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2" name="Google Shape;3922;p63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3" name="Google Shape;3923;p63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4" name="Google Shape;3924;p63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5" name="Google Shape;3925;p63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6" name="Google Shape;3926;p63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7" name="Google Shape;3927;p63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8" name="Google Shape;3928;p63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9" name="Google Shape;3929;p63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0" name="Google Shape;3930;p63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1" name="Google Shape;3931;p63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2" name="Google Shape;3932;p63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3" name="Google Shape;3933;p63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4" name="Google Shape;3934;p63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5" name="Google Shape;3935;p63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6" name="Google Shape;3936;p63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7" name="Google Shape;3937;p63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8" name="Google Shape;3938;p63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9" name="Google Shape;3939;p63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0" name="Google Shape;3940;p63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1" name="Google Shape;3941;p63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2" name="Google Shape;3942;p63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3" name="Google Shape;3943;p63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4" name="Google Shape;3944;p63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5" name="Google Shape;3945;p63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6" name="Google Shape;3946;p63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7" name="Google Shape;3947;p63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8" name="Google Shape;3948;p63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9" name="Google Shape;3949;p63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50" name="Google Shape;3950;p63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51" name="Google Shape;3951;p63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52" name="Google Shape;3952;p63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53" name="Google Shape;3953;p63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54" name="Google Shape;3954;p63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55" name="Google Shape;3955;p63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956" name="Google Shape;3956;p6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اصل سار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957" name="Google Shape;3957;p63"/>
          <p:cNvSpPr txBox="1"/>
          <p:nvPr/>
        </p:nvSpPr>
        <p:spPr>
          <a:xfrm>
            <a:off x="5460600" y="2580123"/>
            <a:ext cx="2963400" cy="10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solidFill>
                <a:schemeClr val="dk1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3958" name="Google Shape;3958;p63"/>
          <p:cNvSpPr txBox="1"/>
          <p:nvPr/>
        </p:nvSpPr>
        <p:spPr>
          <a:xfrm>
            <a:off x="5460600" y="2136777"/>
            <a:ext cx="2963400" cy="5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accent1"/>
                </a:solidFill>
                <a:latin typeface="Alatsi"/>
                <a:ea typeface="Alatsi"/>
                <a:cs typeface="B Nazanin" panose="00000700000000000000" pitchFamily="2" charset="-78"/>
                <a:sym typeface="Alatsi"/>
              </a:rPr>
              <a:t>ارنست استارلینگ، 1896</a:t>
            </a:r>
            <a:endParaRPr sz="2400" b="1" dirty="0">
              <a:solidFill>
                <a:schemeClr val="accent1"/>
              </a:solidFill>
              <a:latin typeface="Alatsi"/>
              <a:ea typeface="Alatsi"/>
              <a:cs typeface="B Nazanin" panose="00000700000000000000" pitchFamily="2" charset="-78"/>
              <a:sym typeface="Alatsi"/>
            </a:endParaRPr>
          </a:p>
        </p:txBody>
      </p:sp>
      <p:sp>
        <p:nvSpPr>
          <p:cNvPr id="3959" name="Google Shape;3959;p63"/>
          <p:cNvSpPr/>
          <p:nvPr/>
        </p:nvSpPr>
        <p:spPr>
          <a:xfrm>
            <a:off x="2439391" y="1966379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4" name="Google Shape;3964;p64"/>
          <p:cNvSpPr/>
          <p:nvPr/>
        </p:nvSpPr>
        <p:spPr>
          <a:xfrm>
            <a:off x="2264250" y="264000"/>
            <a:ext cx="4615500" cy="4615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965" name="Google Shape;3965;p64"/>
          <p:cNvSpPr txBox="1">
            <a:spLocks noGrp="1"/>
          </p:cNvSpPr>
          <p:nvPr>
            <p:ph type="title"/>
          </p:nvPr>
        </p:nvSpPr>
        <p:spPr>
          <a:xfrm>
            <a:off x="1388100" y="1307100"/>
            <a:ext cx="6217274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کلمات فوق العاده</a:t>
            </a:r>
            <a:endParaRPr sz="6000" dirty="0">
              <a:cs typeface="B Nazanin" panose="00000700000000000000" pitchFamily="2" charset="-78"/>
            </a:endParaRPr>
          </a:p>
        </p:txBody>
      </p:sp>
      <p:grpSp>
        <p:nvGrpSpPr>
          <p:cNvPr id="3966" name="Google Shape;3966;p64"/>
          <p:cNvGrpSpPr/>
          <p:nvPr/>
        </p:nvGrpSpPr>
        <p:grpSpPr>
          <a:xfrm>
            <a:off x="303769" y="1655020"/>
            <a:ext cx="650029" cy="705549"/>
            <a:chOff x="4373495" y="2575838"/>
            <a:chExt cx="791753" cy="859378"/>
          </a:xfrm>
        </p:grpSpPr>
        <p:sp>
          <p:nvSpPr>
            <p:cNvPr id="3967" name="Google Shape;3967;p64"/>
            <p:cNvSpPr/>
            <p:nvPr/>
          </p:nvSpPr>
          <p:spPr>
            <a:xfrm>
              <a:off x="4373495" y="2575838"/>
              <a:ext cx="791753" cy="859378"/>
            </a:xfrm>
            <a:custGeom>
              <a:avLst/>
              <a:gdLst/>
              <a:ahLst/>
              <a:cxnLst/>
              <a:rect l="l" t="t" r="r" b="b"/>
              <a:pathLst>
                <a:path w="13710" h="14881" extrusionOk="0">
                  <a:moveTo>
                    <a:pt x="3622" y="1"/>
                  </a:moveTo>
                  <a:cubicBezTo>
                    <a:pt x="3039" y="1"/>
                    <a:pt x="2511" y="145"/>
                    <a:pt x="2068" y="450"/>
                  </a:cubicBezTo>
                  <a:cubicBezTo>
                    <a:pt x="1" y="1878"/>
                    <a:pt x="487" y="6133"/>
                    <a:pt x="3132" y="9994"/>
                  </a:cubicBezTo>
                  <a:cubicBezTo>
                    <a:pt x="5200" y="13014"/>
                    <a:pt x="7995" y="14880"/>
                    <a:pt x="10103" y="14880"/>
                  </a:cubicBezTo>
                  <a:cubicBezTo>
                    <a:pt x="10689" y="14880"/>
                    <a:pt x="11223" y="14736"/>
                    <a:pt x="11673" y="14431"/>
                  </a:cubicBezTo>
                  <a:cubicBezTo>
                    <a:pt x="13709" y="13003"/>
                    <a:pt x="13253" y="8747"/>
                    <a:pt x="10579" y="4887"/>
                  </a:cubicBezTo>
                  <a:cubicBezTo>
                    <a:pt x="8510" y="1867"/>
                    <a:pt x="5715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68" name="Google Shape;3968;p64"/>
            <p:cNvSpPr/>
            <p:nvPr/>
          </p:nvSpPr>
          <p:spPr>
            <a:xfrm>
              <a:off x="4629787" y="2670201"/>
              <a:ext cx="396800" cy="558269"/>
            </a:xfrm>
            <a:custGeom>
              <a:avLst/>
              <a:gdLst/>
              <a:ahLst/>
              <a:cxnLst/>
              <a:rect l="l" t="t" r="r" b="b"/>
              <a:pathLst>
                <a:path w="6871" h="9667" extrusionOk="0">
                  <a:moveTo>
                    <a:pt x="183" y="1"/>
                  </a:moveTo>
                  <a:cubicBezTo>
                    <a:pt x="183" y="1"/>
                    <a:pt x="1" y="2402"/>
                    <a:pt x="1855" y="5259"/>
                  </a:cubicBezTo>
                  <a:cubicBezTo>
                    <a:pt x="3739" y="8147"/>
                    <a:pt x="6870" y="9667"/>
                    <a:pt x="6870" y="9667"/>
                  </a:cubicBezTo>
                  <a:lnTo>
                    <a:pt x="5046" y="7782"/>
                  </a:lnTo>
                  <a:cubicBezTo>
                    <a:pt x="5046" y="7782"/>
                    <a:pt x="5320" y="6688"/>
                    <a:pt x="4195" y="5199"/>
                  </a:cubicBezTo>
                  <a:cubicBezTo>
                    <a:pt x="3010" y="3709"/>
                    <a:pt x="1672" y="3405"/>
                    <a:pt x="1672" y="3405"/>
                  </a:cubicBezTo>
                  <a:cubicBezTo>
                    <a:pt x="1672" y="3405"/>
                    <a:pt x="1064" y="2949"/>
                    <a:pt x="791" y="1825"/>
                  </a:cubicBezTo>
                  <a:cubicBezTo>
                    <a:pt x="548" y="548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69" name="Google Shape;3969;p64"/>
            <p:cNvSpPr/>
            <p:nvPr/>
          </p:nvSpPr>
          <p:spPr>
            <a:xfrm>
              <a:off x="4436730" y="2634570"/>
              <a:ext cx="238739" cy="592169"/>
            </a:xfrm>
            <a:custGeom>
              <a:avLst/>
              <a:gdLst/>
              <a:ahLst/>
              <a:cxnLst/>
              <a:rect l="l" t="t" r="r" b="b"/>
              <a:pathLst>
                <a:path w="4134" h="10254" extrusionOk="0">
                  <a:moveTo>
                    <a:pt x="1725" y="1"/>
                  </a:moveTo>
                  <a:cubicBezTo>
                    <a:pt x="1370" y="1"/>
                    <a:pt x="907" y="99"/>
                    <a:pt x="578" y="527"/>
                  </a:cubicBezTo>
                  <a:cubicBezTo>
                    <a:pt x="0" y="1317"/>
                    <a:pt x="122" y="3749"/>
                    <a:pt x="1003" y="5785"/>
                  </a:cubicBezTo>
                  <a:cubicBezTo>
                    <a:pt x="1824" y="7791"/>
                    <a:pt x="4134" y="10253"/>
                    <a:pt x="4134" y="10253"/>
                  </a:cubicBezTo>
                  <a:cubicBezTo>
                    <a:pt x="4134" y="10253"/>
                    <a:pt x="2705" y="7518"/>
                    <a:pt x="1915" y="5481"/>
                  </a:cubicBezTo>
                  <a:cubicBezTo>
                    <a:pt x="1094" y="3414"/>
                    <a:pt x="2249" y="71"/>
                    <a:pt x="2249" y="71"/>
                  </a:cubicBezTo>
                  <a:cubicBezTo>
                    <a:pt x="2249" y="71"/>
                    <a:pt x="2026" y="1"/>
                    <a:pt x="1725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970" name="Google Shape;3970;p64"/>
          <p:cNvGrpSpPr/>
          <p:nvPr/>
        </p:nvGrpSpPr>
        <p:grpSpPr>
          <a:xfrm>
            <a:off x="7513723" y="4074109"/>
            <a:ext cx="870723" cy="635190"/>
            <a:chOff x="5398605" y="2701906"/>
            <a:chExt cx="967255" cy="705532"/>
          </a:xfrm>
        </p:grpSpPr>
        <p:sp>
          <p:nvSpPr>
            <p:cNvPr id="3971" name="Google Shape;3971;p64"/>
            <p:cNvSpPr/>
            <p:nvPr/>
          </p:nvSpPr>
          <p:spPr>
            <a:xfrm>
              <a:off x="5398605" y="2701906"/>
              <a:ext cx="967255" cy="705532"/>
            </a:xfrm>
            <a:custGeom>
              <a:avLst/>
              <a:gdLst/>
              <a:ahLst/>
              <a:cxnLst/>
              <a:rect l="l" t="t" r="r" b="b"/>
              <a:pathLst>
                <a:path w="16749" h="12217" extrusionOk="0">
                  <a:moveTo>
                    <a:pt x="12341" y="1"/>
                  </a:moveTo>
                  <a:cubicBezTo>
                    <a:pt x="10453" y="1"/>
                    <a:pt x="8046" y="827"/>
                    <a:pt x="5776" y="2400"/>
                  </a:cubicBezTo>
                  <a:cubicBezTo>
                    <a:pt x="1946" y="5075"/>
                    <a:pt x="1" y="8905"/>
                    <a:pt x="1430" y="10972"/>
                  </a:cubicBezTo>
                  <a:cubicBezTo>
                    <a:pt x="2018" y="11811"/>
                    <a:pt x="3091" y="12216"/>
                    <a:pt x="4418" y="12216"/>
                  </a:cubicBezTo>
                  <a:cubicBezTo>
                    <a:pt x="6312" y="12216"/>
                    <a:pt x="8722" y="11390"/>
                    <a:pt x="10974" y="9817"/>
                  </a:cubicBezTo>
                  <a:cubicBezTo>
                    <a:pt x="14804" y="7142"/>
                    <a:pt x="16749" y="3312"/>
                    <a:pt x="15320" y="1245"/>
                  </a:cubicBezTo>
                  <a:cubicBezTo>
                    <a:pt x="14732" y="406"/>
                    <a:pt x="13664" y="1"/>
                    <a:pt x="12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72" name="Google Shape;3972;p64"/>
            <p:cNvSpPr/>
            <p:nvPr/>
          </p:nvSpPr>
          <p:spPr>
            <a:xfrm>
              <a:off x="5549562" y="2794883"/>
              <a:ext cx="556537" cy="390101"/>
            </a:xfrm>
            <a:custGeom>
              <a:avLst/>
              <a:gdLst/>
              <a:ahLst/>
              <a:cxnLst/>
              <a:rect l="l" t="t" r="r" b="b"/>
              <a:pathLst>
                <a:path w="9637" h="6755" extrusionOk="0">
                  <a:moveTo>
                    <a:pt x="9636" y="0"/>
                  </a:moveTo>
                  <a:lnTo>
                    <a:pt x="7752" y="1824"/>
                  </a:lnTo>
                  <a:cubicBezTo>
                    <a:pt x="7752" y="1824"/>
                    <a:pt x="7643" y="1796"/>
                    <a:pt x="7447" y="1796"/>
                  </a:cubicBezTo>
                  <a:cubicBezTo>
                    <a:pt x="7021" y="1796"/>
                    <a:pt x="6187" y="1925"/>
                    <a:pt x="5168" y="2736"/>
                  </a:cubicBezTo>
                  <a:cubicBezTo>
                    <a:pt x="3679" y="3921"/>
                    <a:pt x="3375" y="5228"/>
                    <a:pt x="3375" y="5228"/>
                  </a:cubicBezTo>
                  <a:cubicBezTo>
                    <a:pt x="3375" y="5228"/>
                    <a:pt x="2919" y="5836"/>
                    <a:pt x="1764" y="6110"/>
                  </a:cubicBezTo>
                  <a:cubicBezTo>
                    <a:pt x="518" y="6413"/>
                    <a:pt x="1" y="6748"/>
                    <a:pt x="1" y="6748"/>
                  </a:cubicBezTo>
                  <a:cubicBezTo>
                    <a:pt x="1" y="6748"/>
                    <a:pt x="81" y="6755"/>
                    <a:pt x="230" y="6755"/>
                  </a:cubicBezTo>
                  <a:cubicBezTo>
                    <a:pt x="899" y="6755"/>
                    <a:pt x="2952" y="6612"/>
                    <a:pt x="5290" y="5046"/>
                  </a:cubicBezTo>
                  <a:cubicBezTo>
                    <a:pt x="8116" y="3161"/>
                    <a:pt x="9636" y="0"/>
                    <a:pt x="963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73" name="Google Shape;3973;p64"/>
            <p:cNvSpPr/>
            <p:nvPr/>
          </p:nvSpPr>
          <p:spPr>
            <a:xfrm>
              <a:off x="5500417" y="3147676"/>
              <a:ext cx="605682" cy="230480"/>
            </a:xfrm>
            <a:custGeom>
              <a:avLst/>
              <a:gdLst/>
              <a:ahLst/>
              <a:cxnLst/>
              <a:rect l="l" t="t" r="r" b="b"/>
              <a:pathLst>
                <a:path w="10488" h="3991" extrusionOk="0">
                  <a:moveTo>
                    <a:pt x="10487" y="1"/>
                  </a:moveTo>
                  <a:cubicBezTo>
                    <a:pt x="10487" y="1"/>
                    <a:pt x="7752" y="1460"/>
                    <a:pt x="5715" y="2280"/>
                  </a:cubicBezTo>
                  <a:cubicBezTo>
                    <a:pt x="5159" y="2509"/>
                    <a:pt x="4510" y="2593"/>
                    <a:pt x="3858" y="2593"/>
                  </a:cubicBezTo>
                  <a:cubicBezTo>
                    <a:pt x="2090" y="2593"/>
                    <a:pt x="305" y="1976"/>
                    <a:pt x="305" y="1976"/>
                  </a:cubicBezTo>
                  <a:lnTo>
                    <a:pt x="305" y="1976"/>
                  </a:lnTo>
                  <a:cubicBezTo>
                    <a:pt x="305" y="1976"/>
                    <a:pt x="1" y="3040"/>
                    <a:pt x="822" y="3648"/>
                  </a:cubicBezTo>
                  <a:cubicBezTo>
                    <a:pt x="1134" y="3877"/>
                    <a:pt x="1704" y="3991"/>
                    <a:pt x="2403" y="3991"/>
                  </a:cubicBezTo>
                  <a:cubicBezTo>
                    <a:pt x="3470" y="3991"/>
                    <a:pt x="4838" y="3725"/>
                    <a:pt x="6050" y="3192"/>
                  </a:cubicBezTo>
                  <a:cubicBezTo>
                    <a:pt x="8025" y="2311"/>
                    <a:pt x="10487" y="1"/>
                    <a:pt x="10487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974" name="Google Shape;3974;p64"/>
          <p:cNvGrpSpPr/>
          <p:nvPr/>
        </p:nvGrpSpPr>
        <p:grpSpPr>
          <a:xfrm>
            <a:off x="7858135" y="3308533"/>
            <a:ext cx="482790" cy="288346"/>
            <a:chOff x="5553085" y="1156120"/>
            <a:chExt cx="482790" cy="288346"/>
          </a:xfrm>
        </p:grpSpPr>
        <p:sp>
          <p:nvSpPr>
            <p:cNvPr id="3975" name="Google Shape;3975;p64"/>
            <p:cNvSpPr/>
            <p:nvPr/>
          </p:nvSpPr>
          <p:spPr>
            <a:xfrm>
              <a:off x="5553085" y="1156120"/>
              <a:ext cx="482790" cy="288346"/>
            </a:xfrm>
            <a:custGeom>
              <a:avLst/>
              <a:gdLst/>
              <a:ahLst/>
              <a:cxnLst/>
              <a:rect l="l" t="t" r="r" b="b"/>
              <a:pathLst>
                <a:path w="8360" h="4993" extrusionOk="0">
                  <a:moveTo>
                    <a:pt x="5835" y="0"/>
                  </a:moveTo>
                  <a:cubicBezTo>
                    <a:pt x="5095" y="0"/>
                    <a:pt x="4235" y="175"/>
                    <a:pt x="3375" y="535"/>
                  </a:cubicBezTo>
                  <a:cubicBezTo>
                    <a:pt x="1308" y="1386"/>
                    <a:pt x="1" y="2966"/>
                    <a:pt x="457" y="4061"/>
                  </a:cubicBezTo>
                  <a:cubicBezTo>
                    <a:pt x="719" y="4672"/>
                    <a:pt x="1503" y="4992"/>
                    <a:pt x="2516" y="4992"/>
                  </a:cubicBezTo>
                  <a:cubicBezTo>
                    <a:pt x="3264" y="4992"/>
                    <a:pt x="4137" y="4817"/>
                    <a:pt x="5016" y="4456"/>
                  </a:cubicBezTo>
                  <a:cubicBezTo>
                    <a:pt x="7053" y="3605"/>
                    <a:pt x="8360" y="2024"/>
                    <a:pt x="7904" y="960"/>
                  </a:cubicBezTo>
                  <a:cubicBezTo>
                    <a:pt x="7640" y="328"/>
                    <a:pt x="6849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76" name="Google Shape;3976;p64"/>
            <p:cNvSpPr/>
            <p:nvPr/>
          </p:nvSpPr>
          <p:spPr>
            <a:xfrm>
              <a:off x="5628564" y="1200992"/>
              <a:ext cx="296719" cy="131785"/>
            </a:xfrm>
            <a:custGeom>
              <a:avLst/>
              <a:gdLst/>
              <a:ahLst/>
              <a:cxnLst/>
              <a:rect l="l" t="t" r="r" b="b"/>
              <a:pathLst>
                <a:path w="5138" h="2282" extrusionOk="0">
                  <a:moveTo>
                    <a:pt x="5138" y="1"/>
                  </a:moveTo>
                  <a:lnTo>
                    <a:pt x="4074" y="670"/>
                  </a:lnTo>
                  <a:cubicBezTo>
                    <a:pt x="4074" y="670"/>
                    <a:pt x="3916" y="596"/>
                    <a:pt x="3643" y="596"/>
                  </a:cubicBezTo>
                  <a:cubicBezTo>
                    <a:pt x="3420" y="596"/>
                    <a:pt x="3121" y="644"/>
                    <a:pt x="2767" y="822"/>
                  </a:cubicBezTo>
                  <a:cubicBezTo>
                    <a:pt x="1976" y="1186"/>
                    <a:pt x="1703" y="1794"/>
                    <a:pt x="1703" y="1794"/>
                  </a:cubicBezTo>
                  <a:cubicBezTo>
                    <a:pt x="1703" y="1794"/>
                    <a:pt x="1429" y="2037"/>
                    <a:pt x="882" y="2037"/>
                  </a:cubicBezTo>
                  <a:cubicBezTo>
                    <a:pt x="274" y="2098"/>
                    <a:pt x="1" y="2189"/>
                    <a:pt x="1" y="2189"/>
                  </a:cubicBezTo>
                  <a:cubicBezTo>
                    <a:pt x="1" y="2189"/>
                    <a:pt x="301" y="2281"/>
                    <a:pt x="805" y="2281"/>
                  </a:cubicBezTo>
                  <a:cubicBezTo>
                    <a:pt x="1264" y="2281"/>
                    <a:pt x="1891" y="2205"/>
                    <a:pt x="2615" y="1916"/>
                  </a:cubicBezTo>
                  <a:cubicBezTo>
                    <a:pt x="4134" y="1338"/>
                    <a:pt x="5137" y="1"/>
                    <a:pt x="513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77" name="Google Shape;3977;p64"/>
            <p:cNvSpPr/>
            <p:nvPr/>
          </p:nvSpPr>
          <p:spPr>
            <a:xfrm>
              <a:off x="5591719" y="1358995"/>
              <a:ext cx="298452" cy="71264"/>
            </a:xfrm>
            <a:custGeom>
              <a:avLst/>
              <a:gdLst/>
              <a:ahLst/>
              <a:cxnLst/>
              <a:rect l="l" t="t" r="r" b="b"/>
              <a:pathLst>
                <a:path w="5168" h="1234" extrusionOk="0">
                  <a:moveTo>
                    <a:pt x="244" y="0"/>
                  </a:moveTo>
                  <a:cubicBezTo>
                    <a:pt x="244" y="1"/>
                    <a:pt x="0" y="456"/>
                    <a:pt x="304" y="852"/>
                  </a:cubicBezTo>
                  <a:cubicBezTo>
                    <a:pt x="520" y="1088"/>
                    <a:pt x="1146" y="1233"/>
                    <a:pt x="1860" y="1233"/>
                  </a:cubicBezTo>
                  <a:cubicBezTo>
                    <a:pt x="2155" y="1233"/>
                    <a:pt x="2465" y="1209"/>
                    <a:pt x="2766" y="1155"/>
                  </a:cubicBezTo>
                  <a:cubicBezTo>
                    <a:pt x="3800" y="973"/>
                    <a:pt x="5168" y="122"/>
                    <a:pt x="5168" y="122"/>
                  </a:cubicBezTo>
                  <a:lnTo>
                    <a:pt x="5168" y="122"/>
                  </a:lnTo>
                  <a:cubicBezTo>
                    <a:pt x="5167" y="122"/>
                    <a:pt x="3739" y="517"/>
                    <a:pt x="2736" y="700"/>
                  </a:cubicBezTo>
                  <a:cubicBezTo>
                    <a:pt x="2639" y="717"/>
                    <a:pt x="2539" y="724"/>
                    <a:pt x="2436" y="724"/>
                  </a:cubicBezTo>
                  <a:cubicBezTo>
                    <a:pt x="1442" y="724"/>
                    <a:pt x="244" y="1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978" name="Google Shape;3978;p64"/>
          <p:cNvGrpSpPr/>
          <p:nvPr/>
        </p:nvGrpSpPr>
        <p:grpSpPr>
          <a:xfrm>
            <a:off x="1091001" y="754142"/>
            <a:ext cx="689882" cy="552956"/>
            <a:chOff x="5351251" y="1894392"/>
            <a:chExt cx="689882" cy="552956"/>
          </a:xfrm>
        </p:grpSpPr>
        <p:sp>
          <p:nvSpPr>
            <p:cNvPr id="3979" name="Google Shape;3979;p64"/>
            <p:cNvSpPr/>
            <p:nvPr/>
          </p:nvSpPr>
          <p:spPr>
            <a:xfrm>
              <a:off x="5351251" y="1894392"/>
              <a:ext cx="689882" cy="552956"/>
            </a:xfrm>
            <a:custGeom>
              <a:avLst/>
              <a:gdLst/>
              <a:ahLst/>
              <a:cxnLst/>
              <a:rect l="l" t="t" r="r" b="b"/>
              <a:pathLst>
                <a:path w="11946" h="9575" extrusionOk="0">
                  <a:moveTo>
                    <a:pt x="5958" y="0"/>
                  </a:moveTo>
                  <a:cubicBezTo>
                    <a:pt x="2675" y="0"/>
                    <a:pt x="0" y="2158"/>
                    <a:pt x="0" y="4803"/>
                  </a:cubicBezTo>
                  <a:cubicBezTo>
                    <a:pt x="0" y="7447"/>
                    <a:pt x="2675" y="9575"/>
                    <a:pt x="5958" y="9575"/>
                  </a:cubicBezTo>
                  <a:cubicBezTo>
                    <a:pt x="9271" y="9575"/>
                    <a:pt x="11946" y="7447"/>
                    <a:pt x="11946" y="4803"/>
                  </a:cubicBezTo>
                  <a:cubicBezTo>
                    <a:pt x="11946" y="2158"/>
                    <a:pt x="9271" y="0"/>
                    <a:pt x="5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0" name="Google Shape;3980;p64"/>
            <p:cNvSpPr/>
            <p:nvPr/>
          </p:nvSpPr>
          <p:spPr>
            <a:xfrm>
              <a:off x="5433717" y="2076881"/>
              <a:ext cx="488045" cy="183934"/>
            </a:xfrm>
            <a:custGeom>
              <a:avLst/>
              <a:gdLst/>
              <a:ahLst/>
              <a:cxnLst/>
              <a:rect l="l" t="t" r="r" b="b"/>
              <a:pathLst>
                <a:path w="8451" h="3185" extrusionOk="0">
                  <a:moveTo>
                    <a:pt x="4793" y="1"/>
                  </a:moveTo>
                  <a:cubicBezTo>
                    <a:pt x="2902" y="1"/>
                    <a:pt x="2220" y="1187"/>
                    <a:pt x="2220" y="1187"/>
                  </a:cubicBezTo>
                  <a:cubicBezTo>
                    <a:pt x="2220" y="1187"/>
                    <a:pt x="2163" y="1234"/>
                    <a:pt x="1999" y="1234"/>
                  </a:cubicBezTo>
                  <a:cubicBezTo>
                    <a:pt x="1867" y="1234"/>
                    <a:pt x="1666" y="1204"/>
                    <a:pt x="1369" y="1095"/>
                  </a:cubicBezTo>
                  <a:cubicBezTo>
                    <a:pt x="670" y="883"/>
                    <a:pt x="1" y="245"/>
                    <a:pt x="1" y="244"/>
                  </a:cubicBezTo>
                  <a:lnTo>
                    <a:pt x="1" y="244"/>
                  </a:lnTo>
                  <a:lnTo>
                    <a:pt x="457" y="1095"/>
                  </a:lnTo>
                  <a:cubicBezTo>
                    <a:pt x="457" y="1095"/>
                    <a:pt x="1081" y="3185"/>
                    <a:pt x="4200" y="3185"/>
                  </a:cubicBezTo>
                  <a:cubicBezTo>
                    <a:pt x="4382" y="3185"/>
                    <a:pt x="4573" y="3177"/>
                    <a:pt x="4773" y="3162"/>
                  </a:cubicBezTo>
                  <a:cubicBezTo>
                    <a:pt x="8420" y="2889"/>
                    <a:pt x="8451" y="123"/>
                    <a:pt x="8451" y="123"/>
                  </a:cubicBezTo>
                  <a:lnTo>
                    <a:pt x="8451" y="123"/>
                  </a:lnTo>
                  <a:lnTo>
                    <a:pt x="7326" y="1156"/>
                  </a:lnTo>
                  <a:cubicBezTo>
                    <a:pt x="7326" y="1156"/>
                    <a:pt x="6779" y="32"/>
                    <a:pt x="4864" y="1"/>
                  </a:cubicBezTo>
                  <a:cubicBezTo>
                    <a:pt x="4840" y="1"/>
                    <a:pt x="4816" y="1"/>
                    <a:pt x="479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1" name="Google Shape;3981;p64"/>
            <p:cNvSpPr/>
            <p:nvPr/>
          </p:nvSpPr>
          <p:spPr>
            <a:xfrm>
              <a:off x="5498685" y="1947868"/>
              <a:ext cx="356375" cy="86972"/>
            </a:xfrm>
            <a:custGeom>
              <a:avLst/>
              <a:gdLst/>
              <a:ahLst/>
              <a:cxnLst/>
              <a:rect l="l" t="t" r="r" b="b"/>
              <a:pathLst>
                <a:path w="6171" h="1506" extrusionOk="0">
                  <a:moveTo>
                    <a:pt x="3166" y="0"/>
                  </a:moveTo>
                  <a:cubicBezTo>
                    <a:pt x="2946" y="0"/>
                    <a:pt x="2730" y="14"/>
                    <a:pt x="2523" y="47"/>
                  </a:cubicBezTo>
                  <a:cubicBezTo>
                    <a:pt x="943" y="229"/>
                    <a:pt x="0" y="1506"/>
                    <a:pt x="0" y="1506"/>
                  </a:cubicBezTo>
                  <a:cubicBezTo>
                    <a:pt x="0" y="1506"/>
                    <a:pt x="1064" y="1111"/>
                    <a:pt x="2645" y="594"/>
                  </a:cubicBezTo>
                  <a:cubicBezTo>
                    <a:pt x="3172" y="432"/>
                    <a:pt x="3739" y="378"/>
                    <a:pt x="4262" y="378"/>
                  </a:cubicBezTo>
                  <a:cubicBezTo>
                    <a:pt x="5306" y="378"/>
                    <a:pt x="6171" y="594"/>
                    <a:pt x="6171" y="594"/>
                  </a:cubicBezTo>
                  <a:cubicBezTo>
                    <a:pt x="6171" y="594"/>
                    <a:pt x="4595" y="0"/>
                    <a:pt x="3166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2" name="Google Shape;3982;p64"/>
            <p:cNvSpPr/>
            <p:nvPr/>
          </p:nvSpPr>
          <p:spPr>
            <a:xfrm>
              <a:off x="5424939" y="2255963"/>
              <a:ext cx="354643" cy="141026"/>
            </a:xfrm>
            <a:custGeom>
              <a:avLst/>
              <a:gdLst/>
              <a:ahLst/>
              <a:cxnLst/>
              <a:rect l="l" t="t" r="r" b="b"/>
              <a:pathLst>
                <a:path w="6141" h="2442" extrusionOk="0">
                  <a:moveTo>
                    <a:pt x="1" y="1"/>
                  </a:moveTo>
                  <a:cubicBezTo>
                    <a:pt x="1" y="1"/>
                    <a:pt x="822" y="1672"/>
                    <a:pt x="2493" y="2219"/>
                  </a:cubicBezTo>
                  <a:cubicBezTo>
                    <a:pt x="3030" y="2385"/>
                    <a:pt x="3597" y="2441"/>
                    <a:pt x="4121" y="2441"/>
                  </a:cubicBezTo>
                  <a:cubicBezTo>
                    <a:pt x="5229" y="2441"/>
                    <a:pt x="6141" y="2189"/>
                    <a:pt x="6141" y="2189"/>
                  </a:cubicBezTo>
                  <a:cubicBezTo>
                    <a:pt x="6141" y="2189"/>
                    <a:pt x="3648" y="2128"/>
                    <a:pt x="2372" y="1581"/>
                  </a:cubicBezTo>
                  <a:cubicBezTo>
                    <a:pt x="1126" y="10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983" name="Google Shape;3983;p64"/>
          <p:cNvGrpSpPr/>
          <p:nvPr/>
        </p:nvGrpSpPr>
        <p:grpSpPr>
          <a:xfrm>
            <a:off x="1162059" y="3021270"/>
            <a:ext cx="547759" cy="422730"/>
            <a:chOff x="6441271" y="1438170"/>
            <a:chExt cx="547759" cy="422730"/>
          </a:xfrm>
        </p:grpSpPr>
        <p:sp>
          <p:nvSpPr>
            <p:cNvPr id="3984" name="Google Shape;3984;p64"/>
            <p:cNvSpPr/>
            <p:nvPr/>
          </p:nvSpPr>
          <p:spPr>
            <a:xfrm>
              <a:off x="6441271" y="1438170"/>
              <a:ext cx="547759" cy="422730"/>
            </a:xfrm>
            <a:custGeom>
              <a:avLst/>
              <a:gdLst/>
              <a:ahLst/>
              <a:cxnLst/>
              <a:rect l="l" t="t" r="r" b="b"/>
              <a:pathLst>
                <a:path w="9485" h="7320" extrusionOk="0">
                  <a:moveTo>
                    <a:pt x="4068" y="0"/>
                  </a:moveTo>
                  <a:cubicBezTo>
                    <a:pt x="2631" y="0"/>
                    <a:pt x="1354" y="664"/>
                    <a:pt x="822" y="1851"/>
                  </a:cubicBezTo>
                  <a:cubicBezTo>
                    <a:pt x="1" y="3584"/>
                    <a:pt x="1095" y="5833"/>
                    <a:pt x="3284" y="6836"/>
                  </a:cubicBezTo>
                  <a:cubicBezTo>
                    <a:pt x="3988" y="7164"/>
                    <a:pt x="4722" y="7319"/>
                    <a:pt x="5418" y="7319"/>
                  </a:cubicBezTo>
                  <a:cubicBezTo>
                    <a:pt x="6854" y="7319"/>
                    <a:pt x="8131" y="6656"/>
                    <a:pt x="8664" y="5468"/>
                  </a:cubicBezTo>
                  <a:cubicBezTo>
                    <a:pt x="9484" y="3736"/>
                    <a:pt x="8390" y="1487"/>
                    <a:pt x="6202" y="484"/>
                  </a:cubicBezTo>
                  <a:cubicBezTo>
                    <a:pt x="5497" y="156"/>
                    <a:pt x="4764" y="0"/>
                    <a:pt x="4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5" name="Google Shape;3985;p64"/>
            <p:cNvSpPr/>
            <p:nvPr/>
          </p:nvSpPr>
          <p:spPr>
            <a:xfrm>
              <a:off x="6553652" y="1515208"/>
              <a:ext cx="338819" cy="213848"/>
            </a:xfrm>
            <a:custGeom>
              <a:avLst/>
              <a:gdLst/>
              <a:ahLst/>
              <a:cxnLst/>
              <a:rect l="l" t="t" r="r" b="b"/>
              <a:pathLst>
                <a:path w="5867" h="3703" extrusionOk="0">
                  <a:moveTo>
                    <a:pt x="213" y="1"/>
                  </a:moveTo>
                  <a:lnTo>
                    <a:pt x="243" y="730"/>
                  </a:lnTo>
                  <a:cubicBezTo>
                    <a:pt x="243" y="730"/>
                    <a:pt x="0" y="2463"/>
                    <a:pt x="2493" y="3435"/>
                  </a:cubicBezTo>
                  <a:cubicBezTo>
                    <a:pt x="2992" y="3626"/>
                    <a:pt x="3427" y="3702"/>
                    <a:pt x="3804" y="3702"/>
                  </a:cubicBezTo>
                  <a:cubicBezTo>
                    <a:pt x="5287" y="3702"/>
                    <a:pt x="5867" y="2524"/>
                    <a:pt x="5867" y="2523"/>
                  </a:cubicBezTo>
                  <a:lnTo>
                    <a:pt x="5867" y="2523"/>
                  </a:lnTo>
                  <a:lnTo>
                    <a:pt x="4803" y="2858"/>
                  </a:lnTo>
                  <a:cubicBezTo>
                    <a:pt x="4803" y="2858"/>
                    <a:pt x="4803" y="1976"/>
                    <a:pt x="3496" y="1338"/>
                  </a:cubicBezTo>
                  <a:cubicBezTo>
                    <a:pt x="3066" y="1128"/>
                    <a:pt x="2687" y="1060"/>
                    <a:pt x="2375" y="1060"/>
                  </a:cubicBezTo>
                  <a:cubicBezTo>
                    <a:pt x="1781" y="1060"/>
                    <a:pt x="1429" y="1308"/>
                    <a:pt x="1429" y="1308"/>
                  </a:cubicBezTo>
                  <a:cubicBezTo>
                    <a:pt x="1429" y="1308"/>
                    <a:pt x="1424" y="1308"/>
                    <a:pt x="1414" y="1308"/>
                  </a:cubicBezTo>
                  <a:cubicBezTo>
                    <a:pt x="1360" y="1308"/>
                    <a:pt x="1160" y="1287"/>
                    <a:pt x="851" y="1004"/>
                  </a:cubicBezTo>
                  <a:cubicBezTo>
                    <a:pt x="456" y="639"/>
                    <a:pt x="213" y="1"/>
                    <a:pt x="21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6" name="Google Shape;3986;p64"/>
            <p:cNvSpPr/>
            <p:nvPr/>
          </p:nvSpPr>
          <p:spPr>
            <a:xfrm>
              <a:off x="6627340" y="1480904"/>
              <a:ext cx="249365" cy="92284"/>
            </a:xfrm>
            <a:custGeom>
              <a:avLst/>
              <a:gdLst/>
              <a:ahLst/>
              <a:cxnLst/>
              <a:rect l="l" t="t" r="r" b="b"/>
              <a:pathLst>
                <a:path w="4318" h="1598" extrusionOk="0">
                  <a:moveTo>
                    <a:pt x="1343" y="0"/>
                  </a:moveTo>
                  <a:cubicBezTo>
                    <a:pt x="589" y="0"/>
                    <a:pt x="1" y="321"/>
                    <a:pt x="1" y="321"/>
                  </a:cubicBezTo>
                  <a:cubicBezTo>
                    <a:pt x="1" y="321"/>
                    <a:pt x="822" y="382"/>
                    <a:pt x="2007" y="534"/>
                  </a:cubicBezTo>
                  <a:cubicBezTo>
                    <a:pt x="3192" y="686"/>
                    <a:pt x="4317" y="1598"/>
                    <a:pt x="4317" y="1598"/>
                  </a:cubicBezTo>
                  <a:cubicBezTo>
                    <a:pt x="4317" y="1598"/>
                    <a:pt x="3192" y="443"/>
                    <a:pt x="2068" y="108"/>
                  </a:cubicBezTo>
                  <a:cubicBezTo>
                    <a:pt x="1819" y="30"/>
                    <a:pt x="1573" y="0"/>
                    <a:pt x="1343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7" name="Google Shape;3987;p64"/>
            <p:cNvSpPr/>
            <p:nvPr/>
          </p:nvSpPr>
          <p:spPr>
            <a:xfrm>
              <a:off x="6509762" y="1622275"/>
              <a:ext cx="198429" cy="191383"/>
            </a:xfrm>
            <a:custGeom>
              <a:avLst/>
              <a:gdLst/>
              <a:ahLst/>
              <a:cxnLst/>
              <a:rect l="l" t="t" r="r" b="b"/>
              <a:pathLst>
                <a:path w="3436" h="3314" extrusionOk="0">
                  <a:moveTo>
                    <a:pt x="0" y="1"/>
                  </a:moveTo>
                  <a:cubicBezTo>
                    <a:pt x="0" y="1"/>
                    <a:pt x="61" y="1369"/>
                    <a:pt x="1003" y="2220"/>
                  </a:cubicBezTo>
                  <a:cubicBezTo>
                    <a:pt x="1946" y="3101"/>
                    <a:pt x="3435" y="3314"/>
                    <a:pt x="3435" y="3314"/>
                  </a:cubicBezTo>
                  <a:cubicBezTo>
                    <a:pt x="3435" y="3314"/>
                    <a:pt x="1794" y="2524"/>
                    <a:pt x="1125" y="1764"/>
                  </a:cubicBezTo>
                  <a:cubicBezTo>
                    <a:pt x="456" y="10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988" name="Google Shape;3988;p64"/>
          <p:cNvGrpSpPr/>
          <p:nvPr/>
        </p:nvGrpSpPr>
        <p:grpSpPr>
          <a:xfrm>
            <a:off x="8245686" y="2571742"/>
            <a:ext cx="496765" cy="259586"/>
            <a:chOff x="6255261" y="2144679"/>
            <a:chExt cx="496766" cy="259586"/>
          </a:xfrm>
        </p:grpSpPr>
        <p:sp>
          <p:nvSpPr>
            <p:cNvPr id="3989" name="Google Shape;3989;p64"/>
            <p:cNvSpPr/>
            <p:nvPr/>
          </p:nvSpPr>
          <p:spPr>
            <a:xfrm>
              <a:off x="6255261" y="2144679"/>
              <a:ext cx="496766" cy="259586"/>
            </a:xfrm>
            <a:custGeom>
              <a:avLst/>
              <a:gdLst/>
              <a:ahLst/>
              <a:cxnLst/>
              <a:rect l="l" t="t" r="r" b="b"/>
              <a:pathLst>
                <a:path w="8602" h="4495" extrusionOk="0">
                  <a:moveTo>
                    <a:pt x="6451" y="1"/>
                  </a:moveTo>
                  <a:cubicBezTo>
                    <a:pt x="5713" y="1"/>
                    <a:pt x="4823" y="154"/>
                    <a:pt x="3891" y="469"/>
                  </a:cubicBezTo>
                  <a:cubicBezTo>
                    <a:pt x="1641" y="1228"/>
                    <a:pt x="0" y="2627"/>
                    <a:pt x="243" y="3630"/>
                  </a:cubicBezTo>
                  <a:cubicBezTo>
                    <a:pt x="367" y="4197"/>
                    <a:pt x="1110" y="4495"/>
                    <a:pt x="2148" y="4495"/>
                  </a:cubicBezTo>
                  <a:cubicBezTo>
                    <a:pt x="2891" y="4495"/>
                    <a:pt x="3785" y="4342"/>
                    <a:pt x="4711" y="4025"/>
                  </a:cubicBezTo>
                  <a:cubicBezTo>
                    <a:pt x="6961" y="3265"/>
                    <a:pt x="8602" y="1867"/>
                    <a:pt x="8359" y="894"/>
                  </a:cubicBezTo>
                  <a:cubicBezTo>
                    <a:pt x="8234" y="307"/>
                    <a:pt x="7494" y="1"/>
                    <a:pt x="6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90" name="Google Shape;3990;p64"/>
            <p:cNvSpPr/>
            <p:nvPr/>
          </p:nvSpPr>
          <p:spPr>
            <a:xfrm>
              <a:off x="6297360" y="2176961"/>
              <a:ext cx="382709" cy="151940"/>
            </a:xfrm>
            <a:custGeom>
              <a:avLst/>
              <a:gdLst/>
              <a:ahLst/>
              <a:cxnLst/>
              <a:rect l="l" t="t" r="r" b="b"/>
              <a:pathLst>
                <a:path w="6627" h="2631" extrusionOk="0">
                  <a:moveTo>
                    <a:pt x="6627" y="1"/>
                  </a:moveTo>
                  <a:lnTo>
                    <a:pt x="5441" y="669"/>
                  </a:lnTo>
                  <a:cubicBezTo>
                    <a:pt x="5441" y="669"/>
                    <a:pt x="4923" y="531"/>
                    <a:pt x="4305" y="531"/>
                  </a:cubicBezTo>
                  <a:cubicBezTo>
                    <a:pt x="3919" y="531"/>
                    <a:pt x="3494" y="585"/>
                    <a:pt x="3131" y="761"/>
                  </a:cubicBezTo>
                  <a:cubicBezTo>
                    <a:pt x="2159" y="1217"/>
                    <a:pt x="2128" y="2068"/>
                    <a:pt x="2128" y="2068"/>
                  </a:cubicBezTo>
                  <a:lnTo>
                    <a:pt x="1" y="2463"/>
                  </a:lnTo>
                  <a:cubicBezTo>
                    <a:pt x="1" y="2463"/>
                    <a:pt x="467" y="2631"/>
                    <a:pt x="1285" y="2631"/>
                  </a:cubicBezTo>
                  <a:cubicBezTo>
                    <a:pt x="1945" y="2631"/>
                    <a:pt x="2833" y="2522"/>
                    <a:pt x="3891" y="2128"/>
                  </a:cubicBezTo>
                  <a:cubicBezTo>
                    <a:pt x="5928" y="1369"/>
                    <a:pt x="6627" y="1"/>
                    <a:pt x="662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991" name="Google Shape;3991;p64"/>
          <p:cNvGrpSpPr/>
          <p:nvPr/>
        </p:nvGrpSpPr>
        <p:grpSpPr>
          <a:xfrm>
            <a:off x="7375335" y="603433"/>
            <a:ext cx="482790" cy="288346"/>
            <a:chOff x="5553085" y="1156120"/>
            <a:chExt cx="482790" cy="288346"/>
          </a:xfrm>
        </p:grpSpPr>
        <p:sp>
          <p:nvSpPr>
            <p:cNvPr id="3992" name="Google Shape;3992;p64"/>
            <p:cNvSpPr/>
            <p:nvPr/>
          </p:nvSpPr>
          <p:spPr>
            <a:xfrm>
              <a:off x="5553085" y="1156120"/>
              <a:ext cx="482790" cy="288346"/>
            </a:xfrm>
            <a:custGeom>
              <a:avLst/>
              <a:gdLst/>
              <a:ahLst/>
              <a:cxnLst/>
              <a:rect l="l" t="t" r="r" b="b"/>
              <a:pathLst>
                <a:path w="8360" h="4993" extrusionOk="0">
                  <a:moveTo>
                    <a:pt x="5835" y="0"/>
                  </a:moveTo>
                  <a:cubicBezTo>
                    <a:pt x="5095" y="0"/>
                    <a:pt x="4235" y="175"/>
                    <a:pt x="3375" y="535"/>
                  </a:cubicBezTo>
                  <a:cubicBezTo>
                    <a:pt x="1308" y="1386"/>
                    <a:pt x="1" y="2966"/>
                    <a:pt x="457" y="4061"/>
                  </a:cubicBezTo>
                  <a:cubicBezTo>
                    <a:pt x="719" y="4672"/>
                    <a:pt x="1503" y="4992"/>
                    <a:pt x="2516" y="4992"/>
                  </a:cubicBezTo>
                  <a:cubicBezTo>
                    <a:pt x="3264" y="4992"/>
                    <a:pt x="4137" y="4817"/>
                    <a:pt x="5016" y="4456"/>
                  </a:cubicBezTo>
                  <a:cubicBezTo>
                    <a:pt x="7053" y="3605"/>
                    <a:pt x="8360" y="2024"/>
                    <a:pt x="7904" y="960"/>
                  </a:cubicBezTo>
                  <a:cubicBezTo>
                    <a:pt x="7640" y="328"/>
                    <a:pt x="6849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93" name="Google Shape;3993;p64"/>
            <p:cNvSpPr/>
            <p:nvPr/>
          </p:nvSpPr>
          <p:spPr>
            <a:xfrm>
              <a:off x="5628564" y="1200992"/>
              <a:ext cx="296719" cy="131785"/>
            </a:xfrm>
            <a:custGeom>
              <a:avLst/>
              <a:gdLst/>
              <a:ahLst/>
              <a:cxnLst/>
              <a:rect l="l" t="t" r="r" b="b"/>
              <a:pathLst>
                <a:path w="5138" h="2282" extrusionOk="0">
                  <a:moveTo>
                    <a:pt x="5138" y="1"/>
                  </a:moveTo>
                  <a:lnTo>
                    <a:pt x="4074" y="670"/>
                  </a:lnTo>
                  <a:cubicBezTo>
                    <a:pt x="4074" y="670"/>
                    <a:pt x="3916" y="596"/>
                    <a:pt x="3643" y="596"/>
                  </a:cubicBezTo>
                  <a:cubicBezTo>
                    <a:pt x="3420" y="596"/>
                    <a:pt x="3121" y="644"/>
                    <a:pt x="2767" y="822"/>
                  </a:cubicBezTo>
                  <a:cubicBezTo>
                    <a:pt x="1976" y="1186"/>
                    <a:pt x="1703" y="1794"/>
                    <a:pt x="1703" y="1794"/>
                  </a:cubicBezTo>
                  <a:cubicBezTo>
                    <a:pt x="1703" y="1794"/>
                    <a:pt x="1429" y="2037"/>
                    <a:pt x="882" y="2037"/>
                  </a:cubicBezTo>
                  <a:cubicBezTo>
                    <a:pt x="274" y="2098"/>
                    <a:pt x="1" y="2189"/>
                    <a:pt x="1" y="2189"/>
                  </a:cubicBezTo>
                  <a:cubicBezTo>
                    <a:pt x="1" y="2189"/>
                    <a:pt x="301" y="2281"/>
                    <a:pt x="805" y="2281"/>
                  </a:cubicBezTo>
                  <a:cubicBezTo>
                    <a:pt x="1264" y="2281"/>
                    <a:pt x="1891" y="2205"/>
                    <a:pt x="2615" y="1916"/>
                  </a:cubicBezTo>
                  <a:cubicBezTo>
                    <a:pt x="4134" y="1338"/>
                    <a:pt x="5137" y="1"/>
                    <a:pt x="513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94" name="Google Shape;3994;p64"/>
            <p:cNvSpPr/>
            <p:nvPr/>
          </p:nvSpPr>
          <p:spPr>
            <a:xfrm>
              <a:off x="5591719" y="1358995"/>
              <a:ext cx="298452" cy="71264"/>
            </a:xfrm>
            <a:custGeom>
              <a:avLst/>
              <a:gdLst/>
              <a:ahLst/>
              <a:cxnLst/>
              <a:rect l="l" t="t" r="r" b="b"/>
              <a:pathLst>
                <a:path w="5168" h="1234" extrusionOk="0">
                  <a:moveTo>
                    <a:pt x="244" y="0"/>
                  </a:moveTo>
                  <a:cubicBezTo>
                    <a:pt x="244" y="1"/>
                    <a:pt x="0" y="456"/>
                    <a:pt x="304" y="852"/>
                  </a:cubicBezTo>
                  <a:cubicBezTo>
                    <a:pt x="520" y="1088"/>
                    <a:pt x="1146" y="1233"/>
                    <a:pt x="1860" y="1233"/>
                  </a:cubicBezTo>
                  <a:cubicBezTo>
                    <a:pt x="2155" y="1233"/>
                    <a:pt x="2465" y="1209"/>
                    <a:pt x="2766" y="1155"/>
                  </a:cubicBezTo>
                  <a:cubicBezTo>
                    <a:pt x="3800" y="973"/>
                    <a:pt x="5168" y="122"/>
                    <a:pt x="5168" y="122"/>
                  </a:cubicBezTo>
                  <a:lnTo>
                    <a:pt x="5168" y="122"/>
                  </a:lnTo>
                  <a:cubicBezTo>
                    <a:pt x="5167" y="122"/>
                    <a:pt x="3739" y="517"/>
                    <a:pt x="2736" y="700"/>
                  </a:cubicBezTo>
                  <a:cubicBezTo>
                    <a:pt x="2639" y="717"/>
                    <a:pt x="2539" y="724"/>
                    <a:pt x="2436" y="724"/>
                  </a:cubicBezTo>
                  <a:cubicBezTo>
                    <a:pt x="1442" y="724"/>
                    <a:pt x="244" y="1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995" name="Google Shape;3995;p64"/>
          <p:cNvGrpSpPr/>
          <p:nvPr/>
        </p:nvGrpSpPr>
        <p:grpSpPr>
          <a:xfrm>
            <a:off x="1780886" y="4143367"/>
            <a:ext cx="496766" cy="259586"/>
            <a:chOff x="6255261" y="2144679"/>
            <a:chExt cx="496766" cy="259586"/>
          </a:xfrm>
        </p:grpSpPr>
        <p:sp>
          <p:nvSpPr>
            <p:cNvPr id="3996" name="Google Shape;3996;p64"/>
            <p:cNvSpPr/>
            <p:nvPr/>
          </p:nvSpPr>
          <p:spPr>
            <a:xfrm>
              <a:off x="6255261" y="2144679"/>
              <a:ext cx="496766" cy="259586"/>
            </a:xfrm>
            <a:custGeom>
              <a:avLst/>
              <a:gdLst/>
              <a:ahLst/>
              <a:cxnLst/>
              <a:rect l="l" t="t" r="r" b="b"/>
              <a:pathLst>
                <a:path w="8602" h="4495" extrusionOk="0">
                  <a:moveTo>
                    <a:pt x="6451" y="1"/>
                  </a:moveTo>
                  <a:cubicBezTo>
                    <a:pt x="5713" y="1"/>
                    <a:pt x="4823" y="154"/>
                    <a:pt x="3891" y="469"/>
                  </a:cubicBezTo>
                  <a:cubicBezTo>
                    <a:pt x="1641" y="1228"/>
                    <a:pt x="0" y="2627"/>
                    <a:pt x="243" y="3630"/>
                  </a:cubicBezTo>
                  <a:cubicBezTo>
                    <a:pt x="367" y="4197"/>
                    <a:pt x="1110" y="4495"/>
                    <a:pt x="2148" y="4495"/>
                  </a:cubicBezTo>
                  <a:cubicBezTo>
                    <a:pt x="2891" y="4495"/>
                    <a:pt x="3785" y="4342"/>
                    <a:pt x="4711" y="4025"/>
                  </a:cubicBezTo>
                  <a:cubicBezTo>
                    <a:pt x="6961" y="3265"/>
                    <a:pt x="8602" y="1867"/>
                    <a:pt x="8359" y="894"/>
                  </a:cubicBezTo>
                  <a:cubicBezTo>
                    <a:pt x="8234" y="307"/>
                    <a:pt x="7494" y="1"/>
                    <a:pt x="6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97" name="Google Shape;3997;p64"/>
            <p:cNvSpPr/>
            <p:nvPr/>
          </p:nvSpPr>
          <p:spPr>
            <a:xfrm>
              <a:off x="6297360" y="2176961"/>
              <a:ext cx="382709" cy="151940"/>
            </a:xfrm>
            <a:custGeom>
              <a:avLst/>
              <a:gdLst/>
              <a:ahLst/>
              <a:cxnLst/>
              <a:rect l="l" t="t" r="r" b="b"/>
              <a:pathLst>
                <a:path w="6627" h="2631" extrusionOk="0">
                  <a:moveTo>
                    <a:pt x="6627" y="1"/>
                  </a:moveTo>
                  <a:lnTo>
                    <a:pt x="5441" y="669"/>
                  </a:lnTo>
                  <a:cubicBezTo>
                    <a:pt x="5441" y="669"/>
                    <a:pt x="4923" y="531"/>
                    <a:pt x="4305" y="531"/>
                  </a:cubicBezTo>
                  <a:cubicBezTo>
                    <a:pt x="3919" y="531"/>
                    <a:pt x="3494" y="585"/>
                    <a:pt x="3131" y="761"/>
                  </a:cubicBezTo>
                  <a:cubicBezTo>
                    <a:pt x="2159" y="1217"/>
                    <a:pt x="2128" y="2068"/>
                    <a:pt x="2128" y="2068"/>
                  </a:cubicBezTo>
                  <a:lnTo>
                    <a:pt x="1" y="2463"/>
                  </a:lnTo>
                  <a:cubicBezTo>
                    <a:pt x="1" y="2463"/>
                    <a:pt x="467" y="2631"/>
                    <a:pt x="1285" y="2631"/>
                  </a:cubicBezTo>
                  <a:cubicBezTo>
                    <a:pt x="1945" y="2631"/>
                    <a:pt x="2833" y="2522"/>
                    <a:pt x="3891" y="2128"/>
                  </a:cubicBezTo>
                  <a:cubicBezTo>
                    <a:pt x="5928" y="1369"/>
                    <a:pt x="6627" y="1"/>
                    <a:pt x="662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2" name="Google Shape;4002;p65"/>
          <p:cNvSpPr txBox="1">
            <a:spLocks noGrp="1"/>
          </p:cNvSpPr>
          <p:nvPr>
            <p:ph type="title"/>
          </p:nvPr>
        </p:nvSpPr>
        <p:spPr>
          <a:xfrm>
            <a:off x="5636725" y="1773650"/>
            <a:ext cx="2678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خون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03" name="Google Shape;4003;p65"/>
          <p:cNvSpPr txBox="1">
            <a:spLocks noGrp="1"/>
          </p:cNvSpPr>
          <p:nvPr>
            <p:ph type="body" idx="1"/>
          </p:nvPr>
        </p:nvSpPr>
        <p:spPr>
          <a:xfrm>
            <a:off x="5636735" y="2301375"/>
            <a:ext cx="2678700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04" name="Google Shape;4004;p65"/>
          <p:cNvSpPr/>
          <p:nvPr/>
        </p:nvSpPr>
        <p:spPr>
          <a:xfrm>
            <a:off x="711675" y="264000"/>
            <a:ext cx="4615500" cy="4615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05" name="Google Shape;4005;p65"/>
          <p:cNvSpPr/>
          <p:nvPr/>
        </p:nvSpPr>
        <p:spPr>
          <a:xfrm>
            <a:off x="2483394" y="720012"/>
            <a:ext cx="1045786" cy="3703475"/>
          </a:xfrm>
          <a:custGeom>
            <a:avLst/>
            <a:gdLst/>
            <a:ahLst/>
            <a:cxnLst/>
            <a:rect l="l" t="t" r="r" b="b"/>
            <a:pathLst>
              <a:path w="36994" h="131008" extrusionOk="0">
                <a:moveTo>
                  <a:pt x="13968" y="1"/>
                </a:moveTo>
                <a:cubicBezTo>
                  <a:pt x="13766" y="1"/>
                  <a:pt x="13558" y="22"/>
                  <a:pt x="13343" y="67"/>
                </a:cubicBezTo>
                <a:cubicBezTo>
                  <a:pt x="12109" y="367"/>
                  <a:pt x="11108" y="1402"/>
                  <a:pt x="10941" y="2702"/>
                </a:cubicBezTo>
                <a:cubicBezTo>
                  <a:pt x="10808" y="3470"/>
                  <a:pt x="10975" y="4204"/>
                  <a:pt x="10975" y="4971"/>
                </a:cubicBezTo>
                <a:cubicBezTo>
                  <a:pt x="10737" y="4816"/>
                  <a:pt x="10377" y="4755"/>
                  <a:pt x="9982" y="4755"/>
                </a:cubicBezTo>
                <a:cubicBezTo>
                  <a:pt x="9267" y="4755"/>
                  <a:pt x="8436" y="4956"/>
                  <a:pt x="8006" y="5171"/>
                </a:cubicBezTo>
                <a:cubicBezTo>
                  <a:pt x="6838" y="5805"/>
                  <a:pt x="6505" y="7172"/>
                  <a:pt x="6672" y="8407"/>
                </a:cubicBezTo>
                <a:cubicBezTo>
                  <a:pt x="6938" y="10174"/>
                  <a:pt x="7772" y="11842"/>
                  <a:pt x="9340" y="12476"/>
                </a:cubicBezTo>
                <a:cubicBezTo>
                  <a:pt x="9040" y="13143"/>
                  <a:pt x="8840" y="14511"/>
                  <a:pt x="10041" y="16646"/>
                </a:cubicBezTo>
                <a:cubicBezTo>
                  <a:pt x="9707" y="16879"/>
                  <a:pt x="9440" y="17246"/>
                  <a:pt x="9340" y="17713"/>
                </a:cubicBezTo>
                <a:cubicBezTo>
                  <a:pt x="9173" y="18480"/>
                  <a:pt x="9474" y="19314"/>
                  <a:pt x="10141" y="19748"/>
                </a:cubicBezTo>
                <a:cubicBezTo>
                  <a:pt x="10508" y="20015"/>
                  <a:pt x="10941" y="20082"/>
                  <a:pt x="11308" y="20082"/>
                </a:cubicBezTo>
                <a:cubicBezTo>
                  <a:pt x="11642" y="22083"/>
                  <a:pt x="12342" y="24185"/>
                  <a:pt x="13777" y="25652"/>
                </a:cubicBezTo>
                <a:lnTo>
                  <a:pt x="13777" y="26419"/>
                </a:lnTo>
                <a:lnTo>
                  <a:pt x="13777" y="30856"/>
                </a:lnTo>
                <a:lnTo>
                  <a:pt x="13777" y="30889"/>
                </a:lnTo>
                <a:lnTo>
                  <a:pt x="8339" y="33058"/>
                </a:lnTo>
                <a:cubicBezTo>
                  <a:pt x="5537" y="34192"/>
                  <a:pt x="3303" y="36393"/>
                  <a:pt x="2102" y="39195"/>
                </a:cubicBezTo>
                <a:cubicBezTo>
                  <a:pt x="1201" y="41197"/>
                  <a:pt x="434" y="43432"/>
                  <a:pt x="300" y="45066"/>
                </a:cubicBezTo>
                <a:cubicBezTo>
                  <a:pt x="0" y="48869"/>
                  <a:pt x="934" y="71452"/>
                  <a:pt x="1201" y="71752"/>
                </a:cubicBezTo>
                <a:cubicBezTo>
                  <a:pt x="1134" y="72286"/>
                  <a:pt x="534" y="76222"/>
                  <a:pt x="1935" y="78457"/>
                </a:cubicBezTo>
                <a:cubicBezTo>
                  <a:pt x="2168" y="78790"/>
                  <a:pt x="2469" y="79090"/>
                  <a:pt x="2802" y="79357"/>
                </a:cubicBezTo>
                <a:cubicBezTo>
                  <a:pt x="3269" y="79758"/>
                  <a:pt x="3870" y="80258"/>
                  <a:pt x="4503" y="80358"/>
                </a:cubicBezTo>
                <a:cubicBezTo>
                  <a:pt x="4637" y="80358"/>
                  <a:pt x="4804" y="80358"/>
                  <a:pt x="4937" y="80291"/>
                </a:cubicBezTo>
                <a:cubicBezTo>
                  <a:pt x="5037" y="80225"/>
                  <a:pt x="5104" y="80058"/>
                  <a:pt x="5104" y="79891"/>
                </a:cubicBezTo>
                <a:cubicBezTo>
                  <a:pt x="5104" y="79691"/>
                  <a:pt x="4970" y="79424"/>
                  <a:pt x="4837" y="79257"/>
                </a:cubicBezTo>
                <a:cubicBezTo>
                  <a:pt x="4670" y="79057"/>
                  <a:pt x="4503" y="78890"/>
                  <a:pt x="4370" y="78623"/>
                </a:cubicBezTo>
                <a:cubicBezTo>
                  <a:pt x="4036" y="78023"/>
                  <a:pt x="3536" y="77022"/>
                  <a:pt x="3636" y="76055"/>
                </a:cubicBezTo>
                <a:cubicBezTo>
                  <a:pt x="3669" y="75755"/>
                  <a:pt x="3669" y="75421"/>
                  <a:pt x="3836" y="75221"/>
                </a:cubicBezTo>
                <a:cubicBezTo>
                  <a:pt x="3893" y="75130"/>
                  <a:pt x="3973" y="75097"/>
                  <a:pt x="4060" y="75097"/>
                </a:cubicBezTo>
                <a:cubicBezTo>
                  <a:pt x="4229" y="75097"/>
                  <a:pt x="4427" y="75222"/>
                  <a:pt x="4537" y="75288"/>
                </a:cubicBezTo>
                <a:cubicBezTo>
                  <a:pt x="4870" y="75555"/>
                  <a:pt x="5204" y="75788"/>
                  <a:pt x="5471" y="76122"/>
                </a:cubicBezTo>
                <a:cubicBezTo>
                  <a:pt x="5638" y="76288"/>
                  <a:pt x="5704" y="76555"/>
                  <a:pt x="5938" y="76689"/>
                </a:cubicBezTo>
                <a:cubicBezTo>
                  <a:pt x="5997" y="76714"/>
                  <a:pt x="6064" y="76727"/>
                  <a:pt x="6131" y="76727"/>
                </a:cubicBezTo>
                <a:cubicBezTo>
                  <a:pt x="6326" y="76727"/>
                  <a:pt x="6530" y="76621"/>
                  <a:pt x="6605" y="76422"/>
                </a:cubicBezTo>
                <a:cubicBezTo>
                  <a:pt x="6705" y="76088"/>
                  <a:pt x="6305" y="75621"/>
                  <a:pt x="6105" y="75354"/>
                </a:cubicBezTo>
                <a:cubicBezTo>
                  <a:pt x="5804" y="74887"/>
                  <a:pt x="5504" y="74420"/>
                  <a:pt x="5271" y="73953"/>
                </a:cubicBezTo>
                <a:cubicBezTo>
                  <a:pt x="4837" y="73220"/>
                  <a:pt x="4370" y="72452"/>
                  <a:pt x="4036" y="71685"/>
                </a:cubicBezTo>
                <a:lnTo>
                  <a:pt x="6138" y="52438"/>
                </a:lnTo>
                <a:cubicBezTo>
                  <a:pt x="6138" y="52365"/>
                  <a:pt x="6177" y="52336"/>
                  <a:pt x="6223" y="52336"/>
                </a:cubicBezTo>
                <a:cubicBezTo>
                  <a:pt x="6282" y="52336"/>
                  <a:pt x="6353" y="52382"/>
                  <a:pt x="6371" y="52438"/>
                </a:cubicBezTo>
                <a:lnTo>
                  <a:pt x="6705" y="65514"/>
                </a:lnTo>
                <a:lnTo>
                  <a:pt x="7806" y="118485"/>
                </a:lnTo>
                <a:cubicBezTo>
                  <a:pt x="7806" y="118485"/>
                  <a:pt x="5471" y="124156"/>
                  <a:pt x="834" y="128459"/>
                </a:cubicBezTo>
                <a:cubicBezTo>
                  <a:pt x="634" y="128659"/>
                  <a:pt x="501" y="128960"/>
                  <a:pt x="601" y="129293"/>
                </a:cubicBezTo>
                <a:cubicBezTo>
                  <a:pt x="756" y="129959"/>
                  <a:pt x="1251" y="131008"/>
                  <a:pt x="2919" y="131008"/>
                </a:cubicBezTo>
                <a:cubicBezTo>
                  <a:pt x="3759" y="131008"/>
                  <a:pt x="4896" y="130742"/>
                  <a:pt x="6438" y="130027"/>
                </a:cubicBezTo>
                <a:cubicBezTo>
                  <a:pt x="6438" y="130027"/>
                  <a:pt x="8473" y="129360"/>
                  <a:pt x="9374" y="127325"/>
                </a:cubicBezTo>
                <a:cubicBezTo>
                  <a:pt x="9774" y="126491"/>
                  <a:pt x="10341" y="125724"/>
                  <a:pt x="11141" y="125257"/>
                </a:cubicBezTo>
                <a:cubicBezTo>
                  <a:pt x="11308" y="125157"/>
                  <a:pt x="11442" y="125090"/>
                  <a:pt x="11608" y="125023"/>
                </a:cubicBezTo>
                <a:cubicBezTo>
                  <a:pt x="11608" y="125023"/>
                  <a:pt x="13777" y="124256"/>
                  <a:pt x="13110" y="121554"/>
                </a:cubicBezTo>
                <a:cubicBezTo>
                  <a:pt x="12976" y="121121"/>
                  <a:pt x="12943" y="120720"/>
                  <a:pt x="12876" y="120253"/>
                </a:cubicBezTo>
                <a:lnTo>
                  <a:pt x="12943" y="118519"/>
                </a:lnTo>
                <a:cubicBezTo>
                  <a:pt x="12943" y="118519"/>
                  <a:pt x="16278" y="79324"/>
                  <a:pt x="18714" y="79224"/>
                </a:cubicBezTo>
                <a:cubicBezTo>
                  <a:pt x="18719" y="79224"/>
                  <a:pt x="18724" y="79224"/>
                  <a:pt x="18729" y="79224"/>
                </a:cubicBezTo>
                <a:cubicBezTo>
                  <a:pt x="21785" y="79224"/>
                  <a:pt x="22450" y="118485"/>
                  <a:pt x="22450" y="118485"/>
                </a:cubicBezTo>
                <a:lnTo>
                  <a:pt x="22483" y="120187"/>
                </a:lnTo>
                <a:cubicBezTo>
                  <a:pt x="22483" y="120620"/>
                  <a:pt x="22383" y="121087"/>
                  <a:pt x="22283" y="121488"/>
                </a:cubicBezTo>
                <a:cubicBezTo>
                  <a:pt x="21616" y="124189"/>
                  <a:pt x="23784" y="124990"/>
                  <a:pt x="23784" y="124990"/>
                </a:cubicBezTo>
                <a:cubicBezTo>
                  <a:pt x="23884" y="125023"/>
                  <a:pt x="24051" y="125123"/>
                  <a:pt x="24217" y="125190"/>
                </a:cubicBezTo>
                <a:cubicBezTo>
                  <a:pt x="25018" y="125691"/>
                  <a:pt x="25618" y="126458"/>
                  <a:pt x="25985" y="127292"/>
                </a:cubicBezTo>
                <a:cubicBezTo>
                  <a:pt x="26886" y="129326"/>
                  <a:pt x="28954" y="129994"/>
                  <a:pt x="28954" y="129994"/>
                </a:cubicBezTo>
                <a:cubicBezTo>
                  <a:pt x="30485" y="130709"/>
                  <a:pt x="31618" y="130975"/>
                  <a:pt x="32459" y="130975"/>
                </a:cubicBezTo>
                <a:cubicBezTo>
                  <a:pt x="34127" y="130975"/>
                  <a:pt x="34636" y="129925"/>
                  <a:pt x="34792" y="129260"/>
                </a:cubicBezTo>
                <a:cubicBezTo>
                  <a:pt x="34858" y="128960"/>
                  <a:pt x="34725" y="128626"/>
                  <a:pt x="34525" y="128426"/>
                </a:cubicBezTo>
                <a:cubicBezTo>
                  <a:pt x="29988" y="124156"/>
                  <a:pt x="27653" y="118652"/>
                  <a:pt x="27553" y="118452"/>
                </a:cubicBezTo>
                <a:lnTo>
                  <a:pt x="30722" y="68049"/>
                </a:lnTo>
                <a:cubicBezTo>
                  <a:pt x="30722" y="67949"/>
                  <a:pt x="30789" y="67916"/>
                  <a:pt x="30789" y="67816"/>
                </a:cubicBezTo>
                <a:lnTo>
                  <a:pt x="31022" y="51638"/>
                </a:lnTo>
                <a:cubicBezTo>
                  <a:pt x="31022" y="51604"/>
                  <a:pt x="31056" y="51587"/>
                  <a:pt x="31089" y="51587"/>
                </a:cubicBezTo>
                <a:cubicBezTo>
                  <a:pt x="31122" y="51587"/>
                  <a:pt x="31156" y="51604"/>
                  <a:pt x="31156" y="51638"/>
                </a:cubicBezTo>
                <a:lnTo>
                  <a:pt x="32957" y="71685"/>
                </a:lnTo>
                <a:cubicBezTo>
                  <a:pt x="32657" y="72452"/>
                  <a:pt x="32223" y="73220"/>
                  <a:pt x="31856" y="73953"/>
                </a:cubicBezTo>
                <a:cubicBezTo>
                  <a:pt x="31623" y="74454"/>
                  <a:pt x="31356" y="74921"/>
                  <a:pt x="31056" y="75388"/>
                </a:cubicBezTo>
                <a:cubicBezTo>
                  <a:pt x="30889" y="75655"/>
                  <a:pt x="30489" y="76122"/>
                  <a:pt x="30655" y="76455"/>
                </a:cubicBezTo>
                <a:cubicBezTo>
                  <a:pt x="30749" y="76642"/>
                  <a:pt x="30941" y="76748"/>
                  <a:pt x="31128" y="76748"/>
                </a:cubicBezTo>
                <a:cubicBezTo>
                  <a:pt x="31208" y="76748"/>
                  <a:pt x="31286" y="76729"/>
                  <a:pt x="31356" y="76689"/>
                </a:cubicBezTo>
                <a:cubicBezTo>
                  <a:pt x="31556" y="76555"/>
                  <a:pt x="31656" y="76288"/>
                  <a:pt x="31823" y="76122"/>
                </a:cubicBezTo>
                <a:cubicBezTo>
                  <a:pt x="32056" y="75788"/>
                  <a:pt x="32390" y="75555"/>
                  <a:pt x="32690" y="75254"/>
                </a:cubicBezTo>
                <a:cubicBezTo>
                  <a:pt x="32802" y="75142"/>
                  <a:pt x="32990" y="75015"/>
                  <a:pt x="33162" y="75015"/>
                </a:cubicBezTo>
                <a:cubicBezTo>
                  <a:pt x="33246" y="75015"/>
                  <a:pt x="33325" y="75045"/>
                  <a:pt x="33391" y="75121"/>
                </a:cubicBezTo>
                <a:cubicBezTo>
                  <a:pt x="33491" y="75254"/>
                  <a:pt x="33557" y="75421"/>
                  <a:pt x="33591" y="75621"/>
                </a:cubicBezTo>
                <a:cubicBezTo>
                  <a:pt x="33691" y="75988"/>
                  <a:pt x="33691" y="76622"/>
                  <a:pt x="33591" y="76956"/>
                </a:cubicBezTo>
                <a:cubicBezTo>
                  <a:pt x="33424" y="77790"/>
                  <a:pt x="33024" y="78590"/>
                  <a:pt x="32523" y="79291"/>
                </a:cubicBezTo>
                <a:cubicBezTo>
                  <a:pt x="32390" y="79457"/>
                  <a:pt x="32323" y="79658"/>
                  <a:pt x="32323" y="79891"/>
                </a:cubicBezTo>
                <a:cubicBezTo>
                  <a:pt x="32323" y="80058"/>
                  <a:pt x="32357" y="80225"/>
                  <a:pt x="32523" y="80291"/>
                </a:cubicBezTo>
                <a:cubicBezTo>
                  <a:pt x="32597" y="80346"/>
                  <a:pt x="32660" y="80371"/>
                  <a:pt x="32730" y="80371"/>
                </a:cubicBezTo>
                <a:cubicBezTo>
                  <a:pt x="32787" y="80371"/>
                  <a:pt x="32849" y="80355"/>
                  <a:pt x="32924" y="80325"/>
                </a:cubicBezTo>
                <a:cubicBezTo>
                  <a:pt x="33591" y="80225"/>
                  <a:pt x="34158" y="79724"/>
                  <a:pt x="34592" y="79257"/>
                </a:cubicBezTo>
                <a:cubicBezTo>
                  <a:pt x="34892" y="78957"/>
                  <a:pt x="35192" y="78657"/>
                  <a:pt x="35425" y="78323"/>
                </a:cubicBezTo>
                <a:cubicBezTo>
                  <a:pt x="36660" y="76088"/>
                  <a:pt x="35993" y="72419"/>
                  <a:pt x="35826" y="71652"/>
                </a:cubicBezTo>
                <a:cubicBezTo>
                  <a:pt x="36159" y="69917"/>
                  <a:pt x="36993" y="48769"/>
                  <a:pt x="36693" y="45099"/>
                </a:cubicBezTo>
                <a:cubicBezTo>
                  <a:pt x="36560" y="43398"/>
                  <a:pt x="35692" y="41030"/>
                  <a:pt x="34792" y="38995"/>
                </a:cubicBezTo>
                <a:cubicBezTo>
                  <a:pt x="33624" y="36327"/>
                  <a:pt x="31456" y="34192"/>
                  <a:pt x="28787" y="33091"/>
                </a:cubicBezTo>
                <a:lnTo>
                  <a:pt x="23784" y="31023"/>
                </a:lnTo>
                <a:lnTo>
                  <a:pt x="23384" y="30856"/>
                </a:lnTo>
                <a:lnTo>
                  <a:pt x="23384" y="26019"/>
                </a:lnTo>
                <a:lnTo>
                  <a:pt x="23384" y="25219"/>
                </a:lnTo>
                <a:cubicBezTo>
                  <a:pt x="24518" y="23984"/>
                  <a:pt x="25485" y="22150"/>
                  <a:pt x="25885" y="19381"/>
                </a:cubicBezTo>
                <a:cubicBezTo>
                  <a:pt x="25980" y="19396"/>
                  <a:pt x="26075" y="19404"/>
                  <a:pt x="26169" y="19404"/>
                </a:cubicBezTo>
                <a:cubicBezTo>
                  <a:pt x="26902" y="19404"/>
                  <a:pt x="27591" y="18953"/>
                  <a:pt x="27887" y="18214"/>
                </a:cubicBezTo>
                <a:cubicBezTo>
                  <a:pt x="28220" y="17346"/>
                  <a:pt x="27953" y="16379"/>
                  <a:pt x="27186" y="15879"/>
                </a:cubicBezTo>
                <a:cubicBezTo>
                  <a:pt x="27520" y="15045"/>
                  <a:pt x="27853" y="14211"/>
                  <a:pt x="28154" y="13343"/>
                </a:cubicBezTo>
                <a:cubicBezTo>
                  <a:pt x="28454" y="12376"/>
                  <a:pt x="28654" y="11409"/>
                  <a:pt x="28887" y="10475"/>
                </a:cubicBezTo>
                <a:cubicBezTo>
                  <a:pt x="29121" y="9541"/>
                  <a:pt x="29488" y="8673"/>
                  <a:pt x="29488" y="7706"/>
                </a:cubicBezTo>
                <a:cubicBezTo>
                  <a:pt x="29488" y="6872"/>
                  <a:pt x="29288" y="6038"/>
                  <a:pt x="28854" y="5338"/>
                </a:cubicBezTo>
                <a:cubicBezTo>
                  <a:pt x="28226" y="4182"/>
                  <a:pt x="26992" y="3461"/>
                  <a:pt x="25723" y="3461"/>
                </a:cubicBezTo>
                <a:cubicBezTo>
                  <a:pt x="25307" y="3461"/>
                  <a:pt x="24888" y="3539"/>
                  <a:pt x="24484" y="3703"/>
                </a:cubicBezTo>
                <a:cubicBezTo>
                  <a:pt x="23984" y="3903"/>
                  <a:pt x="23484" y="4204"/>
                  <a:pt x="22950" y="4370"/>
                </a:cubicBezTo>
                <a:cubicBezTo>
                  <a:pt x="22868" y="4391"/>
                  <a:pt x="22750" y="4410"/>
                  <a:pt x="22595" y="4410"/>
                </a:cubicBezTo>
                <a:cubicBezTo>
                  <a:pt x="21990" y="4410"/>
                  <a:pt x="20818" y="4121"/>
                  <a:pt x="19014" y="2502"/>
                </a:cubicBezTo>
                <a:cubicBezTo>
                  <a:pt x="19013" y="2502"/>
                  <a:pt x="19012" y="2502"/>
                  <a:pt x="19012" y="2502"/>
                </a:cubicBezTo>
                <a:cubicBezTo>
                  <a:pt x="18966" y="2502"/>
                  <a:pt x="19734" y="3812"/>
                  <a:pt x="21315" y="4504"/>
                </a:cubicBezTo>
                <a:cubicBezTo>
                  <a:pt x="20381" y="4337"/>
                  <a:pt x="19514" y="3837"/>
                  <a:pt x="18814" y="3303"/>
                </a:cubicBezTo>
                <a:cubicBezTo>
                  <a:pt x="17328" y="2120"/>
                  <a:pt x="15980" y="1"/>
                  <a:pt x="139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06" name="Google Shape;4006;p65"/>
          <p:cNvSpPr/>
          <p:nvPr/>
        </p:nvSpPr>
        <p:spPr>
          <a:xfrm>
            <a:off x="3076506" y="1682741"/>
            <a:ext cx="430990" cy="1178792"/>
          </a:xfrm>
          <a:custGeom>
            <a:avLst/>
            <a:gdLst/>
            <a:ahLst/>
            <a:cxnLst/>
            <a:rect l="l" t="t" r="r" b="b"/>
            <a:pathLst>
              <a:path w="15246" h="41699" extrusionOk="0">
                <a:moveTo>
                  <a:pt x="4982" y="1"/>
                </a:moveTo>
                <a:cubicBezTo>
                  <a:pt x="4771" y="1"/>
                  <a:pt x="4556" y="12"/>
                  <a:pt x="4337" y="36"/>
                </a:cubicBezTo>
                <a:cubicBezTo>
                  <a:pt x="2236" y="336"/>
                  <a:pt x="868" y="2271"/>
                  <a:pt x="68" y="3838"/>
                </a:cubicBezTo>
                <a:cubicBezTo>
                  <a:pt x="1" y="3972"/>
                  <a:pt x="34" y="4172"/>
                  <a:pt x="201" y="4272"/>
                </a:cubicBezTo>
                <a:cubicBezTo>
                  <a:pt x="254" y="4293"/>
                  <a:pt x="307" y="4304"/>
                  <a:pt x="357" y="4304"/>
                </a:cubicBezTo>
                <a:cubicBezTo>
                  <a:pt x="467" y="4304"/>
                  <a:pt x="566" y="4253"/>
                  <a:pt x="635" y="4139"/>
                </a:cubicBezTo>
                <a:cubicBezTo>
                  <a:pt x="1335" y="2704"/>
                  <a:pt x="2569" y="936"/>
                  <a:pt x="4371" y="703"/>
                </a:cubicBezTo>
                <a:cubicBezTo>
                  <a:pt x="4569" y="678"/>
                  <a:pt x="4771" y="666"/>
                  <a:pt x="4974" y="666"/>
                </a:cubicBezTo>
                <a:cubicBezTo>
                  <a:pt x="6447" y="666"/>
                  <a:pt x="8030" y="1294"/>
                  <a:pt x="9408" y="2437"/>
                </a:cubicBezTo>
                <a:cubicBezTo>
                  <a:pt x="10975" y="3638"/>
                  <a:pt x="11843" y="5173"/>
                  <a:pt x="12410" y="7508"/>
                </a:cubicBezTo>
                <a:cubicBezTo>
                  <a:pt x="14078" y="14179"/>
                  <a:pt x="14578" y="21818"/>
                  <a:pt x="13944" y="30791"/>
                </a:cubicBezTo>
                <a:cubicBezTo>
                  <a:pt x="13877" y="31692"/>
                  <a:pt x="13811" y="32659"/>
                  <a:pt x="13677" y="33560"/>
                </a:cubicBezTo>
                <a:cubicBezTo>
                  <a:pt x="13510" y="35294"/>
                  <a:pt x="13277" y="37029"/>
                  <a:pt x="13344" y="38797"/>
                </a:cubicBezTo>
                <a:lnTo>
                  <a:pt x="13344" y="39297"/>
                </a:lnTo>
                <a:cubicBezTo>
                  <a:pt x="13377" y="39964"/>
                  <a:pt x="13410" y="40698"/>
                  <a:pt x="13210" y="41298"/>
                </a:cubicBezTo>
                <a:cubicBezTo>
                  <a:pt x="13110" y="41465"/>
                  <a:pt x="13210" y="41665"/>
                  <a:pt x="13377" y="41699"/>
                </a:cubicBezTo>
                <a:lnTo>
                  <a:pt x="13510" y="41699"/>
                </a:lnTo>
                <a:cubicBezTo>
                  <a:pt x="13644" y="41699"/>
                  <a:pt x="13744" y="41632"/>
                  <a:pt x="13777" y="41499"/>
                </a:cubicBezTo>
                <a:cubicBezTo>
                  <a:pt x="14044" y="40798"/>
                  <a:pt x="14011" y="39964"/>
                  <a:pt x="13944" y="39230"/>
                </a:cubicBezTo>
                <a:lnTo>
                  <a:pt x="13944" y="38797"/>
                </a:lnTo>
                <a:cubicBezTo>
                  <a:pt x="13911" y="37062"/>
                  <a:pt x="14078" y="35328"/>
                  <a:pt x="14278" y="33660"/>
                </a:cubicBezTo>
                <a:cubicBezTo>
                  <a:pt x="14411" y="32726"/>
                  <a:pt x="14511" y="31792"/>
                  <a:pt x="14578" y="30824"/>
                </a:cubicBezTo>
                <a:cubicBezTo>
                  <a:pt x="15245" y="21785"/>
                  <a:pt x="14745" y="14112"/>
                  <a:pt x="13043" y="7341"/>
                </a:cubicBezTo>
                <a:cubicBezTo>
                  <a:pt x="12410" y="4872"/>
                  <a:pt x="11442" y="3271"/>
                  <a:pt x="9841" y="1937"/>
                </a:cubicBezTo>
                <a:cubicBezTo>
                  <a:pt x="8929" y="1177"/>
                  <a:pt x="7158" y="1"/>
                  <a:pt x="4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07" name="Google Shape;4007;p65"/>
          <p:cNvSpPr/>
          <p:nvPr/>
        </p:nvSpPr>
        <p:spPr>
          <a:xfrm>
            <a:off x="3024660" y="1005585"/>
            <a:ext cx="178237" cy="762106"/>
          </a:xfrm>
          <a:custGeom>
            <a:avLst/>
            <a:gdLst/>
            <a:ahLst/>
            <a:cxnLst/>
            <a:rect l="l" t="t" r="r" b="b"/>
            <a:pathLst>
              <a:path w="6305" h="26959" extrusionOk="0">
                <a:moveTo>
                  <a:pt x="3117" y="1"/>
                </a:moveTo>
                <a:cubicBezTo>
                  <a:pt x="2969" y="1"/>
                  <a:pt x="2832" y="123"/>
                  <a:pt x="2802" y="273"/>
                </a:cubicBezTo>
                <a:cubicBezTo>
                  <a:pt x="2735" y="439"/>
                  <a:pt x="2869" y="606"/>
                  <a:pt x="3036" y="640"/>
                </a:cubicBezTo>
                <a:cubicBezTo>
                  <a:pt x="4270" y="940"/>
                  <a:pt x="4904" y="2241"/>
                  <a:pt x="5171" y="3275"/>
                </a:cubicBezTo>
                <a:cubicBezTo>
                  <a:pt x="5537" y="4642"/>
                  <a:pt x="5504" y="6210"/>
                  <a:pt x="5337" y="7144"/>
                </a:cubicBezTo>
                <a:cubicBezTo>
                  <a:pt x="5004" y="9179"/>
                  <a:pt x="4036" y="10847"/>
                  <a:pt x="3036" y="12648"/>
                </a:cubicBezTo>
                <a:cubicBezTo>
                  <a:pt x="2335" y="13916"/>
                  <a:pt x="1601" y="15150"/>
                  <a:pt x="1134" y="16551"/>
                </a:cubicBezTo>
                <a:cubicBezTo>
                  <a:pt x="300" y="18919"/>
                  <a:pt x="0" y="21488"/>
                  <a:pt x="300" y="23990"/>
                </a:cubicBezTo>
                <a:lnTo>
                  <a:pt x="467" y="26658"/>
                </a:lnTo>
                <a:cubicBezTo>
                  <a:pt x="467" y="26825"/>
                  <a:pt x="567" y="26958"/>
                  <a:pt x="734" y="26958"/>
                </a:cubicBezTo>
                <a:cubicBezTo>
                  <a:pt x="901" y="26958"/>
                  <a:pt x="1034" y="26792"/>
                  <a:pt x="1068" y="26625"/>
                </a:cubicBezTo>
                <a:lnTo>
                  <a:pt x="901" y="23956"/>
                </a:lnTo>
                <a:cubicBezTo>
                  <a:pt x="634" y="21488"/>
                  <a:pt x="901" y="19019"/>
                  <a:pt x="1701" y="16751"/>
                </a:cubicBezTo>
                <a:cubicBezTo>
                  <a:pt x="2202" y="15417"/>
                  <a:pt x="2902" y="14183"/>
                  <a:pt x="3569" y="12982"/>
                </a:cubicBezTo>
                <a:cubicBezTo>
                  <a:pt x="4570" y="11247"/>
                  <a:pt x="5604" y="9446"/>
                  <a:pt x="5938" y="7278"/>
                </a:cubicBezTo>
                <a:cubicBezTo>
                  <a:pt x="6305" y="5210"/>
                  <a:pt x="6038" y="673"/>
                  <a:pt x="3169" y="6"/>
                </a:cubicBezTo>
                <a:cubicBezTo>
                  <a:pt x="3152" y="2"/>
                  <a:pt x="3134" y="1"/>
                  <a:pt x="31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08" name="Google Shape;4008;p65"/>
          <p:cNvSpPr/>
          <p:nvPr/>
        </p:nvSpPr>
        <p:spPr>
          <a:xfrm>
            <a:off x="3134966" y="1628097"/>
            <a:ext cx="67931" cy="54729"/>
          </a:xfrm>
          <a:custGeom>
            <a:avLst/>
            <a:gdLst/>
            <a:ahLst/>
            <a:cxnLst/>
            <a:rect l="l" t="t" r="r" b="b"/>
            <a:pathLst>
              <a:path w="2403" h="1936" extrusionOk="0">
                <a:moveTo>
                  <a:pt x="2269" y="1"/>
                </a:moveTo>
                <a:cubicBezTo>
                  <a:pt x="2169" y="1"/>
                  <a:pt x="2136" y="67"/>
                  <a:pt x="2136" y="134"/>
                </a:cubicBezTo>
                <a:cubicBezTo>
                  <a:pt x="2136" y="334"/>
                  <a:pt x="2002" y="568"/>
                  <a:pt x="1902" y="701"/>
                </a:cubicBezTo>
                <a:cubicBezTo>
                  <a:pt x="1902" y="734"/>
                  <a:pt x="1836" y="768"/>
                  <a:pt x="1802" y="801"/>
                </a:cubicBezTo>
                <a:cubicBezTo>
                  <a:pt x="1669" y="968"/>
                  <a:pt x="1502" y="1135"/>
                  <a:pt x="1502" y="1368"/>
                </a:cubicBezTo>
                <a:lnTo>
                  <a:pt x="1502" y="1535"/>
                </a:lnTo>
                <a:lnTo>
                  <a:pt x="1502" y="1702"/>
                </a:lnTo>
                <a:cubicBezTo>
                  <a:pt x="1494" y="1710"/>
                  <a:pt x="1477" y="1714"/>
                  <a:pt x="1453" y="1714"/>
                </a:cubicBezTo>
                <a:cubicBezTo>
                  <a:pt x="1376" y="1714"/>
                  <a:pt x="1229" y="1670"/>
                  <a:pt x="1102" y="1568"/>
                </a:cubicBezTo>
                <a:cubicBezTo>
                  <a:pt x="968" y="1468"/>
                  <a:pt x="802" y="1301"/>
                  <a:pt x="668" y="1135"/>
                </a:cubicBezTo>
                <a:cubicBezTo>
                  <a:pt x="468" y="868"/>
                  <a:pt x="301" y="534"/>
                  <a:pt x="234" y="201"/>
                </a:cubicBezTo>
                <a:cubicBezTo>
                  <a:pt x="234" y="101"/>
                  <a:pt x="168" y="101"/>
                  <a:pt x="101" y="101"/>
                </a:cubicBezTo>
                <a:cubicBezTo>
                  <a:pt x="1" y="134"/>
                  <a:pt x="1" y="201"/>
                  <a:pt x="1" y="267"/>
                </a:cubicBezTo>
                <a:cubicBezTo>
                  <a:pt x="101" y="634"/>
                  <a:pt x="268" y="1035"/>
                  <a:pt x="501" y="1301"/>
                </a:cubicBezTo>
                <a:cubicBezTo>
                  <a:pt x="668" y="1535"/>
                  <a:pt x="835" y="1702"/>
                  <a:pt x="1002" y="1768"/>
                </a:cubicBezTo>
                <a:cubicBezTo>
                  <a:pt x="1068" y="1802"/>
                  <a:pt x="1302" y="1935"/>
                  <a:pt x="1502" y="1935"/>
                </a:cubicBezTo>
                <a:cubicBezTo>
                  <a:pt x="1602" y="1935"/>
                  <a:pt x="1635" y="1935"/>
                  <a:pt x="1602" y="1869"/>
                </a:cubicBezTo>
                <a:cubicBezTo>
                  <a:pt x="1769" y="1768"/>
                  <a:pt x="1736" y="1602"/>
                  <a:pt x="1736" y="1468"/>
                </a:cubicBezTo>
                <a:lnTo>
                  <a:pt x="1736" y="1335"/>
                </a:lnTo>
                <a:cubicBezTo>
                  <a:pt x="1736" y="1235"/>
                  <a:pt x="1836" y="1068"/>
                  <a:pt x="1969" y="935"/>
                </a:cubicBezTo>
                <a:lnTo>
                  <a:pt x="2102" y="801"/>
                </a:lnTo>
                <a:cubicBezTo>
                  <a:pt x="2236" y="634"/>
                  <a:pt x="2403" y="434"/>
                  <a:pt x="2403" y="134"/>
                </a:cubicBezTo>
                <a:cubicBezTo>
                  <a:pt x="2403" y="67"/>
                  <a:pt x="2336" y="1"/>
                  <a:pt x="22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09" name="Google Shape;4009;p65"/>
          <p:cNvSpPr/>
          <p:nvPr/>
        </p:nvSpPr>
        <p:spPr>
          <a:xfrm>
            <a:off x="3157610" y="1626457"/>
            <a:ext cx="28326" cy="63916"/>
          </a:xfrm>
          <a:custGeom>
            <a:avLst/>
            <a:gdLst/>
            <a:ahLst/>
            <a:cxnLst/>
            <a:rect l="l" t="t" r="r" b="b"/>
            <a:pathLst>
              <a:path w="1002" h="2261" extrusionOk="0">
                <a:moveTo>
                  <a:pt x="130" y="0"/>
                </a:moveTo>
                <a:cubicBezTo>
                  <a:pt x="101" y="0"/>
                  <a:pt x="67" y="9"/>
                  <a:pt x="34" y="25"/>
                </a:cubicBezTo>
                <a:cubicBezTo>
                  <a:pt x="1" y="92"/>
                  <a:pt x="1" y="159"/>
                  <a:pt x="34" y="192"/>
                </a:cubicBezTo>
                <a:cubicBezTo>
                  <a:pt x="134" y="292"/>
                  <a:pt x="167" y="459"/>
                  <a:pt x="201" y="626"/>
                </a:cubicBezTo>
                <a:lnTo>
                  <a:pt x="201" y="659"/>
                </a:lnTo>
                <a:cubicBezTo>
                  <a:pt x="334" y="1159"/>
                  <a:pt x="468" y="1493"/>
                  <a:pt x="601" y="1793"/>
                </a:cubicBezTo>
                <a:cubicBezTo>
                  <a:pt x="668" y="1960"/>
                  <a:pt x="768" y="2093"/>
                  <a:pt x="834" y="2193"/>
                </a:cubicBezTo>
                <a:cubicBezTo>
                  <a:pt x="834" y="2260"/>
                  <a:pt x="868" y="2260"/>
                  <a:pt x="935" y="2260"/>
                </a:cubicBezTo>
                <a:cubicBezTo>
                  <a:pt x="1001" y="2193"/>
                  <a:pt x="1001" y="2127"/>
                  <a:pt x="968" y="2093"/>
                </a:cubicBezTo>
                <a:cubicBezTo>
                  <a:pt x="868" y="1960"/>
                  <a:pt x="801" y="1826"/>
                  <a:pt x="768" y="1693"/>
                </a:cubicBezTo>
                <a:cubicBezTo>
                  <a:pt x="668" y="1460"/>
                  <a:pt x="534" y="1093"/>
                  <a:pt x="434" y="626"/>
                </a:cubicBezTo>
                <a:lnTo>
                  <a:pt x="434" y="592"/>
                </a:lnTo>
                <a:cubicBezTo>
                  <a:pt x="367" y="359"/>
                  <a:pt x="334" y="192"/>
                  <a:pt x="201" y="25"/>
                </a:cubicBezTo>
                <a:cubicBezTo>
                  <a:pt x="184" y="9"/>
                  <a:pt x="159" y="0"/>
                  <a:pt x="13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10" name="Google Shape;4010;p65"/>
          <p:cNvSpPr/>
          <p:nvPr/>
        </p:nvSpPr>
        <p:spPr>
          <a:xfrm>
            <a:off x="3218897" y="1650373"/>
            <a:ext cx="31153" cy="40934"/>
          </a:xfrm>
          <a:custGeom>
            <a:avLst/>
            <a:gdLst/>
            <a:ahLst/>
            <a:cxnLst/>
            <a:rect l="l" t="t" r="r" b="b"/>
            <a:pathLst>
              <a:path w="1102" h="1448" extrusionOk="0">
                <a:moveTo>
                  <a:pt x="837" y="1"/>
                </a:moveTo>
                <a:cubicBezTo>
                  <a:pt x="822" y="1"/>
                  <a:pt x="810" y="5"/>
                  <a:pt x="801" y="13"/>
                </a:cubicBezTo>
                <a:cubicBezTo>
                  <a:pt x="701" y="80"/>
                  <a:pt x="668" y="147"/>
                  <a:pt x="701" y="180"/>
                </a:cubicBezTo>
                <a:cubicBezTo>
                  <a:pt x="735" y="413"/>
                  <a:pt x="701" y="647"/>
                  <a:pt x="534" y="780"/>
                </a:cubicBezTo>
                <a:cubicBezTo>
                  <a:pt x="501" y="814"/>
                  <a:pt x="401" y="814"/>
                  <a:pt x="368" y="847"/>
                </a:cubicBezTo>
                <a:cubicBezTo>
                  <a:pt x="334" y="847"/>
                  <a:pt x="234" y="914"/>
                  <a:pt x="201" y="947"/>
                </a:cubicBezTo>
                <a:cubicBezTo>
                  <a:pt x="67" y="1014"/>
                  <a:pt x="1" y="1181"/>
                  <a:pt x="1" y="1347"/>
                </a:cubicBezTo>
                <a:cubicBezTo>
                  <a:pt x="1" y="1414"/>
                  <a:pt x="101" y="1447"/>
                  <a:pt x="134" y="1447"/>
                </a:cubicBezTo>
                <a:cubicBezTo>
                  <a:pt x="201" y="1447"/>
                  <a:pt x="268" y="1347"/>
                  <a:pt x="301" y="1347"/>
                </a:cubicBezTo>
                <a:cubicBezTo>
                  <a:pt x="301" y="1281"/>
                  <a:pt x="334" y="1181"/>
                  <a:pt x="401" y="1147"/>
                </a:cubicBezTo>
                <a:cubicBezTo>
                  <a:pt x="468" y="1114"/>
                  <a:pt x="501" y="1114"/>
                  <a:pt x="534" y="1081"/>
                </a:cubicBezTo>
                <a:cubicBezTo>
                  <a:pt x="635" y="1014"/>
                  <a:pt x="701" y="980"/>
                  <a:pt x="735" y="947"/>
                </a:cubicBezTo>
                <a:cubicBezTo>
                  <a:pt x="968" y="780"/>
                  <a:pt x="1102" y="413"/>
                  <a:pt x="968" y="113"/>
                </a:cubicBezTo>
                <a:cubicBezTo>
                  <a:pt x="943" y="38"/>
                  <a:pt x="881" y="1"/>
                  <a:pt x="8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11" name="Google Shape;4011;p65"/>
          <p:cNvSpPr/>
          <p:nvPr/>
        </p:nvSpPr>
        <p:spPr>
          <a:xfrm>
            <a:off x="3061438" y="1106619"/>
            <a:ext cx="119776" cy="90574"/>
          </a:xfrm>
          <a:custGeom>
            <a:avLst/>
            <a:gdLst/>
            <a:ahLst/>
            <a:cxnLst/>
            <a:rect l="l" t="t" r="r" b="b"/>
            <a:pathLst>
              <a:path w="4237" h="3204" extrusionOk="0">
                <a:moveTo>
                  <a:pt x="67" y="1"/>
                </a:moveTo>
                <a:cubicBezTo>
                  <a:pt x="33" y="1"/>
                  <a:pt x="0" y="34"/>
                  <a:pt x="0" y="101"/>
                </a:cubicBezTo>
                <a:cubicBezTo>
                  <a:pt x="67" y="501"/>
                  <a:pt x="167" y="1035"/>
                  <a:pt x="534" y="1369"/>
                </a:cubicBezTo>
                <a:cubicBezTo>
                  <a:pt x="767" y="1636"/>
                  <a:pt x="1101" y="1702"/>
                  <a:pt x="1434" y="1802"/>
                </a:cubicBezTo>
                <a:cubicBezTo>
                  <a:pt x="2068" y="1969"/>
                  <a:pt x="2702" y="2169"/>
                  <a:pt x="3336" y="2369"/>
                </a:cubicBezTo>
                <a:cubicBezTo>
                  <a:pt x="3536" y="2469"/>
                  <a:pt x="3703" y="2503"/>
                  <a:pt x="3803" y="2636"/>
                </a:cubicBezTo>
                <a:cubicBezTo>
                  <a:pt x="3936" y="2736"/>
                  <a:pt x="4070" y="2903"/>
                  <a:pt x="4036" y="3070"/>
                </a:cubicBezTo>
                <a:cubicBezTo>
                  <a:pt x="4036" y="3137"/>
                  <a:pt x="4070" y="3203"/>
                  <a:pt x="4170" y="3203"/>
                </a:cubicBezTo>
                <a:cubicBezTo>
                  <a:pt x="4203" y="3203"/>
                  <a:pt x="4236" y="3170"/>
                  <a:pt x="4203" y="3070"/>
                </a:cubicBezTo>
                <a:cubicBezTo>
                  <a:pt x="4236" y="2836"/>
                  <a:pt x="4103" y="2570"/>
                  <a:pt x="3903" y="2403"/>
                </a:cubicBezTo>
                <a:cubicBezTo>
                  <a:pt x="3736" y="2269"/>
                  <a:pt x="3536" y="2203"/>
                  <a:pt x="3336" y="2103"/>
                </a:cubicBezTo>
                <a:cubicBezTo>
                  <a:pt x="2735" y="1902"/>
                  <a:pt x="2102" y="1702"/>
                  <a:pt x="1434" y="1535"/>
                </a:cubicBezTo>
                <a:cubicBezTo>
                  <a:pt x="1134" y="1502"/>
                  <a:pt x="867" y="1402"/>
                  <a:pt x="667" y="1202"/>
                </a:cubicBezTo>
                <a:cubicBezTo>
                  <a:pt x="400" y="935"/>
                  <a:pt x="267" y="535"/>
                  <a:pt x="200" y="68"/>
                </a:cubicBezTo>
                <a:cubicBezTo>
                  <a:pt x="200" y="34"/>
                  <a:pt x="134" y="1"/>
                  <a:pt x="6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12" name="Google Shape;4012;p65"/>
          <p:cNvSpPr/>
          <p:nvPr/>
        </p:nvSpPr>
        <p:spPr>
          <a:xfrm>
            <a:off x="3091601" y="1055000"/>
            <a:ext cx="32085" cy="98800"/>
          </a:xfrm>
          <a:custGeom>
            <a:avLst/>
            <a:gdLst/>
            <a:ahLst/>
            <a:cxnLst/>
            <a:rect l="l" t="t" r="r" b="b"/>
            <a:pathLst>
              <a:path w="1135" h="3495" extrusionOk="0">
                <a:moveTo>
                  <a:pt x="217" y="1"/>
                </a:moveTo>
                <a:cubicBezTo>
                  <a:pt x="184" y="1"/>
                  <a:pt x="151" y="9"/>
                  <a:pt x="134" y="26"/>
                </a:cubicBezTo>
                <a:cubicBezTo>
                  <a:pt x="101" y="59"/>
                  <a:pt x="101" y="159"/>
                  <a:pt x="134" y="192"/>
                </a:cubicBezTo>
                <a:cubicBezTo>
                  <a:pt x="501" y="493"/>
                  <a:pt x="768" y="960"/>
                  <a:pt x="801" y="1393"/>
                </a:cubicBezTo>
                <a:cubicBezTo>
                  <a:pt x="834" y="1860"/>
                  <a:pt x="701" y="2361"/>
                  <a:pt x="434" y="2728"/>
                </a:cubicBezTo>
                <a:lnTo>
                  <a:pt x="301" y="2861"/>
                </a:lnTo>
                <a:cubicBezTo>
                  <a:pt x="167" y="2995"/>
                  <a:pt x="34" y="3128"/>
                  <a:pt x="1" y="3328"/>
                </a:cubicBezTo>
                <a:cubicBezTo>
                  <a:pt x="1" y="3395"/>
                  <a:pt x="34" y="3462"/>
                  <a:pt x="134" y="3495"/>
                </a:cubicBezTo>
                <a:cubicBezTo>
                  <a:pt x="167" y="3495"/>
                  <a:pt x="201" y="3462"/>
                  <a:pt x="267" y="3395"/>
                </a:cubicBezTo>
                <a:cubicBezTo>
                  <a:pt x="301" y="3295"/>
                  <a:pt x="367" y="3161"/>
                  <a:pt x="501" y="3028"/>
                </a:cubicBezTo>
                <a:lnTo>
                  <a:pt x="634" y="2894"/>
                </a:lnTo>
                <a:cubicBezTo>
                  <a:pt x="968" y="2494"/>
                  <a:pt x="1135" y="1960"/>
                  <a:pt x="1035" y="1393"/>
                </a:cubicBezTo>
                <a:cubicBezTo>
                  <a:pt x="968" y="860"/>
                  <a:pt x="701" y="359"/>
                  <a:pt x="301" y="26"/>
                </a:cubicBezTo>
                <a:cubicBezTo>
                  <a:pt x="284" y="9"/>
                  <a:pt x="251" y="1"/>
                  <a:pt x="2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13" name="Google Shape;4013;p65"/>
          <p:cNvSpPr/>
          <p:nvPr/>
        </p:nvSpPr>
        <p:spPr>
          <a:xfrm>
            <a:off x="2993536" y="1084541"/>
            <a:ext cx="79238" cy="45683"/>
          </a:xfrm>
          <a:custGeom>
            <a:avLst/>
            <a:gdLst/>
            <a:ahLst/>
            <a:cxnLst/>
            <a:rect l="l" t="t" r="r" b="b"/>
            <a:pathLst>
              <a:path w="2803" h="1616" extrusionOk="0">
                <a:moveTo>
                  <a:pt x="161" y="1"/>
                </a:moveTo>
                <a:cubicBezTo>
                  <a:pt x="114" y="1"/>
                  <a:pt x="91" y="25"/>
                  <a:pt x="67" y="48"/>
                </a:cubicBezTo>
                <a:cubicBezTo>
                  <a:pt x="0" y="148"/>
                  <a:pt x="67" y="182"/>
                  <a:pt x="100" y="248"/>
                </a:cubicBezTo>
                <a:cubicBezTo>
                  <a:pt x="501" y="415"/>
                  <a:pt x="801" y="749"/>
                  <a:pt x="1068" y="1015"/>
                </a:cubicBezTo>
                <a:lnTo>
                  <a:pt x="1101" y="1082"/>
                </a:lnTo>
                <a:cubicBezTo>
                  <a:pt x="1168" y="1182"/>
                  <a:pt x="1301" y="1316"/>
                  <a:pt x="1435" y="1416"/>
                </a:cubicBezTo>
                <a:cubicBezTo>
                  <a:pt x="1635" y="1583"/>
                  <a:pt x="1935" y="1616"/>
                  <a:pt x="2169" y="1616"/>
                </a:cubicBezTo>
                <a:lnTo>
                  <a:pt x="2736" y="1616"/>
                </a:lnTo>
                <a:cubicBezTo>
                  <a:pt x="2769" y="1616"/>
                  <a:pt x="2802" y="1549"/>
                  <a:pt x="2802" y="1483"/>
                </a:cubicBezTo>
                <a:cubicBezTo>
                  <a:pt x="2802" y="1382"/>
                  <a:pt x="2769" y="1349"/>
                  <a:pt x="2669" y="1349"/>
                </a:cubicBezTo>
                <a:cubicBezTo>
                  <a:pt x="2496" y="1363"/>
                  <a:pt x="2330" y="1384"/>
                  <a:pt x="2172" y="1384"/>
                </a:cubicBezTo>
                <a:cubicBezTo>
                  <a:pt x="1964" y="1384"/>
                  <a:pt x="1772" y="1348"/>
                  <a:pt x="1602" y="1216"/>
                </a:cubicBezTo>
                <a:cubicBezTo>
                  <a:pt x="1468" y="1149"/>
                  <a:pt x="1401" y="1082"/>
                  <a:pt x="1301" y="949"/>
                </a:cubicBezTo>
                <a:lnTo>
                  <a:pt x="1268" y="882"/>
                </a:lnTo>
                <a:cubicBezTo>
                  <a:pt x="968" y="582"/>
                  <a:pt x="634" y="248"/>
                  <a:pt x="234" y="15"/>
                </a:cubicBezTo>
                <a:cubicBezTo>
                  <a:pt x="205" y="5"/>
                  <a:pt x="181" y="1"/>
                  <a:pt x="16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14" name="Google Shape;4014;p65"/>
          <p:cNvSpPr/>
          <p:nvPr/>
        </p:nvSpPr>
        <p:spPr>
          <a:xfrm>
            <a:off x="3038795" y="1037445"/>
            <a:ext cx="50941" cy="98461"/>
          </a:xfrm>
          <a:custGeom>
            <a:avLst/>
            <a:gdLst/>
            <a:ahLst/>
            <a:cxnLst/>
            <a:rect l="l" t="t" r="r" b="b"/>
            <a:pathLst>
              <a:path w="1802" h="3483" extrusionOk="0">
                <a:moveTo>
                  <a:pt x="132" y="0"/>
                </a:moveTo>
                <a:cubicBezTo>
                  <a:pt x="90" y="0"/>
                  <a:pt x="34" y="38"/>
                  <a:pt x="34" y="113"/>
                </a:cubicBezTo>
                <a:cubicBezTo>
                  <a:pt x="1" y="413"/>
                  <a:pt x="134" y="780"/>
                  <a:pt x="401" y="1080"/>
                </a:cubicBezTo>
                <a:cubicBezTo>
                  <a:pt x="568" y="1247"/>
                  <a:pt x="701" y="1314"/>
                  <a:pt x="868" y="1447"/>
                </a:cubicBezTo>
                <a:cubicBezTo>
                  <a:pt x="968" y="1514"/>
                  <a:pt x="1068" y="1614"/>
                  <a:pt x="1168" y="1681"/>
                </a:cubicBezTo>
                <a:cubicBezTo>
                  <a:pt x="1368" y="1814"/>
                  <a:pt x="1568" y="2114"/>
                  <a:pt x="1568" y="2415"/>
                </a:cubicBezTo>
                <a:cubicBezTo>
                  <a:pt x="1568" y="2681"/>
                  <a:pt x="1368" y="2982"/>
                  <a:pt x="1135" y="3282"/>
                </a:cubicBezTo>
                <a:cubicBezTo>
                  <a:pt x="1068" y="3315"/>
                  <a:pt x="1068" y="3415"/>
                  <a:pt x="1135" y="3449"/>
                </a:cubicBezTo>
                <a:cubicBezTo>
                  <a:pt x="1168" y="3482"/>
                  <a:pt x="1168" y="3482"/>
                  <a:pt x="1201" y="3482"/>
                </a:cubicBezTo>
                <a:cubicBezTo>
                  <a:pt x="1235" y="3482"/>
                  <a:pt x="1268" y="3482"/>
                  <a:pt x="1301" y="3449"/>
                </a:cubicBezTo>
                <a:cubicBezTo>
                  <a:pt x="1535" y="3149"/>
                  <a:pt x="1802" y="2815"/>
                  <a:pt x="1802" y="2415"/>
                </a:cubicBezTo>
                <a:cubicBezTo>
                  <a:pt x="1802" y="1981"/>
                  <a:pt x="1502" y="1681"/>
                  <a:pt x="1301" y="1481"/>
                </a:cubicBezTo>
                <a:cubicBezTo>
                  <a:pt x="1168" y="1414"/>
                  <a:pt x="1068" y="1314"/>
                  <a:pt x="968" y="1247"/>
                </a:cubicBezTo>
                <a:cubicBezTo>
                  <a:pt x="801" y="1147"/>
                  <a:pt x="668" y="1014"/>
                  <a:pt x="534" y="914"/>
                </a:cubicBezTo>
                <a:cubicBezTo>
                  <a:pt x="334" y="647"/>
                  <a:pt x="201" y="413"/>
                  <a:pt x="234" y="146"/>
                </a:cubicBezTo>
                <a:cubicBezTo>
                  <a:pt x="234" y="113"/>
                  <a:pt x="234" y="13"/>
                  <a:pt x="167" y="13"/>
                </a:cubicBezTo>
                <a:cubicBezTo>
                  <a:pt x="159" y="5"/>
                  <a:pt x="146" y="0"/>
                  <a:pt x="1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15" name="Google Shape;4015;p65"/>
          <p:cNvSpPr/>
          <p:nvPr/>
        </p:nvSpPr>
        <p:spPr>
          <a:xfrm>
            <a:off x="3056717" y="1025543"/>
            <a:ext cx="19817" cy="47181"/>
          </a:xfrm>
          <a:custGeom>
            <a:avLst/>
            <a:gdLst/>
            <a:ahLst/>
            <a:cxnLst/>
            <a:rect l="l" t="t" r="r" b="b"/>
            <a:pathLst>
              <a:path w="701" h="1669" extrusionOk="0">
                <a:moveTo>
                  <a:pt x="534" y="0"/>
                </a:moveTo>
                <a:cubicBezTo>
                  <a:pt x="434" y="0"/>
                  <a:pt x="401" y="34"/>
                  <a:pt x="401" y="100"/>
                </a:cubicBezTo>
                <a:cubicBezTo>
                  <a:pt x="434" y="367"/>
                  <a:pt x="434" y="601"/>
                  <a:pt x="367" y="767"/>
                </a:cubicBezTo>
                <a:cubicBezTo>
                  <a:pt x="301" y="868"/>
                  <a:pt x="267" y="901"/>
                  <a:pt x="234" y="1001"/>
                </a:cubicBezTo>
                <a:cubicBezTo>
                  <a:pt x="200" y="1034"/>
                  <a:pt x="200" y="1068"/>
                  <a:pt x="167" y="1101"/>
                </a:cubicBezTo>
                <a:cubicBezTo>
                  <a:pt x="67" y="1268"/>
                  <a:pt x="0" y="1401"/>
                  <a:pt x="34" y="1568"/>
                </a:cubicBezTo>
                <a:cubicBezTo>
                  <a:pt x="34" y="1601"/>
                  <a:pt x="100" y="1668"/>
                  <a:pt x="167" y="1668"/>
                </a:cubicBezTo>
                <a:cubicBezTo>
                  <a:pt x="234" y="1668"/>
                  <a:pt x="267" y="1568"/>
                  <a:pt x="234" y="1535"/>
                </a:cubicBezTo>
                <a:cubicBezTo>
                  <a:pt x="200" y="1401"/>
                  <a:pt x="267" y="1301"/>
                  <a:pt x="334" y="1234"/>
                </a:cubicBezTo>
                <a:cubicBezTo>
                  <a:pt x="367" y="1234"/>
                  <a:pt x="367" y="1201"/>
                  <a:pt x="401" y="1168"/>
                </a:cubicBezTo>
                <a:cubicBezTo>
                  <a:pt x="434" y="1068"/>
                  <a:pt x="534" y="1001"/>
                  <a:pt x="567" y="901"/>
                </a:cubicBezTo>
                <a:cubicBezTo>
                  <a:pt x="701" y="667"/>
                  <a:pt x="701" y="367"/>
                  <a:pt x="667" y="100"/>
                </a:cubicBezTo>
                <a:cubicBezTo>
                  <a:pt x="667" y="34"/>
                  <a:pt x="601" y="0"/>
                  <a:pt x="5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16" name="Google Shape;4016;p65"/>
          <p:cNvSpPr/>
          <p:nvPr/>
        </p:nvSpPr>
        <p:spPr>
          <a:xfrm>
            <a:off x="3114245" y="1056667"/>
            <a:ext cx="18884" cy="41499"/>
          </a:xfrm>
          <a:custGeom>
            <a:avLst/>
            <a:gdLst/>
            <a:ahLst/>
            <a:cxnLst/>
            <a:rect l="l" t="t" r="r" b="b"/>
            <a:pathLst>
              <a:path w="668" h="1468" extrusionOk="0">
                <a:moveTo>
                  <a:pt x="534" y="0"/>
                </a:moveTo>
                <a:cubicBezTo>
                  <a:pt x="434" y="0"/>
                  <a:pt x="400" y="33"/>
                  <a:pt x="400" y="133"/>
                </a:cubicBezTo>
                <a:cubicBezTo>
                  <a:pt x="400" y="400"/>
                  <a:pt x="400" y="634"/>
                  <a:pt x="367" y="867"/>
                </a:cubicBezTo>
                <a:cubicBezTo>
                  <a:pt x="367" y="967"/>
                  <a:pt x="334" y="1001"/>
                  <a:pt x="267" y="1034"/>
                </a:cubicBezTo>
                <a:cubicBezTo>
                  <a:pt x="267" y="1034"/>
                  <a:pt x="234" y="1101"/>
                  <a:pt x="200" y="1101"/>
                </a:cubicBezTo>
                <a:lnTo>
                  <a:pt x="167" y="1134"/>
                </a:lnTo>
                <a:cubicBezTo>
                  <a:pt x="33" y="1168"/>
                  <a:pt x="0" y="1301"/>
                  <a:pt x="0" y="1334"/>
                </a:cubicBezTo>
                <a:cubicBezTo>
                  <a:pt x="0" y="1401"/>
                  <a:pt x="33" y="1468"/>
                  <a:pt x="134" y="1468"/>
                </a:cubicBezTo>
                <a:cubicBezTo>
                  <a:pt x="200" y="1468"/>
                  <a:pt x="234" y="1434"/>
                  <a:pt x="200" y="1434"/>
                </a:cubicBezTo>
                <a:cubicBezTo>
                  <a:pt x="200" y="1368"/>
                  <a:pt x="234" y="1368"/>
                  <a:pt x="267" y="1334"/>
                </a:cubicBezTo>
                <a:lnTo>
                  <a:pt x="334" y="1301"/>
                </a:lnTo>
                <a:cubicBezTo>
                  <a:pt x="367" y="1301"/>
                  <a:pt x="400" y="1268"/>
                  <a:pt x="467" y="1201"/>
                </a:cubicBezTo>
                <a:cubicBezTo>
                  <a:pt x="567" y="1134"/>
                  <a:pt x="567" y="1001"/>
                  <a:pt x="634" y="934"/>
                </a:cubicBezTo>
                <a:cubicBezTo>
                  <a:pt x="667" y="667"/>
                  <a:pt x="667" y="367"/>
                  <a:pt x="667" y="133"/>
                </a:cubicBezTo>
                <a:cubicBezTo>
                  <a:pt x="667" y="33"/>
                  <a:pt x="567" y="0"/>
                  <a:pt x="5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17" name="Google Shape;4017;p65"/>
          <p:cNvSpPr/>
          <p:nvPr/>
        </p:nvSpPr>
        <p:spPr>
          <a:xfrm>
            <a:off x="3187773" y="1033091"/>
            <a:ext cx="53796" cy="126363"/>
          </a:xfrm>
          <a:custGeom>
            <a:avLst/>
            <a:gdLst/>
            <a:ahLst/>
            <a:cxnLst/>
            <a:rect l="l" t="t" r="r" b="b"/>
            <a:pathLst>
              <a:path w="1903" h="4470" extrusionOk="0">
                <a:moveTo>
                  <a:pt x="401" y="0"/>
                </a:moveTo>
                <a:cubicBezTo>
                  <a:pt x="368" y="0"/>
                  <a:pt x="301" y="67"/>
                  <a:pt x="301" y="134"/>
                </a:cubicBezTo>
                <a:cubicBezTo>
                  <a:pt x="368" y="567"/>
                  <a:pt x="568" y="967"/>
                  <a:pt x="935" y="1168"/>
                </a:cubicBezTo>
                <a:lnTo>
                  <a:pt x="1202" y="1301"/>
                </a:lnTo>
                <a:cubicBezTo>
                  <a:pt x="1402" y="1401"/>
                  <a:pt x="1635" y="1501"/>
                  <a:pt x="1635" y="1668"/>
                </a:cubicBezTo>
                <a:cubicBezTo>
                  <a:pt x="1635" y="1901"/>
                  <a:pt x="1435" y="2302"/>
                  <a:pt x="1235" y="2602"/>
                </a:cubicBezTo>
                <a:cubicBezTo>
                  <a:pt x="1135" y="2769"/>
                  <a:pt x="968" y="2936"/>
                  <a:pt x="802" y="3102"/>
                </a:cubicBezTo>
                <a:cubicBezTo>
                  <a:pt x="435" y="3469"/>
                  <a:pt x="101" y="3836"/>
                  <a:pt x="1" y="4337"/>
                </a:cubicBezTo>
                <a:cubicBezTo>
                  <a:pt x="1" y="4403"/>
                  <a:pt x="68" y="4470"/>
                  <a:pt x="134" y="4470"/>
                </a:cubicBezTo>
                <a:cubicBezTo>
                  <a:pt x="168" y="4470"/>
                  <a:pt x="268" y="4437"/>
                  <a:pt x="234" y="4437"/>
                </a:cubicBezTo>
                <a:cubicBezTo>
                  <a:pt x="268" y="4003"/>
                  <a:pt x="601" y="3669"/>
                  <a:pt x="935" y="3303"/>
                </a:cubicBezTo>
                <a:cubicBezTo>
                  <a:pt x="1102" y="3136"/>
                  <a:pt x="1269" y="2936"/>
                  <a:pt x="1402" y="2769"/>
                </a:cubicBezTo>
                <a:cubicBezTo>
                  <a:pt x="1569" y="2569"/>
                  <a:pt x="1902" y="2002"/>
                  <a:pt x="1869" y="1668"/>
                </a:cubicBezTo>
                <a:cubicBezTo>
                  <a:pt x="1869" y="1401"/>
                  <a:pt x="1535" y="1268"/>
                  <a:pt x="1269" y="1134"/>
                </a:cubicBezTo>
                <a:cubicBezTo>
                  <a:pt x="1202" y="1101"/>
                  <a:pt x="1102" y="1034"/>
                  <a:pt x="1068" y="1001"/>
                </a:cubicBezTo>
                <a:cubicBezTo>
                  <a:pt x="768" y="801"/>
                  <a:pt x="568" y="467"/>
                  <a:pt x="535" y="134"/>
                </a:cubicBezTo>
                <a:cubicBezTo>
                  <a:pt x="535" y="33"/>
                  <a:pt x="468" y="0"/>
                  <a:pt x="4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18" name="Google Shape;4018;p65"/>
          <p:cNvSpPr/>
          <p:nvPr/>
        </p:nvSpPr>
        <p:spPr>
          <a:xfrm>
            <a:off x="3187773" y="985571"/>
            <a:ext cx="47181" cy="82433"/>
          </a:xfrm>
          <a:custGeom>
            <a:avLst/>
            <a:gdLst/>
            <a:ahLst/>
            <a:cxnLst/>
            <a:rect l="l" t="t" r="r" b="b"/>
            <a:pathLst>
              <a:path w="1669" h="2916" extrusionOk="0">
                <a:moveTo>
                  <a:pt x="170" y="1"/>
                </a:moveTo>
                <a:cubicBezTo>
                  <a:pt x="155" y="1"/>
                  <a:pt x="143" y="5"/>
                  <a:pt x="134" y="13"/>
                </a:cubicBezTo>
                <a:cubicBezTo>
                  <a:pt x="68" y="80"/>
                  <a:pt x="1" y="147"/>
                  <a:pt x="68" y="180"/>
                </a:cubicBezTo>
                <a:cubicBezTo>
                  <a:pt x="134" y="347"/>
                  <a:pt x="168" y="514"/>
                  <a:pt x="234" y="680"/>
                </a:cubicBezTo>
                <a:cubicBezTo>
                  <a:pt x="301" y="847"/>
                  <a:pt x="368" y="1081"/>
                  <a:pt x="435" y="1281"/>
                </a:cubicBezTo>
                <a:cubicBezTo>
                  <a:pt x="601" y="1648"/>
                  <a:pt x="902" y="1948"/>
                  <a:pt x="1102" y="2148"/>
                </a:cubicBezTo>
                <a:cubicBezTo>
                  <a:pt x="1135" y="2181"/>
                  <a:pt x="1202" y="2181"/>
                  <a:pt x="1235" y="2248"/>
                </a:cubicBezTo>
                <a:cubicBezTo>
                  <a:pt x="1302" y="2282"/>
                  <a:pt x="1435" y="2348"/>
                  <a:pt x="1435" y="2415"/>
                </a:cubicBezTo>
                <a:cubicBezTo>
                  <a:pt x="1435" y="2448"/>
                  <a:pt x="1402" y="2582"/>
                  <a:pt x="1369" y="2648"/>
                </a:cubicBezTo>
                <a:cubicBezTo>
                  <a:pt x="1369" y="2682"/>
                  <a:pt x="1302" y="2682"/>
                  <a:pt x="1302" y="2715"/>
                </a:cubicBezTo>
                <a:cubicBezTo>
                  <a:pt x="1269" y="2815"/>
                  <a:pt x="1302" y="2849"/>
                  <a:pt x="1369" y="2915"/>
                </a:cubicBezTo>
                <a:lnTo>
                  <a:pt x="1402" y="2915"/>
                </a:lnTo>
                <a:cubicBezTo>
                  <a:pt x="1435" y="2915"/>
                  <a:pt x="1469" y="2849"/>
                  <a:pt x="1502" y="2849"/>
                </a:cubicBezTo>
                <a:cubicBezTo>
                  <a:pt x="1502" y="2815"/>
                  <a:pt x="1569" y="2815"/>
                  <a:pt x="1569" y="2782"/>
                </a:cubicBezTo>
                <a:cubicBezTo>
                  <a:pt x="1602" y="2648"/>
                  <a:pt x="1669" y="2482"/>
                  <a:pt x="1635" y="2315"/>
                </a:cubicBezTo>
                <a:cubicBezTo>
                  <a:pt x="1569" y="2181"/>
                  <a:pt x="1469" y="2115"/>
                  <a:pt x="1335" y="2015"/>
                </a:cubicBezTo>
                <a:lnTo>
                  <a:pt x="1269" y="1948"/>
                </a:lnTo>
                <a:cubicBezTo>
                  <a:pt x="1068" y="1748"/>
                  <a:pt x="802" y="1481"/>
                  <a:pt x="635" y="1147"/>
                </a:cubicBezTo>
                <a:cubicBezTo>
                  <a:pt x="568" y="981"/>
                  <a:pt x="501" y="814"/>
                  <a:pt x="468" y="614"/>
                </a:cubicBezTo>
                <a:cubicBezTo>
                  <a:pt x="435" y="447"/>
                  <a:pt x="401" y="280"/>
                  <a:pt x="301" y="113"/>
                </a:cubicBezTo>
                <a:cubicBezTo>
                  <a:pt x="276" y="38"/>
                  <a:pt x="214" y="1"/>
                  <a:pt x="17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19" name="Google Shape;4019;p65"/>
          <p:cNvSpPr/>
          <p:nvPr/>
        </p:nvSpPr>
        <p:spPr>
          <a:xfrm>
            <a:off x="3213243" y="981218"/>
            <a:ext cx="11336" cy="55662"/>
          </a:xfrm>
          <a:custGeom>
            <a:avLst/>
            <a:gdLst/>
            <a:ahLst/>
            <a:cxnLst/>
            <a:rect l="l" t="t" r="r" b="b"/>
            <a:pathLst>
              <a:path w="401" h="1969" extrusionOk="0">
                <a:moveTo>
                  <a:pt x="201" y="0"/>
                </a:moveTo>
                <a:cubicBezTo>
                  <a:pt x="101" y="0"/>
                  <a:pt x="67" y="67"/>
                  <a:pt x="67" y="134"/>
                </a:cubicBezTo>
                <a:cubicBezTo>
                  <a:pt x="67" y="334"/>
                  <a:pt x="67" y="568"/>
                  <a:pt x="101" y="768"/>
                </a:cubicBezTo>
                <a:cubicBezTo>
                  <a:pt x="101" y="834"/>
                  <a:pt x="167" y="968"/>
                  <a:pt x="167" y="1068"/>
                </a:cubicBezTo>
                <a:lnTo>
                  <a:pt x="167" y="1301"/>
                </a:lnTo>
                <a:cubicBezTo>
                  <a:pt x="167" y="1401"/>
                  <a:pt x="101" y="1468"/>
                  <a:pt x="67" y="1568"/>
                </a:cubicBezTo>
                <a:cubicBezTo>
                  <a:pt x="34" y="1635"/>
                  <a:pt x="34" y="1735"/>
                  <a:pt x="1" y="1802"/>
                </a:cubicBezTo>
                <a:cubicBezTo>
                  <a:pt x="1" y="1902"/>
                  <a:pt x="34" y="1935"/>
                  <a:pt x="101" y="1969"/>
                </a:cubicBezTo>
                <a:cubicBezTo>
                  <a:pt x="167" y="1969"/>
                  <a:pt x="201" y="1935"/>
                  <a:pt x="234" y="1902"/>
                </a:cubicBezTo>
                <a:cubicBezTo>
                  <a:pt x="301" y="1802"/>
                  <a:pt x="301" y="1768"/>
                  <a:pt x="334" y="1668"/>
                </a:cubicBezTo>
                <a:cubicBezTo>
                  <a:pt x="368" y="1602"/>
                  <a:pt x="368" y="1468"/>
                  <a:pt x="401" y="1401"/>
                </a:cubicBezTo>
                <a:lnTo>
                  <a:pt x="401" y="1068"/>
                </a:lnTo>
                <a:cubicBezTo>
                  <a:pt x="401" y="934"/>
                  <a:pt x="368" y="801"/>
                  <a:pt x="368" y="734"/>
                </a:cubicBezTo>
                <a:cubicBezTo>
                  <a:pt x="334" y="501"/>
                  <a:pt x="334" y="301"/>
                  <a:pt x="334" y="134"/>
                </a:cubicBezTo>
                <a:cubicBezTo>
                  <a:pt x="334" y="101"/>
                  <a:pt x="267" y="0"/>
                  <a:pt x="2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20" name="Google Shape;4020;p65"/>
          <p:cNvSpPr/>
          <p:nvPr/>
        </p:nvSpPr>
        <p:spPr>
          <a:xfrm>
            <a:off x="3231165" y="1016667"/>
            <a:ext cx="42460" cy="63577"/>
          </a:xfrm>
          <a:custGeom>
            <a:avLst/>
            <a:gdLst/>
            <a:ahLst/>
            <a:cxnLst/>
            <a:rect l="l" t="t" r="r" b="b"/>
            <a:pathLst>
              <a:path w="1502" h="2249" extrusionOk="0">
                <a:moveTo>
                  <a:pt x="1140" y="1"/>
                </a:moveTo>
                <a:cubicBezTo>
                  <a:pt x="1124" y="1"/>
                  <a:pt x="1110" y="5"/>
                  <a:pt x="1101" y="14"/>
                </a:cubicBezTo>
                <a:cubicBezTo>
                  <a:pt x="1034" y="47"/>
                  <a:pt x="1001" y="147"/>
                  <a:pt x="1034" y="181"/>
                </a:cubicBezTo>
                <a:cubicBezTo>
                  <a:pt x="1235" y="648"/>
                  <a:pt x="1034" y="1215"/>
                  <a:pt x="601" y="1482"/>
                </a:cubicBezTo>
                <a:cubicBezTo>
                  <a:pt x="567" y="1515"/>
                  <a:pt x="534" y="1515"/>
                  <a:pt x="501" y="1548"/>
                </a:cubicBezTo>
                <a:cubicBezTo>
                  <a:pt x="401" y="1582"/>
                  <a:pt x="301" y="1649"/>
                  <a:pt x="234" y="1715"/>
                </a:cubicBezTo>
                <a:cubicBezTo>
                  <a:pt x="100" y="1815"/>
                  <a:pt x="0" y="1982"/>
                  <a:pt x="34" y="2182"/>
                </a:cubicBezTo>
                <a:cubicBezTo>
                  <a:pt x="67" y="2216"/>
                  <a:pt x="100" y="2249"/>
                  <a:pt x="167" y="2249"/>
                </a:cubicBezTo>
                <a:cubicBezTo>
                  <a:pt x="234" y="2249"/>
                  <a:pt x="267" y="2182"/>
                  <a:pt x="267" y="2149"/>
                </a:cubicBezTo>
                <a:cubicBezTo>
                  <a:pt x="267" y="2049"/>
                  <a:pt x="301" y="1915"/>
                  <a:pt x="401" y="1882"/>
                </a:cubicBezTo>
                <a:cubicBezTo>
                  <a:pt x="467" y="1849"/>
                  <a:pt x="534" y="1815"/>
                  <a:pt x="601" y="1749"/>
                </a:cubicBezTo>
                <a:cubicBezTo>
                  <a:pt x="668" y="1715"/>
                  <a:pt x="701" y="1715"/>
                  <a:pt x="734" y="1682"/>
                </a:cubicBezTo>
                <a:cubicBezTo>
                  <a:pt x="1268" y="1382"/>
                  <a:pt x="1501" y="681"/>
                  <a:pt x="1268" y="81"/>
                </a:cubicBezTo>
                <a:cubicBezTo>
                  <a:pt x="1244" y="32"/>
                  <a:pt x="1183" y="1"/>
                  <a:pt x="114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21" name="Google Shape;4021;p65"/>
          <p:cNvSpPr/>
          <p:nvPr/>
        </p:nvSpPr>
        <p:spPr>
          <a:xfrm>
            <a:off x="3182119" y="1212486"/>
            <a:ext cx="50969" cy="18658"/>
          </a:xfrm>
          <a:custGeom>
            <a:avLst/>
            <a:gdLst/>
            <a:ahLst/>
            <a:cxnLst/>
            <a:rect l="l" t="t" r="r" b="b"/>
            <a:pathLst>
              <a:path w="1803" h="660" extrusionOk="0">
                <a:moveTo>
                  <a:pt x="1673" y="0"/>
                </a:moveTo>
                <a:cubicBezTo>
                  <a:pt x="1644" y="0"/>
                  <a:pt x="1619" y="9"/>
                  <a:pt x="1602" y="25"/>
                </a:cubicBezTo>
                <a:cubicBezTo>
                  <a:pt x="1502" y="192"/>
                  <a:pt x="1335" y="326"/>
                  <a:pt x="1168" y="426"/>
                </a:cubicBezTo>
                <a:lnTo>
                  <a:pt x="1135" y="426"/>
                </a:lnTo>
                <a:lnTo>
                  <a:pt x="1035" y="326"/>
                </a:lnTo>
                <a:cubicBezTo>
                  <a:pt x="849" y="140"/>
                  <a:pt x="579" y="38"/>
                  <a:pt x="308" y="38"/>
                </a:cubicBezTo>
                <a:cubicBezTo>
                  <a:pt x="238" y="38"/>
                  <a:pt x="169" y="45"/>
                  <a:pt x="101" y="59"/>
                </a:cubicBezTo>
                <a:cubicBezTo>
                  <a:pt x="34" y="59"/>
                  <a:pt x="1" y="92"/>
                  <a:pt x="1" y="159"/>
                </a:cubicBezTo>
                <a:cubicBezTo>
                  <a:pt x="1" y="226"/>
                  <a:pt x="68" y="259"/>
                  <a:pt x="134" y="259"/>
                </a:cubicBezTo>
                <a:cubicBezTo>
                  <a:pt x="178" y="253"/>
                  <a:pt x="221" y="251"/>
                  <a:pt x="264" y="251"/>
                </a:cubicBezTo>
                <a:cubicBezTo>
                  <a:pt x="487" y="251"/>
                  <a:pt x="706" y="325"/>
                  <a:pt x="901" y="492"/>
                </a:cubicBezTo>
                <a:cubicBezTo>
                  <a:pt x="935" y="559"/>
                  <a:pt x="1002" y="626"/>
                  <a:pt x="1135" y="626"/>
                </a:cubicBezTo>
                <a:cubicBezTo>
                  <a:pt x="1152" y="626"/>
                  <a:pt x="1168" y="617"/>
                  <a:pt x="1189" y="617"/>
                </a:cubicBezTo>
                <a:cubicBezTo>
                  <a:pt x="1210" y="617"/>
                  <a:pt x="1235" y="626"/>
                  <a:pt x="1268" y="659"/>
                </a:cubicBezTo>
                <a:cubicBezTo>
                  <a:pt x="1469" y="559"/>
                  <a:pt x="1635" y="392"/>
                  <a:pt x="1769" y="192"/>
                </a:cubicBezTo>
                <a:cubicBezTo>
                  <a:pt x="1802" y="159"/>
                  <a:pt x="1802" y="92"/>
                  <a:pt x="1769" y="25"/>
                </a:cubicBezTo>
                <a:cubicBezTo>
                  <a:pt x="1735" y="9"/>
                  <a:pt x="1702" y="0"/>
                  <a:pt x="1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22" name="Google Shape;4022;p65"/>
          <p:cNvSpPr/>
          <p:nvPr/>
        </p:nvSpPr>
        <p:spPr>
          <a:xfrm>
            <a:off x="3089707" y="1220034"/>
            <a:ext cx="83026" cy="36552"/>
          </a:xfrm>
          <a:custGeom>
            <a:avLst/>
            <a:gdLst/>
            <a:ahLst/>
            <a:cxnLst/>
            <a:rect l="l" t="t" r="r" b="b"/>
            <a:pathLst>
              <a:path w="2937" h="1293" extrusionOk="0">
                <a:moveTo>
                  <a:pt x="118" y="0"/>
                </a:moveTo>
                <a:cubicBezTo>
                  <a:pt x="84" y="0"/>
                  <a:pt x="51" y="9"/>
                  <a:pt x="34" y="25"/>
                </a:cubicBezTo>
                <a:cubicBezTo>
                  <a:pt x="1" y="59"/>
                  <a:pt x="1" y="159"/>
                  <a:pt x="34" y="192"/>
                </a:cubicBezTo>
                <a:cubicBezTo>
                  <a:pt x="234" y="459"/>
                  <a:pt x="568" y="626"/>
                  <a:pt x="1068" y="626"/>
                </a:cubicBezTo>
                <a:lnTo>
                  <a:pt x="1335" y="626"/>
                </a:lnTo>
                <a:cubicBezTo>
                  <a:pt x="1569" y="626"/>
                  <a:pt x="1835" y="626"/>
                  <a:pt x="2069" y="692"/>
                </a:cubicBezTo>
                <a:cubicBezTo>
                  <a:pt x="2336" y="792"/>
                  <a:pt x="2536" y="959"/>
                  <a:pt x="2736" y="1226"/>
                </a:cubicBezTo>
                <a:cubicBezTo>
                  <a:pt x="2736" y="1293"/>
                  <a:pt x="2769" y="1293"/>
                  <a:pt x="2803" y="1293"/>
                </a:cubicBezTo>
                <a:lnTo>
                  <a:pt x="2870" y="1293"/>
                </a:lnTo>
                <a:cubicBezTo>
                  <a:pt x="2936" y="1226"/>
                  <a:pt x="2936" y="1159"/>
                  <a:pt x="2903" y="1126"/>
                </a:cubicBezTo>
                <a:cubicBezTo>
                  <a:pt x="2636" y="826"/>
                  <a:pt x="2436" y="626"/>
                  <a:pt x="2169" y="492"/>
                </a:cubicBezTo>
                <a:cubicBezTo>
                  <a:pt x="1902" y="359"/>
                  <a:pt x="1602" y="359"/>
                  <a:pt x="1335" y="359"/>
                </a:cubicBezTo>
                <a:lnTo>
                  <a:pt x="1068" y="359"/>
                </a:lnTo>
                <a:cubicBezTo>
                  <a:pt x="668" y="359"/>
                  <a:pt x="368" y="225"/>
                  <a:pt x="201" y="25"/>
                </a:cubicBezTo>
                <a:cubicBezTo>
                  <a:pt x="184" y="9"/>
                  <a:pt x="151" y="0"/>
                  <a:pt x="1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23" name="Google Shape;4023;p65"/>
          <p:cNvSpPr/>
          <p:nvPr/>
        </p:nvSpPr>
        <p:spPr>
          <a:xfrm>
            <a:off x="3113284" y="1188288"/>
            <a:ext cx="21711" cy="47549"/>
          </a:xfrm>
          <a:custGeom>
            <a:avLst/>
            <a:gdLst/>
            <a:ahLst/>
            <a:cxnLst/>
            <a:rect l="l" t="t" r="r" b="b"/>
            <a:pathLst>
              <a:path w="768" h="1682" extrusionOk="0">
                <a:moveTo>
                  <a:pt x="106" y="1"/>
                </a:moveTo>
                <a:cubicBezTo>
                  <a:pt x="90" y="1"/>
                  <a:pt x="76" y="5"/>
                  <a:pt x="67" y="14"/>
                </a:cubicBezTo>
                <a:cubicBezTo>
                  <a:pt x="34" y="81"/>
                  <a:pt x="1" y="148"/>
                  <a:pt x="34" y="181"/>
                </a:cubicBezTo>
                <a:cubicBezTo>
                  <a:pt x="101" y="314"/>
                  <a:pt x="168" y="514"/>
                  <a:pt x="201" y="681"/>
                </a:cubicBezTo>
                <a:lnTo>
                  <a:pt x="234" y="815"/>
                </a:lnTo>
                <a:cubicBezTo>
                  <a:pt x="334" y="1148"/>
                  <a:pt x="401" y="1482"/>
                  <a:pt x="568" y="1649"/>
                </a:cubicBezTo>
                <a:cubicBezTo>
                  <a:pt x="601" y="1682"/>
                  <a:pt x="601" y="1682"/>
                  <a:pt x="668" y="1682"/>
                </a:cubicBezTo>
                <a:cubicBezTo>
                  <a:pt x="668" y="1682"/>
                  <a:pt x="701" y="1682"/>
                  <a:pt x="735" y="1649"/>
                </a:cubicBezTo>
                <a:cubicBezTo>
                  <a:pt x="768" y="1615"/>
                  <a:pt x="768" y="1515"/>
                  <a:pt x="735" y="1482"/>
                </a:cubicBezTo>
                <a:cubicBezTo>
                  <a:pt x="568" y="1348"/>
                  <a:pt x="501" y="948"/>
                  <a:pt x="434" y="781"/>
                </a:cubicBezTo>
                <a:lnTo>
                  <a:pt x="401" y="648"/>
                </a:lnTo>
                <a:cubicBezTo>
                  <a:pt x="368" y="448"/>
                  <a:pt x="301" y="248"/>
                  <a:pt x="234" y="81"/>
                </a:cubicBezTo>
                <a:cubicBezTo>
                  <a:pt x="210" y="32"/>
                  <a:pt x="150" y="1"/>
                  <a:pt x="1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24" name="Google Shape;4024;p65"/>
          <p:cNvSpPr/>
          <p:nvPr/>
        </p:nvSpPr>
        <p:spPr>
          <a:xfrm>
            <a:off x="3137821" y="1191143"/>
            <a:ext cx="14163" cy="43761"/>
          </a:xfrm>
          <a:custGeom>
            <a:avLst/>
            <a:gdLst/>
            <a:ahLst/>
            <a:cxnLst/>
            <a:rect l="l" t="t" r="r" b="b"/>
            <a:pathLst>
              <a:path w="501" h="1548" extrusionOk="0">
                <a:moveTo>
                  <a:pt x="239" y="0"/>
                </a:moveTo>
                <a:cubicBezTo>
                  <a:pt x="223" y="0"/>
                  <a:pt x="209" y="4"/>
                  <a:pt x="200" y="13"/>
                </a:cubicBezTo>
                <a:cubicBezTo>
                  <a:pt x="100" y="47"/>
                  <a:pt x="67" y="147"/>
                  <a:pt x="100" y="180"/>
                </a:cubicBezTo>
                <a:cubicBezTo>
                  <a:pt x="200" y="413"/>
                  <a:pt x="200" y="714"/>
                  <a:pt x="100" y="981"/>
                </a:cubicBezTo>
                <a:cubicBezTo>
                  <a:pt x="100" y="1014"/>
                  <a:pt x="67" y="1014"/>
                  <a:pt x="67" y="1047"/>
                </a:cubicBezTo>
                <a:cubicBezTo>
                  <a:pt x="33" y="1181"/>
                  <a:pt x="0" y="1314"/>
                  <a:pt x="0" y="1414"/>
                </a:cubicBezTo>
                <a:cubicBezTo>
                  <a:pt x="0" y="1514"/>
                  <a:pt x="33" y="1548"/>
                  <a:pt x="133" y="1548"/>
                </a:cubicBezTo>
                <a:cubicBezTo>
                  <a:pt x="200" y="1548"/>
                  <a:pt x="234" y="1481"/>
                  <a:pt x="234" y="1381"/>
                </a:cubicBezTo>
                <a:cubicBezTo>
                  <a:pt x="234" y="1314"/>
                  <a:pt x="267" y="1214"/>
                  <a:pt x="334" y="1147"/>
                </a:cubicBezTo>
                <a:cubicBezTo>
                  <a:pt x="334" y="1147"/>
                  <a:pt x="367" y="1081"/>
                  <a:pt x="367" y="1047"/>
                </a:cubicBezTo>
                <a:cubicBezTo>
                  <a:pt x="434" y="747"/>
                  <a:pt x="500" y="413"/>
                  <a:pt x="367" y="80"/>
                </a:cubicBezTo>
                <a:cubicBezTo>
                  <a:pt x="343" y="31"/>
                  <a:pt x="282" y="0"/>
                  <a:pt x="23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25" name="Google Shape;4025;p65"/>
          <p:cNvSpPr/>
          <p:nvPr/>
        </p:nvSpPr>
        <p:spPr>
          <a:xfrm>
            <a:off x="3097255" y="1233942"/>
            <a:ext cx="53796" cy="43393"/>
          </a:xfrm>
          <a:custGeom>
            <a:avLst/>
            <a:gdLst/>
            <a:ahLst/>
            <a:cxnLst/>
            <a:rect l="l" t="t" r="r" b="b"/>
            <a:pathLst>
              <a:path w="1903" h="1535" extrusionOk="0">
                <a:moveTo>
                  <a:pt x="1769" y="0"/>
                </a:moveTo>
                <a:cubicBezTo>
                  <a:pt x="1568" y="67"/>
                  <a:pt x="1235" y="167"/>
                  <a:pt x="1068" y="401"/>
                </a:cubicBezTo>
                <a:cubicBezTo>
                  <a:pt x="968" y="501"/>
                  <a:pt x="935" y="601"/>
                  <a:pt x="901" y="734"/>
                </a:cubicBezTo>
                <a:cubicBezTo>
                  <a:pt x="835" y="868"/>
                  <a:pt x="801" y="1001"/>
                  <a:pt x="735" y="1068"/>
                </a:cubicBezTo>
                <a:cubicBezTo>
                  <a:pt x="668" y="1168"/>
                  <a:pt x="568" y="1168"/>
                  <a:pt x="434" y="1201"/>
                </a:cubicBezTo>
                <a:cubicBezTo>
                  <a:pt x="334" y="1234"/>
                  <a:pt x="234" y="1234"/>
                  <a:pt x="101" y="1335"/>
                </a:cubicBezTo>
                <a:cubicBezTo>
                  <a:pt x="67" y="1368"/>
                  <a:pt x="1" y="1468"/>
                  <a:pt x="67" y="1501"/>
                </a:cubicBezTo>
                <a:cubicBezTo>
                  <a:pt x="67" y="1501"/>
                  <a:pt x="101" y="1535"/>
                  <a:pt x="134" y="1535"/>
                </a:cubicBezTo>
                <a:cubicBezTo>
                  <a:pt x="167" y="1535"/>
                  <a:pt x="167" y="1535"/>
                  <a:pt x="134" y="1501"/>
                </a:cubicBezTo>
                <a:cubicBezTo>
                  <a:pt x="234" y="1435"/>
                  <a:pt x="334" y="1435"/>
                  <a:pt x="434" y="1401"/>
                </a:cubicBezTo>
                <a:cubicBezTo>
                  <a:pt x="568" y="1368"/>
                  <a:pt x="735" y="1368"/>
                  <a:pt x="835" y="1234"/>
                </a:cubicBezTo>
                <a:cubicBezTo>
                  <a:pt x="968" y="1101"/>
                  <a:pt x="1068" y="934"/>
                  <a:pt x="1101" y="767"/>
                </a:cubicBezTo>
                <a:cubicBezTo>
                  <a:pt x="1135" y="667"/>
                  <a:pt x="1168" y="567"/>
                  <a:pt x="1235" y="501"/>
                </a:cubicBezTo>
                <a:cubicBezTo>
                  <a:pt x="1335" y="334"/>
                  <a:pt x="1635" y="234"/>
                  <a:pt x="1802" y="200"/>
                </a:cubicBezTo>
                <a:cubicBezTo>
                  <a:pt x="1835" y="200"/>
                  <a:pt x="1902" y="167"/>
                  <a:pt x="1902" y="67"/>
                </a:cubicBezTo>
                <a:cubicBezTo>
                  <a:pt x="1902" y="34"/>
                  <a:pt x="1835" y="0"/>
                  <a:pt x="17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26" name="Google Shape;4026;p65"/>
          <p:cNvSpPr/>
          <p:nvPr/>
        </p:nvSpPr>
        <p:spPr>
          <a:xfrm>
            <a:off x="3074640" y="1289802"/>
            <a:ext cx="84892" cy="52609"/>
          </a:xfrm>
          <a:custGeom>
            <a:avLst/>
            <a:gdLst/>
            <a:ahLst/>
            <a:cxnLst/>
            <a:rect l="l" t="t" r="r" b="b"/>
            <a:pathLst>
              <a:path w="3003" h="1861" extrusionOk="0">
                <a:moveTo>
                  <a:pt x="2027" y="1"/>
                </a:moveTo>
                <a:cubicBezTo>
                  <a:pt x="1943" y="1"/>
                  <a:pt x="1868" y="9"/>
                  <a:pt x="1801" y="26"/>
                </a:cubicBezTo>
                <a:cubicBezTo>
                  <a:pt x="1568" y="92"/>
                  <a:pt x="1401" y="259"/>
                  <a:pt x="1268" y="493"/>
                </a:cubicBezTo>
                <a:cubicBezTo>
                  <a:pt x="1168" y="559"/>
                  <a:pt x="1134" y="593"/>
                  <a:pt x="1101" y="693"/>
                </a:cubicBezTo>
                <a:cubicBezTo>
                  <a:pt x="801" y="1060"/>
                  <a:pt x="567" y="1427"/>
                  <a:pt x="134" y="1593"/>
                </a:cubicBezTo>
                <a:cubicBezTo>
                  <a:pt x="67" y="1660"/>
                  <a:pt x="0" y="1727"/>
                  <a:pt x="67" y="1760"/>
                </a:cubicBezTo>
                <a:cubicBezTo>
                  <a:pt x="100" y="1827"/>
                  <a:pt x="134" y="1860"/>
                  <a:pt x="200" y="1860"/>
                </a:cubicBezTo>
                <a:lnTo>
                  <a:pt x="300" y="1860"/>
                </a:lnTo>
                <a:cubicBezTo>
                  <a:pt x="767" y="1660"/>
                  <a:pt x="1068" y="1260"/>
                  <a:pt x="1334" y="860"/>
                </a:cubicBezTo>
                <a:cubicBezTo>
                  <a:pt x="1401" y="760"/>
                  <a:pt x="1434" y="726"/>
                  <a:pt x="1468" y="659"/>
                </a:cubicBezTo>
                <a:cubicBezTo>
                  <a:pt x="1601" y="493"/>
                  <a:pt x="1735" y="326"/>
                  <a:pt x="1901" y="259"/>
                </a:cubicBezTo>
                <a:cubicBezTo>
                  <a:pt x="1935" y="242"/>
                  <a:pt x="1985" y="234"/>
                  <a:pt x="2047" y="234"/>
                </a:cubicBezTo>
                <a:cubicBezTo>
                  <a:pt x="2110" y="234"/>
                  <a:pt x="2185" y="242"/>
                  <a:pt x="2268" y="259"/>
                </a:cubicBezTo>
                <a:cubicBezTo>
                  <a:pt x="2435" y="259"/>
                  <a:pt x="2635" y="359"/>
                  <a:pt x="2802" y="426"/>
                </a:cubicBezTo>
                <a:cubicBezTo>
                  <a:pt x="2833" y="447"/>
                  <a:pt x="2858" y="454"/>
                  <a:pt x="2878" y="454"/>
                </a:cubicBezTo>
                <a:cubicBezTo>
                  <a:pt x="2923" y="454"/>
                  <a:pt x="2946" y="416"/>
                  <a:pt x="2969" y="393"/>
                </a:cubicBezTo>
                <a:cubicBezTo>
                  <a:pt x="3002" y="326"/>
                  <a:pt x="2969" y="259"/>
                  <a:pt x="2936" y="226"/>
                </a:cubicBezTo>
                <a:cubicBezTo>
                  <a:pt x="2735" y="159"/>
                  <a:pt x="2502" y="59"/>
                  <a:pt x="2302" y="26"/>
                </a:cubicBezTo>
                <a:cubicBezTo>
                  <a:pt x="2202" y="9"/>
                  <a:pt x="2110" y="1"/>
                  <a:pt x="2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27" name="Google Shape;4027;p65"/>
          <p:cNvSpPr/>
          <p:nvPr/>
        </p:nvSpPr>
        <p:spPr>
          <a:xfrm>
            <a:off x="3078400" y="1292403"/>
            <a:ext cx="33047" cy="60383"/>
          </a:xfrm>
          <a:custGeom>
            <a:avLst/>
            <a:gdLst/>
            <a:ahLst/>
            <a:cxnLst/>
            <a:rect l="l" t="t" r="r" b="b"/>
            <a:pathLst>
              <a:path w="1169" h="2136" extrusionOk="0">
                <a:moveTo>
                  <a:pt x="101" y="0"/>
                </a:moveTo>
                <a:cubicBezTo>
                  <a:pt x="67" y="0"/>
                  <a:pt x="1" y="67"/>
                  <a:pt x="1" y="134"/>
                </a:cubicBezTo>
                <a:cubicBezTo>
                  <a:pt x="67" y="334"/>
                  <a:pt x="134" y="601"/>
                  <a:pt x="301" y="768"/>
                </a:cubicBezTo>
                <a:lnTo>
                  <a:pt x="501" y="968"/>
                </a:lnTo>
                <a:cubicBezTo>
                  <a:pt x="568" y="968"/>
                  <a:pt x="601" y="1001"/>
                  <a:pt x="668" y="1068"/>
                </a:cubicBezTo>
                <a:cubicBezTo>
                  <a:pt x="734" y="1101"/>
                  <a:pt x="834" y="1135"/>
                  <a:pt x="834" y="1168"/>
                </a:cubicBezTo>
                <a:cubicBezTo>
                  <a:pt x="935" y="1435"/>
                  <a:pt x="834" y="1735"/>
                  <a:pt x="668" y="1935"/>
                </a:cubicBezTo>
                <a:cubicBezTo>
                  <a:pt x="634" y="1968"/>
                  <a:pt x="634" y="2069"/>
                  <a:pt x="668" y="2102"/>
                </a:cubicBezTo>
                <a:cubicBezTo>
                  <a:pt x="734" y="2135"/>
                  <a:pt x="734" y="2135"/>
                  <a:pt x="768" y="2135"/>
                </a:cubicBezTo>
                <a:cubicBezTo>
                  <a:pt x="790" y="2135"/>
                  <a:pt x="812" y="2120"/>
                  <a:pt x="825" y="2120"/>
                </a:cubicBezTo>
                <a:cubicBezTo>
                  <a:pt x="831" y="2120"/>
                  <a:pt x="834" y="2124"/>
                  <a:pt x="834" y="2135"/>
                </a:cubicBezTo>
                <a:cubicBezTo>
                  <a:pt x="1101" y="1902"/>
                  <a:pt x="1168" y="1468"/>
                  <a:pt x="1068" y="1135"/>
                </a:cubicBezTo>
                <a:cubicBezTo>
                  <a:pt x="1001" y="1068"/>
                  <a:pt x="935" y="968"/>
                  <a:pt x="768" y="901"/>
                </a:cubicBezTo>
                <a:cubicBezTo>
                  <a:pt x="734" y="834"/>
                  <a:pt x="634" y="801"/>
                  <a:pt x="634" y="801"/>
                </a:cubicBezTo>
                <a:cubicBezTo>
                  <a:pt x="601" y="768"/>
                  <a:pt x="501" y="701"/>
                  <a:pt x="468" y="634"/>
                </a:cubicBezTo>
                <a:cubicBezTo>
                  <a:pt x="334" y="467"/>
                  <a:pt x="267" y="301"/>
                  <a:pt x="234" y="100"/>
                </a:cubicBezTo>
                <a:cubicBezTo>
                  <a:pt x="234" y="67"/>
                  <a:pt x="167" y="0"/>
                  <a:pt x="1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28" name="Google Shape;4028;p65"/>
          <p:cNvSpPr/>
          <p:nvPr/>
        </p:nvSpPr>
        <p:spPr>
          <a:xfrm>
            <a:off x="3119899" y="1342919"/>
            <a:ext cx="33018" cy="86249"/>
          </a:xfrm>
          <a:custGeom>
            <a:avLst/>
            <a:gdLst/>
            <a:ahLst/>
            <a:cxnLst/>
            <a:rect l="l" t="t" r="r" b="b"/>
            <a:pathLst>
              <a:path w="1168" h="3051" extrusionOk="0">
                <a:moveTo>
                  <a:pt x="577" y="1"/>
                </a:moveTo>
                <a:cubicBezTo>
                  <a:pt x="559" y="1"/>
                  <a:pt x="544" y="5"/>
                  <a:pt x="534" y="15"/>
                </a:cubicBezTo>
                <a:cubicBezTo>
                  <a:pt x="501" y="48"/>
                  <a:pt x="467" y="148"/>
                  <a:pt x="501" y="181"/>
                </a:cubicBezTo>
                <a:cubicBezTo>
                  <a:pt x="534" y="282"/>
                  <a:pt x="634" y="382"/>
                  <a:pt x="667" y="482"/>
                </a:cubicBezTo>
                <a:cubicBezTo>
                  <a:pt x="801" y="815"/>
                  <a:pt x="968" y="1115"/>
                  <a:pt x="901" y="1382"/>
                </a:cubicBezTo>
                <a:cubicBezTo>
                  <a:pt x="868" y="1683"/>
                  <a:pt x="667" y="1949"/>
                  <a:pt x="467" y="2183"/>
                </a:cubicBezTo>
                <a:cubicBezTo>
                  <a:pt x="300" y="2383"/>
                  <a:pt x="67" y="2617"/>
                  <a:pt x="0" y="2883"/>
                </a:cubicBezTo>
                <a:cubicBezTo>
                  <a:pt x="0" y="2983"/>
                  <a:pt x="34" y="3017"/>
                  <a:pt x="134" y="3050"/>
                </a:cubicBezTo>
                <a:cubicBezTo>
                  <a:pt x="167" y="3050"/>
                  <a:pt x="200" y="3050"/>
                  <a:pt x="200" y="2983"/>
                </a:cubicBezTo>
                <a:cubicBezTo>
                  <a:pt x="300" y="2717"/>
                  <a:pt x="467" y="2516"/>
                  <a:pt x="634" y="2316"/>
                </a:cubicBezTo>
                <a:cubicBezTo>
                  <a:pt x="834" y="2049"/>
                  <a:pt x="1101" y="1783"/>
                  <a:pt x="1134" y="1382"/>
                </a:cubicBezTo>
                <a:cubicBezTo>
                  <a:pt x="1168" y="1015"/>
                  <a:pt x="1001" y="682"/>
                  <a:pt x="834" y="348"/>
                </a:cubicBezTo>
                <a:cubicBezTo>
                  <a:pt x="801" y="282"/>
                  <a:pt x="734" y="148"/>
                  <a:pt x="701" y="48"/>
                </a:cubicBezTo>
                <a:cubicBezTo>
                  <a:pt x="677" y="24"/>
                  <a:pt x="620" y="1"/>
                  <a:pt x="57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29" name="Google Shape;4029;p65"/>
          <p:cNvSpPr/>
          <p:nvPr/>
        </p:nvSpPr>
        <p:spPr>
          <a:xfrm>
            <a:off x="3139687" y="1348036"/>
            <a:ext cx="28326" cy="17951"/>
          </a:xfrm>
          <a:custGeom>
            <a:avLst/>
            <a:gdLst/>
            <a:ahLst/>
            <a:cxnLst/>
            <a:rect l="l" t="t" r="r" b="b"/>
            <a:pathLst>
              <a:path w="1002" h="635" extrusionOk="0">
                <a:moveTo>
                  <a:pt x="501" y="0"/>
                </a:moveTo>
                <a:cubicBezTo>
                  <a:pt x="401" y="0"/>
                  <a:pt x="234" y="0"/>
                  <a:pt x="101" y="101"/>
                </a:cubicBezTo>
                <a:cubicBezTo>
                  <a:pt x="67" y="134"/>
                  <a:pt x="1" y="201"/>
                  <a:pt x="67" y="267"/>
                </a:cubicBezTo>
                <a:cubicBezTo>
                  <a:pt x="91" y="291"/>
                  <a:pt x="131" y="314"/>
                  <a:pt x="176" y="314"/>
                </a:cubicBezTo>
                <a:cubicBezTo>
                  <a:pt x="195" y="314"/>
                  <a:pt x="215" y="310"/>
                  <a:pt x="234" y="301"/>
                </a:cubicBezTo>
                <a:cubicBezTo>
                  <a:pt x="301" y="267"/>
                  <a:pt x="434" y="267"/>
                  <a:pt x="501" y="267"/>
                </a:cubicBezTo>
                <a:cubicBezTo>
                  <a:pt x="601" y="267"/>
                  <a:pt x="735" y="267"/>
                  <a:pt x="768" y="301"/>
                </a:cubicBezTo>
                <a:cubicBezTo>
                  <a:pt x="801" y="334"/>
                  <a:pt x="801" y="434"/>
                  <a:pt x="801" y="501"/>
                </a:cubicBezTo>
                <a:cubicBezTo>
                  <a:pt x="801" y="601"/>
                  <a:pt x="835" y="634"/>
                  <a:pt x="935" y="634"/>
                </a:cubicBezTo>
                <a:cubicBezTo>
                  <a:pt x="968" y="634"/>
                  <a:pt x="1001" y="534"/>
                  <a:pt x="1001" y="501"/>
                </a:cubicBezTo>
                <a:cubicBezTo>
                  <a:pt x="1001" y="434"/>
                  <a:pt x="1001" y="267"/>
                  <a:pt x="935" y="134"/>
                </a:cubicBezTo>
                <a:cubicBezTo>
                  <a:pt x="801" y="0"/>
                  <a:pt x="635" y="0"/>
                  <a:pt x="5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30" name="Google Shape;4030;p65"/>
          <p:cNvSpPr/>
          <p:nvPr/>
        </p:nvSpPr>
        <p:spPr>
          <a:xfrm>
            <a:off x="2509797" y="1706996"/>
            <a:ext cx="496038" cy="1106452"/>
          </a:xfrm>
          <a:custGeom>
            <a:avLst/>
            <a:gdLst/>
            <a:ahLst/>
            <a:cxnLst/>
            <a:rect l="l" t="t" r="r" b="b"/>
            <a:pathLst>
              <a:path w="17547" h="39140" extrusionOk="0">
                <a:moveTo>
                  <a:pt x="11435" y="0"/>
                </a:moveTo>
                <a:cubicBezTo>
                  <a:pt x="9928" y="0"/>
                  <a:pt x="8401" y="318"/>
                  <a:pt x="7039" y="979"/>
                </a:cubicBezTo>
                <a:cubicBezTo>
                  <a:pt x="2669" y="3014"/>
                  <a:pt x="667" y="9118"/>
                  <a:pt x="267" y="14122"/>
                </a:cubicBezTo>
                <a:cubicBezTo>
                  <a:pt x="0" y="17624"/>
                  <a:pt x="234" y="21193"/>
                  <a:pt x="434" y="24629"/>
                </a:cubicBezTo>
                <a:cubicBezTo>
                  <a:pt x="567" y="26964"/>
                  <a:pt x="734" y="29333"/>
                  <a:pt x="734" y="31701"/>
                </a:cubicBezTo>
                <a:cubicBezTo>
                  <a:pt x="734" y="33936"/>
                  <a:pt x="1001" y="36204"/>
                  <a:pt x="1234" y="38439"/>
                </a:cubicBezTo>
                <a:lnTo>
                  <a:pt x="1268" y="38839"/>
                </a:lnTo>
                <a:cubicBezTo>
                  <a:pt x="1268" y="39006"/>
                  <a:pt x="1401" y="39140"/>
                  <a:pt x="1568" y="39140"/>
                </a:cubicBezTo>
                <a:cubicBezTo>
                  <a:pt x="1768" y="39140"/>
                  <a:pt x="1902" y="38973"/>
                  <a:pt x="1902" y="38839"/>
                </a:cubicBezTo>
                <a:lnTo>
                  <a:pt x="1868" y="38439"/>
                </a:lnTo>
                <a:cubicBezTo>
                  <a:pt x="1601" y="36204"/>
                  <a:pt x="1368" y="33969"/>
                  <a:pt x="1368" y="31768"/>
                </a:cubicBezTo>
                <a:cubicBezTo>
                  <a:pt x="1368" y="29366"/>
                  <a:pt x="1234" y="26964"/>
                  <a:pt x="1068" y="24629"/>
                </a:cubicBezTo>
                <a:cubicBezTo>
                  <a:pt x="867" y="21193"/>
                  <a:pt x="601" y="17658"/>
                  <a:pt x="901" y="14188"/>
                </a:cubicBezTo>
                <a:cubicBezTo>
                  <a:pt x="1268" y="9352"/>
                  <a:pt x="3136" y="3514"/>
                  <a:pt x="7272" y="1579"/>
                </a:cubicBezTo>
                <a:cubicBezTo>
                  <a:pt x="8570" y="951"/>
                  <a:pt x="10024" y="647"/>
                  <a:pt x="11455" y="647"/>
                </a:cubicBezTo>
                <a:cubicBezTo>
                  <a:pt x="13516" y="647"/>
                  <a:pt x="15528" y="1279"/>
                  <a:pt x="16946" y="2480"/>
                </a:cubicBezTo>
                <a:cubicBezTo>
                  <a:pt x="17019" y="2538"/>
                  <a:pt x="17092" y="2565"/>
                  <a:pt x="17162" y="2565"/>
                </a:cubicBezTo>
                <a:cubicBezTo>
                  <a:pt x="17252" y="2565"/>
                  <a:pt x="17338" y="2522"/>
                  <a:pt x="17413" y="2447"/>
                </a:cubicBezTo>
                <a:cubicBezTo>
                  <a:pt x="17546" y="2280"/>
                  <a:pt x="17479" y="2113"/>
                  <a:pt x="17379" y="1980"/>
                </a:cubicBezTo>
                <a:cubicBezTo>
                  <a:pt x="15830" y="688"/>
                  <a:pt x="13653" y="0"/>
                  <a:pt x="114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31" name="Google Shape;4031;p65"/>
          <p:cNvSpPr/>
          <p:nvPr/>
        </p:nvSpPr>
        <p:spPr>
          <a:xfrm>
            <a:off x="2869068" y="1672734"/>
            <a:ext cx="579940" cy="1127512"/>
          </a:xfrm>
          <a:custGeom>
            <a:avLst/>
            <a:gdLst/>
            <a:ahLst/>
            <a:cxnLst/>
            <a:rect l="l" t="t" r="r" b="b"/>
            <a:pathLst>
              <a:path w="20515" h="39885" extrusionOk="0">
                <a:moveTo>
                  <a:pt x="6728" y="1"/>
                </a:moveTo>
                <a:cubicBezTo>
                  <a:pt x="3979" y="1"/>
                  <a:pt x="1046" y="1203"/>
                  <a:pt x="67" y="3725"/>
                </a:cubicBezTo>
                <a:cubicBezTo>
                  <a:pt x="0" y="3892"/>
                  <a:pt x="67" y="4059"/>
                  <a:pt x="234" y="4159"/>
                </a:cubicBezTo>
                <a:cubicBezTo>
                  <a:pt x="277" y="4176"/>
                  <a:pt x="320" y="4185"/>
                  <a:pt x="362" y="4185"/>
                </a:cubicBezTo>
                <a:cubicBezTo>
                  <a:pt x="482" y="4185"/>
                  <a:pt x="593" y="4116"/>
                  <a:pt x="667" y="3992"/>
                </a:cubicBezTo>
                <a:cubicBezTo>
                  <a:pt x="1536" y="1745"/>
                  <a:pt x="4315" y="682"/>
                  <a:pt x="6854" y="682"/>
                </a:cubicBezTo>
                <a:cubicBezTo>
                  <a:pt x="7142" y="682"/>
                  <a:pt x="7427" y="696"/>
                  <a:pt x="7706" y="723"/>
                </a:cubicBezTo>
                <a:cubicBezTo>
                  <a:pt x="11709" y="1157"/>
                  <a:pt x="15078" y="2891"/>
                  <a:pt x="16679" y="5460"/>
                </a:cubicBezTo>
                <a:cubicBezTo>
                  <a:pt x="19414" y="9863"/>
                  <a:pt x="19581" y="16635"/>
                  <a:pt x="19681" y="21571"/>
                </a:cubicBezTo>
                <a:cubicBezTo>
                  <a:pt x="19681" y="22172"/>
                  <a:pt x="19714" y="22739"/>
                  <a:pt x="19714" y="23306"/>
                </a:cubicBezTo>
                <a:cubicBezTo>
                  <a:pt x="19881" y="29544"/>
                  <a:pt x="19848" y="34681"/>
                  <a:pt x="19648" y="39551"/>
                </a:cubicBezTo>
                <a:cubicBezTo>
                  <a:pt x="19581" y="39718"/>
                  <a:pt x="19748" y="39885"/>
                  <a:pt x="19914" y="39885"/>
                </a:cubicBezTo>
                <a:cubicBezTo>
                  <a:pt x="20081" y="39885"/>
                  <a:pt x="20215" y="39718"/>
                  <a:pt x="20248" y="39518"/>
                </a:cubicBezTo>
                <a:cubicBezTo>
                  <a:pt x="20515" y="34647"/>
                  <a:pt x="20515" y="29477"/>
                  <a:pt x="20348" y="23206"/>
                </a:cubicBezTo>
                <a:cubicBezTo>
                  <a:pt x="20348" y="22672"/>
                  <a:pt x="20315" y="22072"/>
                  <a:pt x="20315" y="21505"/>
                </a:cubicBezTo>
                <a:cubicBezTo>
                  <a:pt x="20181" y="16501"/>
                  <a:pt x="20048" y="9630"/>
                  <a:pt x="17179" y="5060"/>
                </a:cubicBezTo>
                <a:cubicBezTo>
                  <a:pt x="15478" y="2391"/>
                  <a:pt x="11975" y="523"/>
                  <a:pt x="7739" y="56"/>
                </a:cubicBezTo>
                <a:cubicBezTo>
                  <a:pt x="7408" y="19"/>
                  <a:pt x="7069" y="1"/>
                  <a:pt x="672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32" name="Google Shape;4032;p65"/>
          <p:cNvSpPr/>
          <p:nvPr/>
        </p:nvSpPr>
        <p:spPr>
          <a:xfrm>
            <a:off x="2806820" y="1018787"/>
            <a:ext cx="177304" cy="687617"/>
          </a:xfrm>
          <a:custGeom>
            <a:avLst/>
            <a:gdLst/>
            <a:ahLst/>
            <a:cxnLst/>
            <a:rect l="l" t="t" r="r" b="b"/>
            <a:pathLst>
              <a:path w="6272" h="24324" extrusionOk="0">
                <a:moveTo>
                  <a:pt x="3155" y="1"/>
                </a:moveTo>
                <a:cubicBezTo>
                  <a:pt x="3138" y="1"/>
                  <a:pt x="3120" y="2"/>
                  <a:pt x="3103" y="6"/>
                </a:cubicBezTo>
                <a:cubicBezTo>
                  <a:pt x="234" y="673"/>
                  <a:pt x="1" y="5176"/>
                  <a:pt x="301" y="7278"/>
                </a:cubicBezTo>
                <a:cubicBezTo>
                  <a:pt x="634" y="9446"/>
                  <a:pt x="1702" y="11247"/>
                  <a:pt x="2703" y="12982"/>
                </a:cubicBezTo>
                <a:cubicBezTo>
                  <a:pt x="3403" y="14149"/>
                  <a:pt x="4104" y="15417"/>
                  <a:pt x="4571" y="16751"/>
                </a:cubicBezTo>
                <a:cubicBezTo>
                  <a:pt x="5371" y="19019"/>
                  <a:pt x="5671" y="21521"/>
                  <a:pt x="5371" y="23956"/>
                </a:cubicBezTo>
                <a:cubicBezTo>
                  <a:pt x="5338" y="24156"/>
                  <a:pt x="5438" y="24290"/>
                  <a:pt x="5671" y="24323"/>
                </a:cubicBezTo>
                <a:cubicBezTo>
                  <a:pt x="5838" y="24323"/>
                  <a:pt x="5938" y="24190"/>
                  <a:pt x="6005" y="24090"/>
                </a:cubicBezTo>
                <a:cubicBezTo>
                  <a:pt x="6272" y="21521"/>
                  <a:pt x="6005" y="18953"/>
                  <a:pt x="5171" y="16584"/>
                </a:cubicBezTo>
                <a:cubicBezTo>
                  <a:pt x="4671" y="15183"/>
                  <a:pt x="3937" y="13916"/>
                  <a:pt x="3236" y="12682"/>
                </a:cubicBezTo>
                <a:cubicBezTo>
                  <a:pt x="2236" y="10914"/>
                  <a:pt x="1268" y="9246"/>
                  <a:pt x="935" y="7178"/>
                </a:cubicBezTo>
                <a:cubicBezTo>
                  <a:pt x="668" y="5343"/>
                  <a:pt x="835" y="1173"/>
                  <a:pt x="3236" y="640"/>
                </a:cubicBezTo>
                <a:cubicBezTo>
                  <a:pt x="3403" y="606"/>
                  <a:pt x="3537" y="439"/>
                  <a:pt x="3503" y="273"/>
                </a:cubicBezTo>
                <a:cubicBezTo>
                  <a:pt x="3443" y="123"/>
                  <a:pt x="3303" y="1"/>
                  <a:pt x="315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33" name="Google Shape;4033;p65"/>
          <p:cNvSpPr/>
          <p:nvPr/>
        </p:nvSpPr>
        <p:spPr>
          <a:xfrm>
            <a:off x="2982229" y="2765330"/>
            <a:ext cx="198053" cy="1325848"/>
          </a:xfrm>
          <a:custGeom>
            <a:avLst/>
            <a:gdLst/>
            <a:ahLst/>
            <a:cxnLst/>
            <a:rect l="l" t="t" r="r" b="b"/>
            <a:pathLst>
              <a:path w="7006" h="46901" extrusionOk="0">
                <a:moveTo>
                  <a:pt x="334" y="0"/>
                </a:moveTo>
                <a:lnTo>
                  <a:pt x="0" y="534"/>
                </a:lnTo>
                <a:cubicBezTo>
                  <a:pt x="1735" y="1702"/>
                  <a:pt x="3336" y="3903"/>
                  <a:pt x="4003" y="6171"/>
                </a:cubicBezTo>
                <a:cubicBezTo>
                  <a:pt x="4737" y="8606"/>
                  <a:pt x="4937" y="11275"/>
                  <a:pt x="5170" y="13844"/>
                </a:cubicBezTo>
                <a:cubicBezTo>
                  <a:pt x="5237" y="14444"/>
                  <a:pt x="5271" y="15044"/>
                  <a:pt x="5337" y="15612"/>
                </a:cubicBezTo>
                <a:cubicBezTo>
                  <a:pt x="5771" y="20682"/>
                  <a:pt x="6238" y="26052"/>
                  <a:pt x="6338" y="31356"/>
                </a:cubicBezTo>
                <a:cubicBezTo>
                  <a:pt x="6371" y="33191"/>
                  <a:pt x="6338" y="35092"/>
                  <a:pt x="6271" y="36927"/>
                </a:cubicBezTo>
                <a:cubicBezTo>
                  <a:pt x="6205" y="40196"/>
                  <a:pt x="6171" y="43565"/>
                  <a:pt x="6405" y="46901"/>
                </a:cubicBezTo>
                <a:lnTo>
                  <a:pt x="7005" y="46867"/>
                </a:lnTo>
                <a:cubicBezTo>
                  <a:pt x="6738" y="43565"/>
                  <a:pt x="6838" y="40196"/>
                  <a:pt x="6872" y="36927"/>
                </a:cubicBezTo>
                <a:cubicBezTo>
                  <a:pt x="6905" y="35092"/>
                  <a:pt x="6938" y="33191"/>
                  <a:pt x="6905" y="31289"/>
                </a:cubicBezTo>
                <a:cubicBezTo>
                  <a:pt x="6838" y="26019"/>
                  <a:pt x="6371" y="20615"/>
                  <a:pt x="5904" y="15545"/>
                </a:cubicBezTo>
                <a:cubicBezTo>
                  <a:pt x="5838" y="14911"/>
                  <a:pt x="5771" y="14344"/>
                  <a:pt x="5738" y="13744"/>
                </a:cubicBezTo>
                <a:cubicBezTo>
                  <a:pt x="5537" y="11175"/>
                  <a:pt x="5337" y="8440"/>
                  <a:pt x="4570" y="5938"/>
                </a:cubicBezTo>
                <a:cubicBezTo>
                  <a:pt x="3870" y="3570"/>
                  <a:pt x="2202" y="1235"/>
                  <a:pt x="3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34" name="Google Shape;4034;p65"/>
          <p:cNvSpPr/>
          <p:nvPr/>
        </p:nvSpPr>
        <p:spPr>
          <a:xfrm>
            <a:off x="2737052" y="2120345"/>
            <a:ext cx="337618" cy="2010440"/>
          </a:xfrm>
          <a:custGeom>
            <a:avLst/>
            <a:gdLst/>
            <a:ahLst/>
            <a:cxnLst/>
            <a:rect l="l" t="t" r="r" b="b"/>
            <a:pathLst>
              <a:path w="11943" h="71118" extrusionOk="0">
                <a:moveTo>
                  <a:pt x="11375" y="0"/>
                </a:moveTo>
                <a:cubicBezTo>
                  <a:pt x="11208" y="0"/>
                  <a:pt x="11075" y="167"/>
                  <a:pt x="11075" y="334"/>
                </a:cubicBezTo>
                <a:lnTo>
                  <a:pt x="11075" y="5337"/>
                </a:lnTo>
                <a:cubicBezTo>
                  <a:pt x="11075" y="9874"/>
                  <a:pt x="11041" y="14577"/>
                  <a:pt x="11208" y="19214"/>
                </a:cubicBezTo>
                <a:cubicBezTo>
                  <a:pt x="11308" y="21182"/>
                  <a:pt x="11342" y="23550"/>
                  <a:pt x="10074" y="25185"/>
                </a:cubicBezTo>
                <a:cubicBezTo>
                  <a:pt x="9173" y="26352"/>
                  <a:pt x="7906" y="26886"/>
                  <a:pt x="6572" y="27486"/>
                </a:cubicBezTo>
                <a:cubicBezTo>
                  <a:pt x="5004" y="28187"/>
                  <a:pt x="3336" y="28887"/>
                  <a:pt x="2369" y="30722"/>
                </a:cubicBezTo>
                <a:cubicBezTo>
                  <a:pt x="1234" y="32990"/>
                  <a:pt x="1168" y="36026"/>
                  <a:pt x="1134" y="38728"/>
                </a:cubicBezTo>
                <a:cubicBezTo>
                  <a:pt x="1134" y="39662"/>
                  <a:pt x="1068" y="40496"/>
                  <a:pt x="1034" y="41263"/>
                </a:cubicBezTo>
                <a:cubicBezTo>
                  <a:pt x="801" y="45433"/>
                  <a:pt x="534" y="49669"/>
                  <a:pt x="401" y="53872"/>
                </a:cubicBezTo>
                <a:cubicBezTo>
                  <a:pt x="334" y="56440"/>
                  <a:pt x="300" y="59109"/>
                  <a:pt x="234" y="61711"/>
                </a:cubicBezTo>
                <a:lnTo>
                  <a:pt x="234" y="63946"/>
                </a:lnTo>
                <a:cubicBezTo>
                  <a:pt x="300" y="66281"/>
                  <a:pt x="300" y="68916"/>
                  <a:pt x="34" y="70751"/>
                </a:cubicBezTo>
                <a:cubicBezTo>
                  <a:pt x="0" y="70951"/>
                  <a:pt x="134" y="71084"/>
                  <a:pt x="300" y="71118"/>
                </a:cubicBezTo>
                <a:lnTo>
                  <a:pt x="334" y="71118"/>
                </a:lnTo>
                <a:cubicBezTo>
                  <a:pt x="467" y="71118"/>
                  <a:pt x="634" y="71018"/>
                  <a:pt x="534" y="70751"/>
                </a:cubicBezTo>
                <a:cubicBezTo>
                  <a:pt x="767" y="68883"/>
                  <a:pt x="767" y="66214"/>
                  <a:pt x="767" y="63879"/>
                </a:cubicBezTo>
                <a:lnTo>
                  <a:pt x="767" y="61611"/>
                </a:lnTo>
                <a:cubicBezTo>
                  <a:pt x="767" y="59009"/>
                  <a:pt x="868" y="56374"/>
                  <a:pt x="934" y="53772"/>
                </a:cubicBezTo>
                <a:cubicBezTo>
                  <a:pt x="1068" y="49602"/>
                  <a:pt x="1268" y="45366"/>
                  <a:pt x="1568" y="41230"/>
                </a:cubicBezTo>
                <a:cubicBezTo>
                  <a:pt x="1601" y="40429"/>
                  <a:pt x="1668" y="39595"/>
                  <a:pt x="1668" y="38694"/>
                </a:cubicBezTo>
                <a:cubicBezTo>
                  <a:pt x="1701" y="36059"/>
                  <a:pt x="1768" y="33090"/>
                  <a:pt x="2869" y="30989"/>
                </a:cubicBezTo>
                <a:cubicBezTo>
                  <a:pt x="3736" y="29354"/>
                  <a:pt x="5204" y="28721"/>
                  <a:pt x="6772" y="28020"/>
                </a:cubicBezTo>
                <a:cubicBezTo>
                  <a:pt x="8173" y="27386"/>
                  <a:pt x="9540" y="26819"/>
                  <a:pt x="10541" y="25518"/>
                </a:cubicBezTo>
                <a:cubicBezTo>
                  <a:pt x="11942" y="23717"/>
                  <a:pt x="11875" y="21215"/>
                  <a:pt x="11775" y="19180"/>
                </a:cubicBezTo>
                <a:cubicBezTo>
                  <a:pt x="11609" y="14577"/>
                  <a:pt x="11609" y="9874"/>
                  <a:pt x="11675" y="5337"/>
                </a:cubicBezTo>
                <a:lnTo>
                  <a:pt x="11675" y="334"/>
                </a:lnTo>
                <a:cubicBezTo>
                  <a:pt x="11675" y="133"/>
                  <a:pt x="11542" y="0"/>
                  <a:pt x="113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35" name="Google Shape;4035;p65"/>
          <p:cNvSpPr/>
          <p:nvPr/>
        </p:nvSpPr>
        <p:spPr>
          <a:xfrm>
            <a:off x="2788897" y="2133546"/>
            <a:ext cx="226351" cy="1989691"/>
          </a:xfrm>
          <a:custGeom>
            <a:avLst/>
            <a:gdLst/>
            <a:ahLst/>
            <a:cxnLst/>
            <a:rect l="l" t="t" r="r" b="b"/>
            <a:pathLst>
              <a:path w="8007" h="70384" extrusionOk="0">
                <a:moveTo>
                  <a:pt x="7206" y="0"/>
                </a:moveTo>
                <a:lnTo>
                  <a:pt x="7206" y="600"/>
                </a:lnTo>
                <a:cubicBezTo>
                  <a:pt x="7206" y="4703"/>
                  <a:pt x="7206" y="8940"/>
                  <a:pt x="7173" y="13109"/>
                </a:cubicBezTo>
                <a:cubicBezTo>
                  <a:pt x="7173" y="14244"/>
                  <a:pt x="7206" y="15378"/>
                  <a:pt x="7239" y="16445"/>
                </a:cubicBezTo>
                <a:cubicBezTo>
                  <a:pt x="7306" y="17746"/>
                  <a:pt x="7339" y="19114"/>
                  <a:pt x="7306" y="20448"/>
                </a:cubicBezTo>
                <a:cubicBezTo>
                  <a:pt x="7206" y="22216"/>
                  <a:pt x="6139" y="23917"/>
                  <a:pt x="5038" y="25585"/>
                </a:cubicBezTo>
                <a:cubicBezTo>
                  <a:pt x="4204" y="26819"/>
                  <a:pt x="3370" y="28120"/>
                  <a:pt x="3003" y="29454"/>
                </a:cubicBezTo>
                <a:cubicBezTo>
                  <a:pt x="1902" y="33057"/>
                  <a:pt x="1735" y="36760"/>
                  <a:pt x="1569" y="40329"/>
                </a:cubicBezTo>
                <a:cubicBezTo>
                  <a:pt x="1502" y="42364"/>
                  <a:pt x="1369" y="44432"/>
                  <a:pt x="1135" y="46533"/>
                </a:cubicBezTo>
                <a:cubicBezTo>
                  <a:pt x="535" y="51070"/>
                  <a:pt x="468" y="55740"/>
                  <a:pt x="368" y="60210"/>
                </a:cubicBezTo>
                <a:cubicBezTo>
                  <a:pt x="334" y="63545"/>
                  <a:pt x="234" y="66948"/>
                  <a:pt x="1" y="70317"/>
                </a:cubicBezTo>
                <a:lnTo>
                  <a:pt x="635" y="70384"/>
                </a:lnTo>
                <a:cubicBezTo>
                  <a:pt x="902" y="66981"/>
                  <a:pt x="968" y="63545"/>
                  <a:pt x="1002" y="60310"/>
                </a:cubicBezTo>
                <a:cubicBezTo>
                  <a:pt x="1068" y="55873"/>
                  <a:pt x="1168" y="51237"/>
                  <a:pt x="1735" y="46700"/>
                </a:cubicBezTo>
                <a:cubicBezTo>
                  <a:pt x="2002" y="44599"/>
                  <a:pt x="2136" y="42464"/>
                  <a:pt x="2202" y="40429"/>
                </a:cubicBezTo>
                <a:cubicBezTo>
                  <a:pt x="2403" y="36860"/>
                  <a:pt x="2569" y="33190"/>
                  <a:pt x="3637" y="29688"/>
                </a:cubicBezTo>
                <a:cubicBezTo>
                  <a:pt x="4004" y="28420"/>
                  <a:pt x="4738" y="27219"/>
                  <a:pt x="5572" y="25952"/>
                </a:cubicBezTo>
                <a:cubicBezTo>
                  <a:pt x="6672" y="24251"/>
                  <a:pt x="7840" y="22449"/>
                  <a:pt x="7907" y="20548"/>
                </a:cubicBezTo>
                <a:cubicBezTo>
                  <a:pt x="8007" y="19180"/>
                  <a:pt x="7907" y="17779"/>
                  <a:pt x="7873" y="16445"/>
                </a:cubicBezTo>
                <a:cubicBezTo>
                  <a:pt x="7840" y="15378"/>
                  <a:pt x="7806" y="14244"/>
                  <a:pt x="7806" y="13176"/>
                </a:cubicBezTo>
                <a:cubicBezTo>
                  <a:pt x="7840" y="9006"/>
                  <a:pt x="7840" y="4737"/>
                  <a:pt x="7840" y="600"/>
                </a:cubicBezTo>
                <a:lnTo>
                  <a:pt x="784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36" name="Google Shape;4036;p65"/>
          <p:cNvSpPr/>
          <p:nvPr/>
        </p:nvSpPr>
        <p:spPr>
          <a:xfrm>
            <a:off x="3050103" y="2768666"/>
            <a:ext cx="187678" cy="1313070"/>
          </a:xfrm>
          <a:custGeom>
            <a:avLst/>
            <a:gdLst/>
            <a:ahLst/>
            <a:cxnLst/>
            <a:rect l="l" t="t" r="r" b="b"/>
            <a:pathLst>
              <a:path w="6639" h="46449" extrusionOk="0">
                <a:moveTo>
                  <a:pt x="378" y="0"/>
                </a:moveTo>
                <a:cubicBezTo>
                  <a:pt x="285" y="0"/>
                  <a:pt x="193" y="52"/>
                  <a:pt x="134" y="149"/>
                </a:cubicBezTo>
                <a:cubicBezTo>
                  <a:pt x="1" y="283"/>
                  <a:pt x="68" y="483"/>
                  <a:pt x="234" y="583"/>
                </a:cubicBezTo>
                <a:cubicBezTo>
                  <a:pt x="2603" y="2051"/>
                  <a:pt x="4104" y="4819"/>
                  <a:pt x="4671" y="8789"/>
                </a:cubicBezTo>
                <a:cubicBezTo>
                  <a:pt x="5505" y="14326"/>
                  <a:pt x="5505" y="20063"/>
                  <a:pt x="5505" y="25601"/>
                </a:cubicBezTo>
                <a:lnTo>
                  <a:pt x="5505" y="27469"/>
                </a:lnTo>
                <a:cubicBezTo>
                  <a:pt x="5505" y="30137"/>
                  <a:pt x="5638" y="32839"/>
                  <a:pt x="5738" y="35474"/>
                </a:cubicBezTo>
                <a:cubicBezTo>
                  <a:pt x="5838" y="38944"/>
                  <a:pt x="5972" y="42580"/>
                  <a:pt x="5905" y="46115"/>
                </a:cubicBezTo>
                <a:cubicBezTo>
                  <a:pt x="5838" y="46282"/>
                  <a:pt x="6005" y="46449"/>
                  <a:pt x="6172" y="46449"/>
                </a:cubicBezTo>
                <a:cubicBezTo>
                  <a:pt x="6339" y="46449"/>
                  <a:pt x="6472" y="46316"/>
                  <a:pt x="6505" y="46182"/>
                </a:cubicBezTo>
                <a:cubicBezTo>
                  <a:pt x="6639" y="42646"/>
                  <a:pt x="6472" y="39010"/>
                  <a:pt x="6339" y="35508"/>
                </a:cubicBezTo>
                <a:cubicBezTo>
                  <a:pt x="6272" y="32906"/>
                  <a:pt x="6139" y="30171"/>
                  <a:pt x="6139" y="27502"/>
                </a:cubicBezTo>
                <a:lnTo>
                  <a:pt x="6139" y="25634"/>
                </a:lnTo>
                <a:cubicBezTo>
                  <a:pt x="6139" y="20097"/>
                  <a:pt x="6139" y="14326"/>
                  <a:pt x="5305" y="8755"/>
                </a:cubicBezTo>
                <a:cubicBezTo>
                  <a:pt x="4671" y="4586"/>
                  <a:pt x="3103" y="1650"/>
                  <a:pt x="568" y="82"/>
                </a:cubicBezTo>
                <a:cubicBezTo>
                  <a:pt x="512" y="27"/>
                  <a:pt x="445" y="0"/>
                  <a:pt x="37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37" name="Google Shape;4037;p65"/>
          <p:cNvSpPr/>
          <p:nvPr/>
        </p:nvSpPr>
        <p:spPr>
          <a:xfrm>
            <a:off x="2808714" y="2234184"/>
            <a:ext cx="192399" cy="140780"/>
          </a:xfrm>
          <a:custGeom>
            <a:avLst/>
            <a:gdLst/>
            <a:ahLst/>
            <a:cxnLst/>
            <a:rect l="l" t="t" r="r" b="b"/>
            <a:pathLst>
              <a:path w="6806" h="4980" extrusionOk="0">
                <a:moveTo>
                  <a:pt x="6455" y="1"/>
                </a:moveTo>
                <a:cubicBezTo>
                  <a:pt x="6427" y="1"/>
                  <a:pt x="6399" y="4"/>
                  <a:pt x="6372" y="9"/>
                </a:cubicBezTo>
                <a:cubicBezTo>
                  <a:pt x="5771" y="209"/>
                  <a:pt x="5104" y="343"/>
                  <a:pt x="4437" y="410"/>
                </a:cubicBezTo>
                <a:cubicBezTo>
                  <a:pt x="4037" y="510"/>
                  <a:pt x="3636" y="543"/>
                  <a:pt x="3203" y="643"/>
                </a:cubicBezTo>
                <a:cubicBezTo>
                  <a:pt x="1802" y="910"/>
                  <a:pt x="934" y="1444"/>
                  <a:pt x="434" y="2211"/>
                </a:cubicBezTo>
                <a:cubicBezTo>
                  <a:pt x="100" y="2745"/>
                  <a:pt x="0" y="3345"/>
                  <a:pt x="134" y="3845"/>
                </a:cubicBezTo>
                <a:cubicBezTo>
                  <a:pt x="267" y="4312"/>
                  <a:pt x="601" y="4679"/>
                  <a:pt x="1034" y="4913"/>
                </a:cubicBezTo>
                <a:cubicBezTo>
                  <a:pt x="1101" y="4979"/>
                  <a:pt x="1135" y="4979"/>
                  <a:pt x="1168" y="4979"/>
                </a:cubicBezTo>
                <a:cubicBezTo>
                  <a:pt x="1301" y="4979"/>
                  <a:pt x="1368" y="4879"/>
                  <a:pt x="1468" y="4779"/>
                </a:cubicBezTo>
                <a:cubicBezTo>
                  <a:pt x="1535" y="4613"/>
                  <a:pt x="1501" y="4446"/>
                  <a:pt x="1335" y="4346"/>
                </a:cubicBezTo>
                <a:cubicBezTo>
                  <a:pt x="1001" y="4179"/>
                  <a:pt x="801" y="3945"/>
                  <a:pt x="701" y="3645"/>
                </a:cubicBezTo>
                <a:cubicBezTo>
                  <a:pt x="634" y="3312"/>
                  <a:pt x="701" y="2911"/>
                  <a:pt x="934" y="2544"/>
                </a:cubicBezTo>
                <a:cubicBezTo>
                  <a:pt x="1301" y="1944"/>
                  <a:pt x="2102" y="1510"/>
                  <a:pt x="3303" y="1243"/>
                </a:cubicBezTo>
                <a:cubicBezTo>
                  <a:pt x="3670" y="1177"/>
                  <a:pt x="4103" y="1110"/>
                  <a:pt x="4470" y="1043"/>
                </a:cubicBezTo>
                <a:cubicBezTo>
                  <a:pt x="5171" y="977"/>
                  <a:pt x="5871" y="843"/>
                  <a:pt x="6538" y="643"/>
                </a:cubicBezTo>
                <a:cubicBezTo>
                  <a:pt x="6705" y="543"/>
                  <a:pt x="6805" y="376"/>
                  <a:pt x="6772" y="209"/>
                </a:cubicBezTo>
                <a:cubicBezTo>
                  <a:pt x="6716" y="70"/>
                  <a:pt x="6591" y="1"/>
                  <a:pt x="645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38" name="Google Shape;4038;p65"/>
          <p:cNvSpPr/>
          <p:nvPr/>
        </p:nvSpPr>
        <p:spPr>
          <a:xfrm>
            <a:off x="2993536" y="2401762"/>
            <a:ext cx="231043" cy="64680"/>
          </a:xfrm>
          <a:custGeom>
            <a:avLst/>
            <a:gdLst/>
            <a:ahLst/>
            <a:cxnLst/>
            <a:rect l="l" t="t" r="r" b="b"/>
            <a:pathLst>
              <a:path w="8173" h="2288" extrusionOk="0">
                <a:moveTo>
                  <a:pt x="7839" y="1"/>
                </a:moveTo>
                <a:cubicBezTo>
                  <a:pt x="7769" y="1"/>
                  <a:pt x="7698" y="27"/>
                  <a:pt x="7639" y="86"/>
                </a:cubicBezTo>
                <a:cubicBezTo>
                  <a:pt x="6338" y="1086"/>
                  <a:pt x="4737" y="1653"/>
                  <a:pt x="3069" y="1653"/>
                </a:cubicBezTo>
                <a:cubicBezTo>
                  <a:pt x="2302" y="1653"/>
                  <a:pt x="1301" y="1553"/>
                  <a:pt x="601" y="886"/>
                </a:cubicBezTo>
                <a:cubicBezTo>
                  <a:pt x="534" y="819"/>
                  <a:pt x="451" y="786"/>
                  <a:pt x="367" y="786"/>
                </a:cubicBezTo>
                <a:cubicBezTo>
                  <a:pt x="284" y="786"/>
                  <a:pt x="201" y="819"/>
                  <a:pt x="134" y="886"/>
                </a:cubicBezTo>
                <a:cubicBezTo>
                  <a:pt x="0" y="1020"/>
                  <a:pt x="0" y="1220"/>
                  <a:pt x="134" y="1353"/>
                </a:cubicBezTo>
                <a:cubicBezTo>
                  <a:pt x="801" y="1954"/>
                  <a:pt x="1768" y="2287"/>
                  <a:pt x="3003" y="2287"/>
                </a:cubicBezTo>
                <a:cubicBezTo>
                  <a:pt x="4804" y="2287"/>
                  <a:pt x="6572" y="1687"/>
                  <a:pt x="8006" y="586"/>
                </a:cubicBezTo>
                <a:cubicBezTo>
                  <a:pt x="8140" y="452"/>
                  <a:pt x="8173" y="252"/>
                  <a:pt x="8073" y="119"/>
                </a:cubicBezTo>
                <a:cubicBezTo>
                  <a:pt x="8017" y="44"/>
                  <a:pt x="7929" y="1"/>
                  <a:pt x="783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39" name="Google Shape;4039;p65"/>
          <p:cNvSpPr/>
          <p:nvPr/>
        </p:nvSpPr>
        <p:spPr>
          <a:xfrm>
            <a:off x="2918086" y="2543192"/>
            <a:ext cx="297080" cy="105246"/>
          </a:xfrm>
          <a:custGeom>
            <a:avLst/>
            <a:gdLst/>
            <a:ahLst/>
            <a:cxnLst/>
            <a:rect l="l" t="t" r="r" b="b"/>
            <a:pathLst>
              <a:path w="10509" h="3723" extrusionOk="0">
                <a:moveTo>
                  <a:pt x="4237" y="0"/>
                </a:moveTo>
                <a:cubicBezTo>
                  <a:pt x="4049" y="0"/>
                  <a:pt x="3860" y="7"/>
                  <a:pt x="3670" y="19"/>
                </a:cubicBezTo>
                <a:cubicBezTo>
                  <a:pt x="2803" y="53"/>
                  <a:pt x="134" y="186"/>
                  <a:pt x="1" y="1754"/>
                </a:cubicBezTo>
                <a:cubicBezTo>
                  <a:pt x="1" y="1921"/>
                  <a:pt x="134" y="2088"/>
                  <a:pt x="301" y="2088"/>
                </a:cubicBezTo>
                <a:cubicBezTo>
                  <a:pt x="468" y="2088"/>
                  <a:pt x="635" y="1954"/>
                  <a:pt x="635" y="1787"/>
                </a:cubicBezTo>
                <a:cubicBezTo>
                  <a:pt x="668" y="1354"/>
                  <a:pt x="1268" y="753"/>
                  <a:pt x="3737" y="620"/>
                </a:cubicBezTo>
                <a:cubicBezTo>
                  <a:pt x="3815" y="618"/>
                  <a:pt x="3892" y="617"/>
                  <a:pt x="3970" y="617"/>
                </a:cubicBezTo>
                <a:cubicBezTo>
                  <a:pt x="5286" y="617"/>
                  <a:pt x="6539" y="885"/>
                  <a:pt x="7673" y="1420"/>
                </a:cubicBezTo>
                <a:cubicBezTo>
                  <a:pt x="8240" y="1687"/>
                  <a:pt x="9808" y="2421"/>
                  <a:pt x="9641" y="3355"/>
                </a:cubicBezTo>
                <a:cubicBezTo>
                  <a:pt x="9608" y="3522"/>
                  <a:pt x="9741" y="3655"/>
                  <a:pt x="9908" y="3722"/>
                </a:cubicBezTo>
                <a:lnTo>
                  <a:pt x="9975" y="3722"/>
                </a:lnTo>
                <a:cubicBezTo>
                  <a:pt x="10141" y="3722"/>
                  <a:pt x="10275" y="3622"/>
                  <a:pt x="10241" y="3455"/>
                </a:cubicBezTo>
                <a:cubicBezTo>
                  <a:pt x="10508" y="2054"/>
                  <a:pt x="8640" y="1187"/>
                  <a:pt x="7940" y="853"/>
                </a:cubicBezTo>
                <a:cubicBezTo>
                  <a:pt x="6803" y="300"/>
                  <a:pt x="5539" y="0"/>
                  <a:pt x="423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40" name="Google Shape;4040;p65"/>
          <p:cNvSpPr/>
          <p:nvPr/>
        </p:nvSpPr>
        <p:spPr>
          <a:xfrm>
            <a:off x="3050103" y="2303952"/>
            <a:ext cx="154688" cy="58743"/>
          </a:xfrm>
          <a:custGeom>
            <a:avLst/>
            <a:gdLst/>
            <a:ahLst/>
            <a:cxnLst/>
            <a:rect l="l" t="t" r="r" b="b"/>
            <a:pathLst>
              <a:path w="5472" h="2078" extrusionOk="0">
                <a:moveTo>
                  <a:pt x="1316" y="0"/>
                </a:moveTo>
                <a:cubicBezTo>
                  <a:pt x="968" y="0"/>
                  <a:pt x="627" y="17"/>
                  <a:pt x="301" y="43"/>
                </a:cubicBezTo>
                <a:cubicBezTo>
                  <a:pt x="134" y="43"/>
                  <a:pt x="1" y="210"/>
                  <a:pt x="1" y="377"/>
                </a:cubicBezTo>
                <a:cubicBezTo>
                  <a:pt x="1" y="543"/>
                  <a:pt x="168" y="677"/>
                  <a:pt x="334" y="677"/>
                </a:cubicBezTo>
                <a:cubicBezTo>
                  <a:pt x="632" y="658"/>
                  <a:pt x="940" y="645"/>
                  <a:pt x="1251" y="645"/>
                </a:cubicBezTo>
                <a:cubicBezTo>
                  <a:pt x="2614" y="645"/>
                  <a:pt x="4035" y="892"/>
                  <a:pt x="4904" y="1978"/>
                </a:cubicBezTo>
                <a:cubicBezTo>
                  <a:pt x="4971" y="2044"/>
                  <a:pt x="5071" y="2078"/>
                  <a:pt x="5138" y="2078"/>
                </a:cubicBezTo>
                <a:cubicBezTo>
                  <a:pt x="5238" y="2078"/>
                  <a:pt x="5271" y="2044"/>
                  <a:pt x="5305" y="2011"/>
                </a:cubicBezTo>
                <a:cubicBezTo>
                  <a:pt x="5438" y="1878"/>
                  <a:pt x="5471" y="1678"/>
                  <a:pt x="5338" y="1544"/>
                </a:cubicBezTo>
                <a:cubicBezTo>
                  <a:pt x="4367" y="303"/>
                  <a:pt x="2785" y="0"/>
                  <a:pt x="131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41" name="Google Shape;4041;p65"/>
          <p:cNvSpPr/>
          <p:nvPr/>
        </p:nvSpPr>
        <p:spPr>
          <a:xfrm>
            <a:off x="2884135" y="2269916"/>
            <a:ext cx="183919" cy="77712"/>
          </a:xfrm>
          <a:custGeom>
            <a:avLst/>
            <a:gdLst/>
            <a:ahLst/>
            <a:cxnLst/>
            <a:rect l="l" t="t" r="r" b="b"/>
            <a:pathLst>
              <a:path w="6506" h="2749" extrusionOk="0">
                <a:moveTo>
                  <a:pt x="5353" y="1"/>
                </a:moveTo>
                <a:cubicBezTo>
                  <a:pt x="4383" y="1"/>
                  <a:pt x="3396" y="171"/>
                  <a:pt x="2469" y="480"/>
                </a:cubicBezTo>
                <a:cubicBezTo>
                  <a:pt x="1335" y="913"/>
                  <a:pt x="501" y="1514"/>
                  <a:pt x="101" y="2281"/>
                </a:cubicBezTo>
                <a:cubicBezTo>
                  <a:pt x="1" y="2415"/>
                  <a:pt x="34" y="2615"/>
                  <a:pt x="201" y="2715"/>
                </a:cubicBezTo>
                <a:cubicBezTo>
                  <a:pt x="301" y="2748"/>
                  <a:pt x="335" y="2748"/>
                  <a:pt x="368" y="2748"/>
                </a:cubicBezTo>
                <a:cubicBezTo>
                  <a:pt x="501" y="2748"/>
                  <a:pt x="635" y="2681"/>
                  <a:pt x="635" y="2615"/>
                </a:cubicBezTo>
                <a:cubicBezTo>
                  <a:pt x="968" y="1948"/>
                  <a:pt x="1669" y="1447"/>
                  <a:pt x="2670" y="1114"/>
                </a:cubicBezTo>
                <a:cubicBezTo>
                  <a:pt x="3620" y="778"/>
                  <a:pt x="4617" y="630"/>
                  <a:pt x="5601" y="630"/>
                </a:cubicBezTo>
                <a:cubicBezTo>
                  <a:pt x="5792" y="630"/>
                  <a:pt x="5983" y="636"/>
                  <a:pt x="6172" y="647"/>
                </a:cubicBezTo>
                <a:cubicBezTo>
                  <a:pt x="6339" y="647"/>
                  <a:pt x="6506" y="547"/>
                  <a:pt x="6506" y="380"/>
                </a:cubicBezTo>
                <a:cubicBezTo>
                  <a:pt x="6506" y="213"/>
                  <a:pt x="6372" y="46"/>
                  <a:pt x="6205" y="46"/>
                </a:cubicBezTo>
                <a:cubicBezTo>
                  <a:pt x="5924" y="16"/>
                  <a:pt x="5639" y="1"/>
                  <a:pt x="53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42" name="Google Shape;4042;p65"/>
          <p:cNvSpPr/>
          <p:nvPr/>
        </p:nvSpPr>
        <p:spPr>
          <a:xfrm>
            <a:off x="3057650" y="2668226"/>
            <a:ext cx="129218" cy="37711"/>
          </a:xfrm>
          <a:custGeom>
            <a:avLst/>
            <a:gdLst/>
            <a:ahLst/>
            <a:cxnLst/>
            <a:rect l="l" t="t" r="r" b="b"/>
            <a:pathLst>
              <a:path w="4571" h="1334" extrusionOk="0">
                <a:moveTo>
                  <a:pt x="4227" y="1"/>
                </a:moveTo>
                <a:cubicBezTo>
                  <a:pt x="4176" y="1"/>
                  <a:pt x="4123" y="12"/>
                  <a:pt x="4070" y="33"/>
                </a:cubicBezTo>
                <a:cubicBezTo>
                  <a:pt x="3340" y="479"/>
                  <a:pt x="2610" y="691"/>
                  <a:pt x="1887" y="691"/>
                </a:cubicBezTo>
                <a:cubicBezTo>
                  <a:pt x="1421" y="691"/>
                  <a:pt x="959" y="603"/>
                  <a:pt x="501" y="433"/>
                </a:cubicBezTo>
                <a:cubicBezTo>
                  <a:pt x="455" y="406"/>
                  <a:pt x="409" y="393"/>
                  <a:pt x="365" y="393"/>
                </a:cubicBezTo>
                <a:cubicBezTo>
                  <a:pt x="247" y="393"/>
                  <a:pt x="140" y="479"/>
                  <a:pt x="67" y="600"/>
                </a:cubicBezTo>
                <a:cubicBezTo>
                  <a:pt x="1" y="767"/>
                  <a:pt x="67" y="934"/>
                  <a:pt x="234" y="1000"/>
                </a:cubicBezTo>
                <a:cubicBezTo>
                  <a:pt x="801" y="1200"/>
                  <a:pt x="1335" y="1334"/>
                  <a:pt x="1869" y="1334"/>
                </a:cubicBezTo>
                <a:cubicBezTo>
                  <a:pt x="2703" y="1334"/>
                  <a:pt x="3537" y="1100"/>
                  <a:pt x="4370" y="600"/>
                </a:cubicBezTo>
                <a:cubicBezTo>
                  <a:pt x="4537" y="500"/>
                  <a:pt x="4571" y="333"/>
                  <a:pt x="4504" y="166"/>
                </a:cubicBezTo>
                <a:cubicBezTo>
                  <a:pt x="4435" y="52"/>
                  <a:pt x="4336" y="1"/>
                  <a:pt x="42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43" name="Google Shape;4043;p65"/>
          <p:cNvSpPr/>
          <p:nvPr/>
        </p:nvSpPr>
        <p:spPr>
          <a:xfrm>
            <a:off x="2944490" y="2606939"/>
            <a:ext cx="123564" cy="32057"/>
          </a:xfrm>
          <a:custGeom>
            <a:avLst/>
            <a:gdLst/>
            <a:ahLst/>
            <a:cxnLst/>
            <a:rect l="l" t="t" r="r" b="b"/>
            <a:pathLst>
              <a:path w="4371" h="1134" extrusionOk="0">
                <a:moveTo>
                  <a:pt x="345" y="0"/>
                </a:moveTo>
                <a:cubicBezTo>
                  <a:pt x="235" y="0"/>
                  <a:pt x="136" y="52"/>
                  <a:pt x="68" y="166"/>
                </a:cubicBezTo>
                <a:cubicBezTo>
                  <a:pt x="1" y="300"/>
                  <a:pt x="34" y="500"/>
                  <a:pt x="201" y="566"/>
                </a:cubicBezTo>
                <a:cubicBezTo>
                  <a:pt x="901" y="967"/>
                  <a:pt x="1669" y="1133"/>
                  <a:pt x="2469" y="1133"/>
                </a:cubicBezTo>
                <a:cubicBezTo>
                  <a:pt x="3036" y="1133"/>
                  <a:pt x="3637" y="1033"/>
                  <a:pt x="4170" y="833"/>
                </a:cubicBezTo>
                <a:cubicBezTo>
                  <a:pt x="4337" y="733"/>
                  <a:pt x="4371" y="566"/>
                  <a:pt x="4337" y="400"/>
                </a:cubicBezTo>
                <a:cubicBezTo>
                  <a:pt x="4263" y="276"/>
                  <a:pt x="4152" y="207"/>
                  <a:pt x="4032" y="207"/>
                </a:cubicBezTo>
                <a:cubicBezTo>
                  <a:pt x="3990" y="207"/>
                  <a:pt x="3947" y="216"/>
                  <a:pt x="3904" y="233"/>
                </a:cubicBezTo>
                <a:cubicBezTo>
                  <a:pt x="3452" y="416"/>
                  <a:pt x="2959" y="504"/>
                  <a:pt x="2461" y="504"/>
                </a:cubicBezTo>
                <a:cubicBezTo>
                  <a:pt x="1783" y="504"/>
                  <a:pt x="1098" y="341"/>
                  <a:pt x="501" y="33"/>
                </a:cubicBezTo>
                <a:cubicBezTo>
                  <a:pt x="448" y="12"/>
                  <a:pt x="396" y="0"/>
                  <a:pt x="34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44" name="Google Shape;4044;p65"/>
          <p:cNvSpPr/>
          <p:nvPr/>
        </p:nvSpPr>
        <p:spPr>
          <a:xfrm>
            <a:off x="3125552" y="1832029"/>
            <a:ext cx="237658" cy="261913"/>
          </a:xfrm>
          <a:custGeom>
            <a:avLst/>
            <a:gdLst/>
            <a:ahLst/>
            <a:cxnLst/>
            <a:rect l="l" t="t" r="r" b="b"/>
            <a:pathLst>
              <a:path w="8407" h="9265" extrusionOk="0">
                <a:moveTo>
                  <a:pt x="2590" y="1"/>
                </a:moveTo>
                <a:cubicBezTo>
                  <a:pt x="1846" y="1"/>
                  <a:pt x="1075" y="98"/>
                  <a:pt x="301" y="225"/>
                </a:cubicBezTo>
                <a:cubicBezTo>
                  <a:pt x="134" y="259"/>
                  <a:pt x="0" y="425"/>
                  <a:pt x="67" y="592"/>
                </a:cubicBezTo>
                <a:cubicBezTo>
                  <a:pt x="97" y="742"/>
                  <a:pt x="234" y="864"/>
                  <a:pt x="382" y="864"/>
                </a:cubicBezTo>
                <a:cubicBezTo>
                  <a:pt x="399" y="864"/>
                  <a:pt x="417" y="862"/>
                  <a:pt x="434" y="859"/>
                </a:cubicBezTo>
                <a:cubicBezTo>
                  <a:pt x="1220" y="714"/>
                  <a:pt x="1955" y="624"/>
                  <a:pt x="2633" y="624"/>
                </a:cubicBezTo>
                <a:cubicBezTo>
                  <a:pt x="4143" y="624"/>
                  <a:pt x="5374" y="1071"/>
                  <a:pt x="6272" y="2360"/>
                </a:cubicBezTo>
                <a:cubicBezTo>
                  <a:pt x="7606" y="4228"/>
                  <a:pt x="7773" y="6663"/>
                  <a:pt x="7806" y="8998"/>
                </a:cubicBezTo>
                <a:cubicBezTo>
                  <a:pt x="7806" y="9132"/>
                  <a:pt x="7939" y="9265"/>
                  <a:pt x="8106" y="9265"/>
                </a:cubicBezTo>
                <a:cubicBezTo>
                  <a:pt x="8273" y="9265"/>
                  <a:pt x="8406" y="9098"/>
                  <a:pt x="8406" y="8998"/>
                </a:cubicBezTo>
                <a:cubicBezTo>
                  <a:pt x="8306" y="6530"/>
                  <a:pt x="8140" y="4028"/>
                  <a:pt x="6739" y="1993"/>
                </a:cubicBezTo>
                <a:cubicBezTo>
                  <a:pt x="5647" y="446"/>
                  <a:pt x="4183" y="1"/>
                  <a:pt x="25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45" name="Google Shape;4045;p65"/>
          <p:cNvSpPr/>
          <p:nvPr/>
        </p:nvSpPr>
        <p:spPr>
          <a:xfrm>
            <a:off x="3169878" y="1920426"/>
            <a:ext cx="157487" cy="206534"/>
          </a:xfrm>
          <a:custGeom>
            <a:avLst/>
            <a:gdLst/>
            <a:ahLst/>
            <a:cxnLst/>
            <a:rect l="l" t="t" r="r" b="b"/>
            <a:pathLst>
              <a:path w="5571" h="7306" extrusionOk="0">
                <a:moveTo>
                  <a:pt x="1935" y="0"/>
                </a:moveTo>
                <a:cubicBezTo>
                  <a:pt x="1368" y="0"/>
                  <a:pt x="767" y="100"/>
                  <a:pt x="234" y="267"/>
                </a:cubicBezTo>
                <a:cubicBezTo>
                  <a:pt x="67" y="300"/>
                  <a:pt x="0" y="467"/>
                  <a:pt x="34" y="634"/>
                </a:cubicBezTo>
                <a:cubicBezTo>
                  <a:pt x="60" y="765"/>
                  <a:pt x="168" y="855"/>
                  <a:pt x="295" y="855"/>
                </a:cubicBezTo>
                <a:cubicBezTo>
                  <a:pt x="329" y="855"/>
                  <a:pt x="365" y="848"/>
                  <a:pt x="400" y="834"/>
                </a:cubicBezTo>
                <a:cubicBezTo>
                  <a:pt x="901" y="734"/>
                  <a:pt x="1435" y="634"/>
                  <a:pt x="1935" y="634"/>
                </a:cubicBezTo>
                <a:cubicBezTo>
                  <a:pt x="2202" y="634"/>
                  <a:pt x="2502" y="667"/>
                  <a:pt x="2735" y="801"/>
                </a:cubicBezTo>
                <a:cubicBezTo>
                  <a:pt x="3002" y="934"/>
                  <a:pt x="3202" y="1201"/>
                  <a:pt x="3369" y="1601"/>
                </a:cubicBezTo>
                <a:cubicBezTo>
                  <a:pt x="3669" y="2269"/>
                  <a:pt x="3770" y="3102"/>
                  <a:pt x="3903" y="3903"/>
                </a:cubicBezTo>
                <a:cubicBezTo>
                  <a:pt x="4070" y="5071"/>
                  <a:pt x="4237" y="6271"/>
                  <a:pt x="5004" y="7205"/>
                </a:cubicBezTo>
                <a:cubicBezTo>
                  <a:pt x="5070" y="7272"/>
                  <a:pt x="5171" y="7306"/>
                  <a:pt x="5237" y="7306"/>
                </a:cubicBezTo>
                <a:cubicBezTo>
                  <a:pt x="5271" y="7306"/>
                  <a:pt x="5371" y="7306"/>
                  <a:pt x="5404" y="7172"/>
                </a:cubicBezTo>
                <a:cubicBezTo>
                  <a:pt x="5537" y="7072"/>
                  <a:pt x="5571" y="6839"/>
                  <a:pt x="5437" y="6738"/>
                </a:cubicBezTo>
                <a:cubicBezTo>
                  <a:pt x="4837" y="5938"/>
                  <a:pt x="4670" y="4904"/>
                  <a:pt x="4503" y="3770"/>
                </a:cubicBezTo>
                <a:cubicBezTo>
                  <a:pt x="4370" y="2936"/>
                  <a:pt x="4237" y="2102"/>
                  <a:pt x="3903" y="1301"/>
                </a:cubicBezTo>
                <a:cubicBezTo>
                  <a:pt x="3703" y="767"/>
                  <a:pt x="3403" y="434"/>
                  <a:pt x="3036" y="234"/>
                </a:cubicBezTo>
                <a:cubicBezTo>
                  <a:pt x="2702" y="67"/>
                  <a:pt x="2268" y="0"/>
                  <a:pt x="19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46" name="Google Shape;4046;p65"/>
          <p:cNvSpPr/>
          <p:nvPr/>
        </p:nvSpPr>
        <p:spPr>
          <a:xfrm>
            <a:off x="3151956" y="1970971"/>
            <a:ext cx="135805" cy="158816"/>
          </a:xfrm>
          <a:custGeom>
            <a:avLst/>
            <a:gdLst/>
            <a:ahLst/>
            <a:cxnLst/>
            <a:rect l="l" t="t" r="r" b="b"/>
            <a:pathLst>
              <a:path w="4804" h="5618" extrusionOk="0">
                <a:moveTo>
                  <a:pt x="1192" y="1"/>
                </a:moveTo>
                <a:cubicBezTo>
                  <a:pt x="769" y="1"/>
                  <a:pt x="346" y="119"/>
                  <a:pt x="67" y="414"/>
                </a:cubicBezTo>
                <a:cubicBezTo>
                  <a:pt x="0" y="514"/>
                  <a:pt x="0" y="714"/>
                  <a:pt x="134" y="847"/>
                </a:cubicBezTo>
                <a:cubicBezTo>
                  <a:pt x="211" y="894"/>
                  <a:pt x="281" y="919"/>
                  <a:pt x="348" y="919"/>
                </a:cubicBezTo>
                <a:cubicBezTo>
                  <a:pt x="424" y="919"/>
                  <a:pt x="496" y="886"/>
                  <a:pt x="567" y="814"/>
                </a:cubicBezTo>
                <a:cubicBezTo>
                  <a:pt x="708" y="673"/>
                  <a:pt x="959" y="613"/>
                  <a:pt x="1224" y="613"/>
                </a:cubicBezTo>
                <a:cubicBezTo>
                  <a:pt x="1523" y="613"/>
                  <a:pt x="1840" y="690"/>
                  <a:pt x="2035" y="814"/>
                </a:cubicBezTo>
                <a:cubicBezTo>
                  <a:pt x="2736" y="1314"/>
                  <a:pt x="2969" y="2182"/>
                  <a:pt x="3203" y="3116"/>
                </a:cubicBezTo>
                <a:cubicBezTo>
                  <a:pt x="3403" y="3983"/>
                  <a:pt x="3670" y="4850"/>
                  <a:pt x="4303" y="5518"/>
                </a:cubicBezTo>
                <a:cubicBezTo>
                  <a:pt x="4337" y="5584"/>
                  <a:pt x="4404" y="5618"/>
                  <a:pt x="4504" y="5618"/>
                </a:cubicBezTo>
                <a:cubicBezTo>
                  <a:pt x="4570" y="5618"/>
                  <a:pt x="4670" y="5584"/>
                  <a:pt x="4670" y="5584"/>
                </a:cubicBezTo>
                <a:cubicBezTo>
                  <a:pt x="4804" y="5451"/>
                  <a:pt x="4804" y="5251"/>
                  <a:pt x="4670" y="5117"/>
                </a:cubicBezTo>
                <a:cubicBezTo>
                  <a:pt x="4170" y="4583"/>
                  <a:pt x="3970" y="3783"/>
                  <a:pt x="3736" y="2982"/>
                </a:cubicBezTo>
                <a:cubicBezTo>
                  <a:pt x="3503" y="1982"/>
                  <a:pt x="3236" y="981"/>
                  <a:pt x="2335" y="314"/>
                </a:cubicBezTo>
                <a:cubicBezTo>
                  <a:pt x="2064" y="127"/>
                  <a:pt x="1629" y="1"/>
                  <a:pt x="119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47" name="Google Shape;4047;p65"/>
          <p:cNvSpPr/>
          <p:nvPr/>
        </p:nvSpPr>
        <p:spPr>
          <a:xfrm>
            <a:off x="2704995" y="1964752"/>
            <a:ext cx="145247" cy="183890"/>
          </a:xfrm>
          <a:custGeom>
            <a:avLst/>
            <a:gdLst/>
            <a:ahLst/>
            <a:cxnLst/>
            <a:rect l="l" t="t" r="r" b="b"/>
            <a:pathLst>
              <a:path w="5138" h="6505" extrusionOk="0">
                <a:moveTo>
                  <a:pt x="4837" y="0"/>
                </a:moveTo>
                <a:cubicBezTo>
                  <a:pt x="3369" y="0"/>
                  <a:pt x="3002" y="1168"/>
                  <a:pt x="2835" y="2168"/>
                </a:cubicBezTo>
                <a:cubicBezTo>
                  <a:pt x="2802" y="2468"/>
                  <a:pt x="2769" y="2769"/>
                  <a:pt x="2769" y="3136"/>
                </a:cubicBezTo>
                <a:cubicBezTo>
                  <a:pt x="2702" y="3803"/>
                  <a:pt x="2702" y="4470"/>
                  <a:pt x="2335" y="4970"/>
                </a:cubicBezTo>
                <a:cubicBezTo>
                  <a:pt x="1935" y="5504"/>
                  <a:pt x="1134" y="5704"/>
                  <a:pt x="300" y="5838"/>
                </a:cubicBezTo>
                <a:cubicBezTo>
                  <a:pt x="134" y="5871"/>
                  <a:pt x="0" y="6038"/>
                  <a:pt x="33" y="6205"/>
                </a:cubicBezTo>
                <a:cubicBezTo>
                  <a:pt x="33" y="6338"/>
                  <a:pt x="167" y="6471"/>
                  <a:pt x="334" y="6471"/>
                </a:cubicBezTo>
                <a:cubicBezTo>
                  <a:pt x="367" y="6471"/>
                  <a:pt x="367" y="6471"/>
                  <a:pt x="367" y="6505"/>
                </a:cubicBezTo>
                <a:cubicBezTo>
                  <a:pt x="1334" y="6338"/>
                  <a:pt x="2302" y="6138"/>
                  <a:pt x="2835" y="5371"/>
                </a:cubicBezTo>
                <a:cubicBezTo>
                  <a:pt x="3336" y="4703"/>
                  <a:pt x="3336" y="3903"/>
                  <a:pt x="3369" y="3169"/>
                </a:cubicBezTo>
                <a:cubicBezTo>
                  <a:pt x="3436" y="2869"/>
                  <a:pt x="3436" y="2569"/>
                  <a:pt x="3469" y="2302"/>
                </a:cubicBezTo>
                <a:cubicBezTo>
                  <a:pt x="3636" y="1134"/>
                  <a:pt x="4003" y="667"/>
                  <a:pt x="4837" y="667"/>
                </a:cubicBezTo>
                <a:cubicBezTo>
                  <a:pt x="5004" y="667"/>
                  <a:pt x="5137" y="500"/>
                  <a:pt x="5137" y="334"/>
                </a:cubicBezTo>
                <a:cubicBezTo>
                  <a:pt x="5137" y="133"/>
                  <a:pt x="5004" y="0"/>
                  <a:pt x="483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48" name="Google Shape;4048;p65"/>
          <p:cNvSpPr/>
          <p:nvPr/>
        </p:nvSpPr>
        <p:spPr>
          <a:xfrm>
            <a:off x="2729504" y="2012583"/>
            <a:ext cx="142420" cy="182279"/>
          </a:xfrm>
          <a:custGeom>
            <a:avLst/>
            <a:gdLst/>
            <a:ahLst/>
            <a:cxnLst/>
            <a:rect l="l" t="t" r="r" b="b"/>
            <a:pathLst>
              <a:path w="5038" h="6448" extrusionOk="0">
                <a:moveTo>
                  <a:pt x="4720" y="1"/>
                </a:moveTo>
                <a:cubicBezTo>
                  <a:pt x="4693" y="1"/>
                  <a:pt x="4665" y="4"/>
                  <a:pt x="4637" y="9"/>
                </a:cubicBezTo>
                <a:cubicBezTo>
                  <a:pt x="4137" y="143"/>
                  <a:pt x="3770" y="610"/>
                  <a:pt x="3536" y="1277"/>
                </a:cubicBezTo>
                <a:cubicBezTo>
                  <a:pt x="3369" y="1777"/>
                  <a:pt x="3303" y="2311"/>
                  <a:pt x="3203" y="2845"/>
                </a:cubicBezTo>
                <a:cubicBezTo>
                  <a:pt x="3169" y="3111"/>
                  <a:pt x="3136" y="3378"/>
                  <a:pt x="3103" y="3645"/>
                </a:cubicBezTo>
                <a:cubicBezTo>
                  <a:pt x="2786" y="5227"/>
                  <a:pt x="2080" y="5819"/>
                  <a:pt x="585" y="5819"/>
                </a:cubicBezTo>
                <a:cubicBezTo>
                  <a:pt x="504" y="5819"/>
                  <a:pt x="420" y="5817"/>
                  <a:pt x="334" y="5813"/>
                </a:cubicBezTo>
                <a:cubicBezTo>
                  <a:pt x="167" y="5813"/>
                  <a:pt x="0" y="5914"/>
                  <a:pt x="0" y="6080"/>
                </a:cubicBezTo>
                <a:cubicBezTo>
                  <a:pt x="0" y="6280"/>
                  <a:pt x="134" y="6447"/>
                  <a:pt x="301" y="6447"/>
                </a:cubicBezTo>
                <a:lnTo>
                  <a:pt x="601" y="6447"/>
                </a:lnTo>
                <a:cubicBezTo>
                  <a:pt x="2402" y="6447"/>
                  <a:pt x="3336" y="5647"/>
                  <a:pt x="3703" y="3812"/>
                </a:cubicBezTo>
                <a:cubicBezTo>
                  <a:pt x="3770" y="3512"/>
                  <a:pt x="3803" y="3245"/>
                  <a:pt x="3836" y="2978"/>
                </a:cubicBezTo>
                <a:cubicBezTo>
                  <a:pt x="3870" y="2444"/>
                  <a:pt x="3970" y="1911"/>
                  <a:pt x="4137" y="1477"/>
                </a:cubicBezTo>
                <a:cubicBezTo>
                  <a:pt x="4270" y="1143"/>
                  <a:pt x="4470" y="676"/>
                  <a:pt x="4804" y="610"/>
                </a:cubicBezTo>
                <a:cubicBezTo>
                  <a:pt x="4971" y="543"/>
                  <a:pt x="5037" y="376"/>
                  <a:pt x="5004" y="209"/>
                </a:cubicBezTo>
                <a:cubicBezTo>
                  <a:pt x="4976" y="70"/>
                  <a:pt x="4856" y="1"/>
                  <a:pt x="472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49" name="Google Shape;4049;p65"/>
          <p:cNvSpPr/>
          <p:nvPr/>
        </p:nvSpPr>
        <p:spPr>
          <a:xfrm>
            <a:off x="2553162" y="1769809"/>
            <a:ext cx="366848" cy="1015340"/>
          </a:xfrm>
          <a:custGeom>
            <a:avLst/>
            <a:gdLst/>
            <a:ahLst/>
            <a:cxnLst/>
            <a:rect l="l" t="t" r="r" b="b"/>
            <a:pathLst>
              <a:path w="12977" h="35917" extrusionOk="0">
                <a:moveTo>
                  <a:pt x="10176" y="0"/>
                </a:moveTo>
                <a:cubicBezTo>
                  <a:pt x="7970" y="0"/>
                  <a:pt x="5875" y="1345"/>
                  <a:pt x="5138" y="1892"/>
                </a:cubicBezTo>
                <a:cubicBezTo>
                  <a:pt x="2803" y="3494"/>
                  <a:pt x="1302" y="6095"/>
                  <a:pt x="668" y="9498"/>
                </a:cubicBezTo>
                <a:cubicBezTo>
                  <a:pt x="1" y="13167"/>
                  <a:pt x="167" y="16937"/>
                  <a:pt x="301" y="20606"/>
                </a:cubicBezTo>
                <a:cubicBezTo>
                  <a:pt x="334" y="21974"/>
                  <a:pt x="401" y="23375"/>
                  <a:pt x="401" y="24675"/>
                </a:cubicBezTo>
                <a:cubicBezTo>
                  <a:pt x="401" y="25743"/>
                  <a:pt x="401" y="26744"/>
                  <a:pt x="368" y="27744"/>
                </a:cubicBezTo>
                <a:cubicBezTo>
                  <a:pt x="301" y="30313"/>
                  <a:pt x="201" y="32981"/>
                  <a:pt x="835" y="35650"/>
                </a:cubicBezTo>
                <a:cubicBezTo>
                  <a:pt x="868" y="35817"/>
                  <a:pt x="1001" y="35917"/>
                  <a:pt x="1135" y="35917"/>
                </a:cubicBezTo>
                <a:lnTo>
                  <a:pt x="1235" y="35917"/>
                </a:lnTo>
                <a:cubicBezTo>
                  <a:pt x="1402" y="35883"/>
                  <a:pt x="1502" y="35683"/>
                  <a:pt x="1468" y="35517"/>
                </a:cubicBezTo>
                <a:cubicBezTo>
                  <a:pt x="835" y="32948"/>
                  <a:pt x="901" y="30446"/>
                  <a:pt x="1001" y="27778"/>
                </a:cubicBezTo>
                <a:cubicBezTo>
                  <a:pt x="1001" y="26777"/>
                  <a:pt x="1035" y="25776"/>
                  <a:pt x="1035" y="24742"/>
                </a:cubicBezTo>
                <a:cubicBezTo>
                  <a:pt x="1035" y="23408"/>
                  <a:pt x="935" y="21974"/>
                  <a:pt x="901" y="20639"/>
                </a:cubicBezTo>
                <a:cubicBezTo>
                  <a:pt x="801" y="17003"/>
                  <a:pt x="634" y="13267"/>
                  <a:pt x="1302" y="9665"/>
                </a:cubicBezTo>
                <a:cubicBezTo>
                  <a:pt x="1902" y="6429"/>
                  <a:pt x="3336" y="3961"/>
                  <a:pt x="5505" y="2426"/>
                </a:cubicBezTo>
                <a:cubicBezTo>
                  <a:pt x="6204" y="1919"/>
                  <a:pt x="8179" y="662"/>
                  <a:pt x="10202" y="662"/>
                </a:cubicBezTo>
                <a:cubicBezTo>
                  <a:pt x="10976" y="662"/>
                  <a:pt x="11757" y="846"/>
                  <a:pt x="12476" y="1325"/>
                </a:cubicBezTo>
                <a:cubicBezTo>
                  <a:pt x="12520" y="1369"/>
                  <a:pt x="12589" y="1394"/>
                  <a:pt x="12659" y="1394"/>
                </a:cubicBezTo>
                <a:cubicBezTo>
                  <a:pt x="12748" y="1394"/>
                  <a:pt x="12839" y="1353"/>
                  <a:pt x="12876" y="1259"/>
                </a:cubicBezTo>
                <a:cubicBezTo>
                  <a:pt x="12977" y="1092"/>
                  <a:pt x="12910" y="892"/>
                  <a:pt x="12810" y="792"/>
                </a:cubicBezTo>
                <a:cubicBezTo>
                  <a:pt x="11968" y="218"/>
                  <a:pt x="11063" y="0"/>
                  <a:pt x="1017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50" name="Google Shape;4050;p65"/>
          <p:cNvSpPr/>
          <p:nvPr/>
        </p:nvSpPr>
        <p:spPr>
          <a:xfrm>
            <a:off x="2895471" y="1888172"/>
            <a:ext cx="248033" cy="268189"/>
          </a:xfrm>
          <a:custGeom>
            <a:avLst/>
            <a:gdLst/>
            <a:ahLst/>
            <a:cxnLst/>
            <a:rect l="l" t="t" r="r" b="b"/>
            <a:pathLst>
              <a:path w="8774" h="9487" extrusionOk="0">
                <a:moveTo>
                  <a:pt x="4300" y="0"/>
                </a:moveTo>
                <a:cubicBezTo>
                  <a:pt x="3856" y="0"/>
                  <a:pt x="3406" y="78"/>
                  <a:pt x="2969" y="241"/>
                </a:cubicBezTo>
                <a:cubicBezTo>
                  <a:pt x="1034" y="1075"/>
                  <a:pt x="0" y="3343"/>
                  <a:pt x="801" y="5378"/>
                </a:cubicBezTo>
                <a:cubicBezTo>
                  <a:pt x="1488" y="7125"/>
                  <a:pt x="3405" y="9486"/>
                  <a:pt x="5516" y="9486"/>
                </a:cubicBezTo>
                <a:cubicBezTo>
                  <a:pt x="5864" y="9486"/>
                  <a:pt x="6218" y="9422"/>
                  <a:pt x="6572" y="9280"/>
                </a:cubicBezTo>
                <a:cubicBezTo>
                  <a:pt x="8106" y="8680"/>
                  <a:pt x="8773" y="4544"/>
                  <a:pt x="7973" y="2509"/>
                </a:cubicBezTo>
                <a:cubicBezTo>
                  <a:pt x="7350" y="952"/>
                  <a:pt x="5859" y="0"/>
                  <a:pt x="43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51" name="Google Shape;4051;p65"/>
          <p:cNvSpPr/>
          <p:nvPr/>
        </p:nvSpPr>
        <p:spPr>
          <a:xfrm>
            <a:off x="2898298" y="1785583"/>
            <a:ext cx="180131" cy="170378"/>
          </a:xfrm>
          <a:custGeom>
            <a:avLst/>
            <a:gdLst/>
            <a:ahLst/>
            <a:cxnLst/>
            <a:rect l="l" t="t" r="r" b="b"/>
            <a:pathLst>
              <a:path w="6372" h="6027" extrusionOk="0">
                <a:moveTo>
                  <a:pt x="1001" y="0"/>
                </a:moveTo>
                <a:cubicBezTo>
                  <a:pt x="434" y="134"/>
                  <a:pt x="134" y="501"/>
                  <a:pt x="34" y="667"/>
                </a:cubicBezTo>
                <a:cubicBezTo>
                  <a:pt x="0" y="701"/>
                  <a:pt x="0" y="801"/>
                  <a:pt x="0" y="867"/>
                </a:cubicBezTo>
                <a:cubicBezTo>
                  <a:pt x="367" y="1968"/>
                  <a:pt x="3169" y="3536"/>
                  <a:pt x="3169" y="3536"/>
                </a:cubicBezTo>
                <a:cubicBezTo>
                  <a:pt x="3436" y="3736"/>
                  <a:pt x="3269" y="4203"/>
                  <a:pt x="3269" y="4203"/>
                </a:cubicBezTo>
                <a:lnTo>
                  <a:pt x="2035" y="5304"/>
                </a:lnTo>
                <a:cubicBezTo>
                  <a:pt x="2670" y="5859"/>
                  <a:pt x="3362" y="6027"/>
                  <a:pt x="3966" y="6027"/>
                </a:cubicBezTo>
                <a:cubicBezTo>
                  <a:pt x="4887" y="6027"/>
                  <a:pt x="5604" y="5638"/>
                  <a:pt x="5604" y="5638"/>
                </a:cubicBezTo>
                <a:lnTo>
                  <a:pt x="5137" y="5337"/>
                </a:lnTo>
                <a:cubicBezTo>
                  <a:pt x="5004" y="4337"/>
                  <a:pt x="5638" y="3836"/>
                  <a:pt x="6372" y="3536"/>
                </a:cubicBezTo>
                <a:lnTo>
                  <a:pt x="5671" y="2168"/>
                </a:lnTo>
                <a:cubicBezTo>
                  <a:pt x="5584" y="2173"/>
                  <a:pt x="5498" y="2176"/>
                  <a:pt x="5413" y="2176"/>
                </a:cubicBezTo>
                <a:cubicBezTo>
                  <a:pt x="3153" y="2176"/>
                  <a:pt x="1622" y="517"/>
                  <a:pt x="1268" y="67"/>
                </a:cubicBezTo>
                <a:cubicBezTo>
                  <a:pt x="1201" y="0"/>
                  <a:pt x="1101" y="0"/>
                  <a:pt x="100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52" name="Google Shape;4052;p65"/>
          <p:cNvSpPr/>
          <p:nvPr/>
        </p:nvSpPr>
        <p:spPr>
          <a:xfrm>
            <a:off x="2944490" y="1802941"/>
            <a:ext cx="175438" cy="109034"/>
          </a:xfrm>
          <a:custGeom>
            <a:avLst/>
            <a:gdLst/>
            <a:ahLst/>
            <a:cxnLst/>
            <a:rect l="l" t="t" r="r" b="b"/>
            <a:pathLst>
              <a:path w="6206" h="3857" extrusionOk="0">
                <a:moveTo>
                  <a:pt x="3060" y="0"/>
                </a:moveTo>
                <a:cubicBezTo>
                  <a:pt x="2743" y="0"/>
                  <a:pt x="2428" y="62"/>
                  <a:pt x="2136" y="187"/>
                </a:cubicBezTo>
                <a:cubicBezTo>
                  <a:pt x="234" y="954"/>
                  <a:pt x="1" y="3456"/>
                  <a:pt x="1" y="3589"/>
                </a:cubicBezTo>
                <a:lnTo>
                  <a:pt x="1135" y="3689"/>
                </a:lnTo>
                <a:cubicBezTo>
                  <a:pt x="1135" y="3689"/>
                  <a:pt x="1335" y="1755"/>
                  <a:pt x="2569" y="1221"/>
                </a:cubicBezTo>
                <a:cubicBezTo>
                  <a:pt x="2723" y="1169"/>
                  <a:pt x="2883" y="1143"/>
                  <a:pt x="3043" y="1143"/>
                </a:cubicBezTo>
                <a:cubicBezTo>
                  <a:pt x="3299" y="1143"/>
                  <a:pt x="3557" y="1211"/>
                  <a:pt x="3804" y="1354"/>
                </a:cubicBezTo>
                <a:cubicBezTo>
                  <a:pt x="4571" y="1821"/>
                  <a:pt x="4871" y="2588"/>
                  <a:pt x="4704" y="3623"/>
                </a:cubicBezTo>
                <a:lnTo>
                  <a:pt x="5838" y="3856"/>
                </a:lnTo>
                <a:cubicBezTo>
                  <a:pt x="6205" y="1788"/>
                  <a:pt x="5071" y="787"/>
                  <a:pt x="4337" y="354"/>
                </a:cubicBezTo>
                <a:cubicBezTo>
                  <a:pt x="3948" y="120"/>
                  <a:pt x="3503" y="0"/>
                  <a:pt x="30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53" name="Google Shape;4053;p65"/>
          <p:cNvSpPr/>
          <p:nvPr/>
        </p:nvSpPr>
        <p:spPr>
          <a:xfrm>
            <a:off x="2918086" y="1826008"/>
            <a:ext cx="50008" cy="87832"/>
          </a:xfrm>
          <a:custGeom>
            <a:avLst/>
            <a:gdLst/>
            <a:ahLst/>
            <a:cxnLst/>
            <a:rect l="l" t="t" r="r" b="b"/>
            <a:pathLst>
              <a:path w="1769" h="3107" extrusionOk="0">
                <a:moveTo>
                  <a:pt x="871" y="0"/>
                </a:moveTo>
                <a:cubicBezTo>
                  <a:pt x="699" y="0"/>
                  <a:pt x="547" y="57"/>
                  <a:pt x="434" y="138"/>
                </a:cubicBezTo>
                <a:cubicBezTo>
                  <a:pt x="168" y="305"/>
                  <a:pt x="1" y="638"/>
                  <a:pt x="68" y="972"/>
                </a:cubicBezTo>
                <a:cubicBezTo>
                  <a:pt x="134" y="1606"/>
                  <a:pt x="134" y="2239"/>
                  <a:pt x="1" y="2740"/>
                </a:cubicBezTo>
                <a:lnTo>
                  <a:pt x="1435" y="3107"/>
                </a:lnTo>
                <a:cubicBezTo>
                  <a:pt x="1335" y="2373"/>
                  <a:pt x="1569" y="1472"/>
                  <a:pt x="1669" y="972"/>
                </a:cubicBezTo>
                <a:cubicBezTo>
                  <a:pt x="1769" y="705"/>
                  <a:pt x="1669" y="405"/>
                  <a:pt x="1469" y="238"/>
                </a:cubicBezTo>
                <a:cubicBezTo>
                  <a:pt x="1262" y="66"/>
                  <a:pt x="1055" y="0"/>
                  <a:pt x="87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54" name="Google Shape;4054;p65"/>
          <p:cNvSpPr/>
          <p:nvPr/>
        </p:nvSpPr>
        <p:spPr>
          <a:xfrm>
            <a:off x="2929422" y="1832962"/>
            <a:ext cx="33018" cy="21654"/>
          </a:xfrm>
          <a:custGeom>
            <a:avLst/>
            <a:gdLst/>
            <a:ahLst/>
            <a:cxnLst/>
            <a:rect l="l" t="t" r="r" b="b"/>
            <a:pathLst>
              <a:path w="1168" h="766" extrusionOk="0">
                <a:moveTo>
                  <a:pt x="446" y="0"/>
                </a:moveTo>
                <a:cubicBezTo>
                  <a:pt x="234" y="0"/>
                  <a:pt x="58" y="75"/>
                  <a:pt x="33" y="226"/>
                </a:cubicBezTo>
                <a:cubicBezTo>
                  <a:pt x="0" y="392"/>
                  <a:pt x="200" y="659"/>
                  <a:pt x="500" y="726"/>
                </a:cubicBezTo>
                <a:cubicBezTo>
                  <a:pt x="572" y="753"/>
                  <a:pt x="646" y="765"/>
                  <a:pt x="716" y="765"/>
                </a:cubicBezTo>
                <a:cubicBezTo>
                  <a:pt x="909" y="765"/>
                  <a:pt x="1076" y="672"/>
                  <a:pt x="1101" y="526"/>
                </a:cubicBezTo>
                <a:cubicBezTo>
                  <a:pt x="1168" y="359"/>
                  <a:pt x="934" y="125"/>
                  <a:pt x="667" y="25"/>
                </a:cubicBezTo>
                <a:cubicBezTo>
                  <a:pt x="592" y="9"/>
                  <a:pt x="517" y="0"/>
                  <a:pt x="4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55" name="Google Shape;4055;p65"/>
          <p:cNvSpPr/>
          <p:nvPr/>
        </p:nvSpPr>
        <p:spPr>
          <a:xfrm>
            <a:off x="2985988" y="1766728"/>
            <a:ext cx="42460" cy="66037"/>
          </a:xfrm>
          <a:custGeom>
            <a:avLst/>
            <a:gdLst/>
            <a:ahLst/>
            <a:cxnLst/>
            <a:rect l="l" t="t" r="r" b="b"/>
            <a:pathLst>
              <a:path w="1502" h="2336" extrusionOk="0">
                <a:moveTo>
                  <a:pt x="519" y="0"/>
                </a:moveTo>
                <a:cubicBezTo>
                  <a:pt x="464" y="0"/>
                  <a:pt x="401" y="11"/>
                  <a:pt x="334" y="33"/>
                </a:cubicBezTo>
                <a:cubicBezTo>
                  <a:pt x="101" y="67"/>
                  <a:pt x="1" y="200"/>
                  <a:pt x="1" y="334"/>
                </a:cubicBezTo>
                <a:cubicBezTo>
                  <a:pt x="1" y="334"/>
                  <a:pt x="501" y="2001"/>
                  <a:pt x="234" y="2335"/>
                </a:cubicBezTo>
                <a:lnTo>
                  <a:pt x="868" y="2168"/>
                </a:lnTo>
                <a:lnTo>
                  <a:pt x="1502" y="2001"/>
                </a:lnTo>
                <a:cubicBezTo>
                  <a:pt x="1068" y="1868"/>
                  <a:pt x="734" y="234"/>
                  <a:pt x="734" y="133"/>
                </a:cubicBezTo>
                <a:cubicBezTo>
                  <a:pt x="712" y="45"/>
                  <a:pt x="631" y="0"/>
                  <a:pt x="51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56" name="Google Shape;4056;p65"/>
          <p:cNvSpPr/>
          <p:nvPr/>
        </p:nvSpPr>
        <p:spPr>
          <a:xfrm>
            <a:off x="2987883" y="1768594"/>
            <a:ext cx="15096" cy="8905"/>
          </a:xfrm>
          <a:custGeom>
            <a:avLst/>
            <a:gdLst/>
            <a:ahLst/>
            <a:cxnLst/>
            <a:rect l="l" t="t" r="r" b="b"/>
            <a:pathLst>
              <a:path w="534" h="315" extrusionOk="0">
                <a:moveTo>
                  <a:pt x="267" y="1"/>
                </a:moveTo>
                <a:cubicBezTo>
                  <a:pt x="100" y="67"/>
                  <a:pt x="0" y="134"/>
                  <a:pt x="0" y="234"/>
                </a:cubicBezTo>
                <a:cubicBezTo>
                  <a:pt x="0" y="283"/>
                  <a:pt x="72" y="314"/>
                  <a:pt x="175" y="314"/>
                </a:cubicBezTo>
                <a:cubicBezTo>
                  <a:pt x="213" y="314"/>
                  <a:pt x="256" y="310"/>
                  <a:pt x="300" y="301"/>
                </a:cubicBezTo>
                <a:cubicBezTo>
                  <a:pt x="467" y="268"/>
                  <a:pt x="534" y="168"/>
                  <a:pt x="534" y="101"/>
                </a:cubicBezTo>
                <a:cubicBezTo>
                  <a:pt x="534" y="1"/>
                  <a:pt x="367" y="1"/>
                  <a:pt x="267" y="1"/>
                </a:cubicBezTo>
                <a:close/>
              </a:path>
            </a:pathLst>
          </a:custGeom>
          <a:solidFill>
            <a:srgbClr val="212D35">
              <a:alpha val="428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57" name="Google Shape;4057;p65"/>
          <p:cNvSpPr/>
          <p:nvPr/>
        </p:nvSpPr>
        <p:spPr>
          <a:xfrm>
            <a:off x="3056717" y="1776990"/>
            <a:ext cx="47181" cy="65188"/>
          </a:xfrm>
          <a:custGeom>
            <a:avLst/>
            <a:gdLst/>
            <a:ahLst/>
            <a:cxnLst/>
            <a:rect l="l" t="t" r="r" b="b"/>
            <a:pathLst>
              <a:path w="1669" h="2306" extrusionOk="0">
                <a:moveTo>
                  <a:pt x="1100" y="1"/>
                </a:moveTo>
                <a:cubicBezTo>
                  <a:pt x="993" y="1"/>
                  <a:pt x="922" y="29"/>
                  <a:pt x="901" y="71"/>
                </a:cubicBezTo>
                <a:cubicBezTo>
                  <a:pt x="901" y="71"/>
                  <a:pt x="367" y="1739"/>
                  <a:pt x="0" y="1872"/>
                </a:cubicBezTo>
                <a:lnTo>
                  <a:pt x="567" y="2105"/>
                </a:lnTo>
                <a:lnTo>
                  <a:pt x="1168" y="2306"/>
                </a:lnTo>
                <a:cubicBezTo>
                  <a:pt x="934" y="2005"/>
                  <a:pt x="1568" y="504"/>
                  <a:pt x="1601" y="371"/>
                </a:cubicBezTo>
                <a:cubicBezTo>
                  <a:pt x="1668" y="237"/>
                  <a:pt x="1535" y="137"/>
                  <a:pt x="1335" y="37"/>
                </a:cubicBezTo>
                <a:cubicBezTo>
                  <a:pt x="1245" y="12"/>
                  <a:pt x="1166" y="1"/>
                  <a:pt x="110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58" name="Google Shape;4058;p65"/>
          <p:cNvSpPr/>
          <p:nvPr/>
        </p:nvSpPr>
        <p:spPr>
          <a:xfrm>
            <a:off x="3083121" y="1780241"/>
            <a:ext cx="16990" cy="9696"/>
          </a:xfrm>
          <a:custGeom>
            <a:avLst/>
            <a:gdLst/>
            <a:ahLst/>
            <a:cxnLst/>
            <a:rect l="l" t="t" r="r" b="b"/>
            <a:pathLst>
              <a:path w="601" h="343" extrusionOk="0">
                <a:moveTo>
                  <a:pt x="202" y="0"/>
                </a:moveTo>
                <a:cubicBezTo>
                  <a:pt x="140" y="0"/>
                  <a:pt x="87" y="17"/>
                  <a:pt x="67" y="56"/>
                </a:cubicBezTo>
                <a:cubicBezTo>
                  <a:pt x="0" y="122"/>
                  <a:pt x="134" y="256"/>
                  <a:pt x="267" y="323"/>
                </a:cubicBezTo>
                <a:cubicBezTo>
                  <a:pt x="304" y="335"/>
                  <a:pt x="345" y="343"/>
                  <a:pt x="384" y="343"/>
                </a:cubicBezTo>
                <a:cubicBezTo>
                  <a:pt x="452" y="343"/>
                  <a:pt x="513" y="319"/>
                  <a:pt x="534" y="256"/>
                </a:cubicBezTo>
                <a:cubicBezTo>
                  <a:pt x="601" y="189"/>
                  <a:pt x="501" y="56"/>
                  <a:pt x="334" y="22"/>
                </a:cubicBezTo>
                <a:cubicBezTo>
                  <a:pt x="292" y="9"/>
                  <a:pt x="245" y="0"/>
                  <a:pt x="202" y="0"/>
                </a:cubicBezTo>
                <a:close/>
              </a:path>
            </a:pathLst>
          </a:custGeom>
          <a:solidFill>
            <a:srgbClr val="212D35">
              <a:alpha val="428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59" name="Google Shape;4059;p65"/>
          <p:cNvSpPr/>
          <p:nvPr/>
        </p:nvSpPr>
        <p:spPr>
          <a:xfrm>
            <a:off x="3019940" y="1746318"/>
            <a:ext cx="42460" cy="77005"/>
          </a:xfrm>
          <a:custGeom>
            <a:avLst/>
            <a:gdLst/>
            <a:ahLst/>
            <a:cxnLst/>
            <a:rect l="l" t="t" r="r" b="b"/>
            <a:pathLst>
              <a:path w="1502" h="2724" extrusionOk="0">
                <a:moveTo>
                  <a:pt x="807" y="1"/>
                </a:moveTo>
                <a:cubicBezTo>
                  <a:pt x="624" y="1"/>
                  <a:pt x="501" y="91"/>
                  <a:pt x="501" y="222"/>
                </a:cubicBezTo>
                <a:cubicBezTo>
                  <a:pt x="501" y="222"/>
                  <a:pt x="401" y="2290"/>
                  <a:pt x="0" y="2557"/>
                </a:cubicBezTo>
                <a:lnTo>
                  <a:pt x="734" y="2623"/>
                </a:lnTo>
                <a:lnTo>
                  <a:pt x="1501" y="2723"/>
                </a:lnTo>
                <a:cubicBezTo>
                  <a:pt x="1101" y="2357"/>
                  <a:pt x="1368" y="422"/>
                  <a:pt x="1368" y="288"/>
                </a:cubicBezTo>
                <a:cubicBezTo>
                  <a:pt x="1368" y="188"/>
                  <a:pt x="1201" y="55"/>
                  <a:pt x="968" y="22"/>
                </a:cubicBezTo>
                <a:cubicBezTo>
                  <a:pt x="911" y="7"/>
                  <a:pt x="857" y="1"/>
                  <a:pt x="8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60" name="Google Shape;4060;p65"/>
          <p:cNvSpPr/>
          <p:nvPr/>
        </p:nvSpPr>
        <p:spPr>
          <a:xfrm>
            <a:off x="3035968" y="1748551"/>
            <a:ext cx="18884" cy="9951"/>
          </a:xfrm>
          <a:custGeom>
            <a:avLst/>
            <a:gdLst/>
            <a:ahLst/>
            <a:cxnLst/>
            <a:rect l="l" t="t" r="r" b="b"/>
            <a:pathLst>
              <a:path w="668" h="352" extrusionOk="0">
                <a:moveTo>
                  <a:pt x="313" y="1"/>
                </a:moveTo>
                <a:cubicBezTo>
                  <a:pt x="180" y="1"/>
                  <a:pt x="67" y="60"/>
                  <a:pt x="67" y="143"/>
                </a:cubicBezTo>
                <a:cubicBezTo>
                  <a:pt x="0" y="209"/>
                  <a:pt x="167" y="343"/>
                  <a:pt x="334" y="343"/>
                </a:cubicBezTo>
                <a:cubicBezTo>
                  <a:pt x="364" y="349"/>
                  <a:pt x="393" y="352"/>
                  <a:pt x="422" y="352"/>
                </a:cubicBezTo>
                <a:cubicBezTo>
                  <a:pt x="555" y="352"/>
                  <a:pt x="668" y="292"/>
                  <a:pt x="668" y="209"/>
                </a:cubicBezTo>
                <a:cubicBezTo>
                  <a:pt x="668" y="143"/>
                  <a:pt x="534" y="43"/>
                  <a:pt x="401" y="9"/>
                </a:cubicBezTo>
                <a:cubicBezTo>
                  <a:pt x="371" y="3"/>
                  <a:pt x="342" y="1"/>
                  <a:pt x="313" y="1"/>
                </a:cubicBezTo>
                <a:close/>
              </a:path>
            </a:pathLst>
          </a:custGeom>
          <a:solidFill>
            <a:srgbClr val="212D35">
              <a:alpha val="428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61" name="Google Shape;4061;p65"/>
          <p:cNvSpPr/>
          <p:nvPr/>
        </p:nvSpPr>
        <p:spPr>
          <a:xfrm>
            <a:off x="3108563" y="1913811"/>
            <a:ext cx="73584" cy="42460"/>
          </a:xfrm>
          <a:custGeom>
            <a:avLst/>
            <a:gdLst/>
            <a:ahLst/>
            <a:cxnLst/>
            <a:rect l="l" t="t" r="r" b="b"/>
            <a:pathLst>
              <a:path w="2603" h="1502" extrusionOk="0">
                <a:moveTo>
                  <a:pt x="68" y="1"/>
                </a:moveTo>
                <a:lnTo>
                  <a:pt x="34" y="768"/>
                </a:lnTo>
                <a:lnTo>
                  <a:pt x="1" y="1502"/>
                </a:lnTo>
                <a:cubicBezTo>
                  <a:pt x="168" y="1335"/>
                  <a:pt x="726" y="1293"/>
                  <a:pt x="1260" y="1293"/>
                </a:cubicBezTo>
                <a:cubicBezTo>
                  <a:pt x="1794" y="1293"/>
                  <a:pt x="2303" y="1335"/>
                  <a:pt x="2369" y="1335"/>
                </a:cubicBezTo>
                <a:cubicBezTo>
                  <a:pt x="2503" y="1335"/>
                  <a:pt x="2603" y="1135"/>
                  <a:pt x="2603" y="868"/>
                </a:cubicBezTo>
                <a:cubicBezTo>
                  <a:pt x="2603" y="635"/>
                  <a:pt x="2536" y="434"/>
                  <a:pt x="2403" y="434"/>
                </a:cubicBezTo>
                <a:cubicBezTo>
                  <a:pt x="2403" y="434"/>
                  <a:pt x="368" y="434"/>
                  <a:pt x="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62" name="Google Shape;4062;p65"/>
          <p:cNvSpPr/>
          <p:nvPr/>
        </p:nvSpPr>
        <p:spPr>
          <a:xfrm>
            <a:off x="3170811" y="1928907"/>
            <a:ext cx="9470" cy="18884"/>
          </a:xfrm>
          <a:custGeom>
            <a:avLst/>
            <a:gdLst/>
            <a:ahLst/>
            <a:cxnLst/>
            <a:rect l="l" t="t" r="r" b="b"/>
            <a:pathLst>
              <a:path w="335" h="668" extrusionOk="0">
                <a:moveTo>
                  <a:pt x="167" y="0"/>
                </a:moveTo>
                <a:cubicBezTo>
                  <a:pt x="67" y="0"/>
                  <a:pt x="1" y="167"/>
                  <a:pt x="1" y="334"/>
                </a:cubicBezTo>
                <a:cubicBezTo>
                  <a:pt x="1" y="501"/>
                  <a:pt x="67" y="668"/>
                  <a:pt x="167" y="668"/>
                </a:cubicBezTo>
                <a:cubicBezTo>
                  <a:pt x="234" y="668"/>
                  <a:pt x="334" y="501"/>
                  <a:pt x="334" y="334"/>
                </a:cubicBezTo>
                <a:cubicBezTo>
                  <a:pt x="334" y="167"/>
                  <a:pt x="234" y="0"/>
                  <a:pt x="167" y="0"/>
                </a:cubicBezTo>
                <a:close/>
              </a:path>
            </a:pathLst>
          </a:custGeom>
          <a:solidFill>
            <a:srgbClr val="212D35">
              <a:alpha val="428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63" name="Google Shape;4063;p65"/>
          <p:cNvSpPr/>
          <p:nvPr/>
        </p:nvSpPr>
        <p:spPr>
          <a:xfrm>
            <a:off x="3101043" y="1959070"/>
            <a:ext cx="63210" cy="42602"/>
          </a:xfrm>
          <a:custGeom>
            <a:avLst/>
            <a:gdLst/>
            <a:ahLst/>
            <a:cxnLst/>
            <a:rect l="l" t="t" r="r" b="b"/>
            <a:pathLst>
              <a:path w="2236" h="1507" extrusionOk="0">
                <a:moveTo>
                  <a:pt x="334" y="1"/>
                </a:moveTo>
                <a:lnTo>
                  <a:pt x="167" y="568"/>
                </a:lnTo>
                <a:lnTo>
                  <a:pt x="0" y="1168"/>
                </a:lnTo>
                <a:cubicBezTo>
                  <a:pt x="59" y="1116"/>
                  <a:pt x="166" y="1094"/>
                  <a:pt x="299" y="1094"/>
                </a:cubicBezTo>
                <a:cubicBezTo>
                  <a:pt x="840" y="1094"/>
                  <a:pt x="1828" y="1448"/>
                  <a:pt x="1935" y="1502"/>
                </a:cubicBezTo>
                <a:cubicBezTo>
                  <a:pt x="1944" y="1505"/>
                  <a:pt x="1953" y="1506"/>
                  <a:pt x="1962" y="1506"/>
                </a:cubicBezTo>
                <a:cubicBezTo>
                  <a:pt x="2057" y="1506"/>
                  <a:pt x="2171" y="1354"/>
                  <a:pt x="2202" y="1202"/>
                </a:cubicBezTo>
                <a:cubicBezTo>
                  <a:pt x="2235" y="1002"/>
                  <a:pt x="2235" y="835"/>
                  <a:pt x="2135" y="768"/>
                </a:cubicBezTo>
                <a:cubicBezTo>
                  <a:pt x="2135" y="768"/>
                  <a:pt x="500" y="368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64" name="Google Shape;4064;p65"/>
          <p:cNvSpPr/>
          <p:nvPr/>
        </p:nvSpPr>
        <p:spPr>
          <a:xfrm>
            <a:off x="3152889" y="1983353"/>
            <a:ext cx="9470" cy="14417"/>
          </a:xfrm>
          <a:custGeom>
            <a:avLst/>
            <a:gdLst/>
            <a:ahLst/>
            <a:cxnLst/>
            <a:rect l="l" t="t" r="r" b="b"/>
            <a:pathLst>
              <a:path w="335" h="510" extrusionOk="0">
                <a:moveTo>
                  <a:pt x="220" y="1"/>
                </a:moveTo>
                <a:cubicBezTo>
                  <a:pt x="145" y="1"/>
                  <a:pt x="90" y="70"/>
                  <a:pt x="34" y="209"/>
                </a:cubicBezTo>
                <a:cubicBezTo>
                  <a:pt x="1" y="343"/>
                  <a:pt x="1" y="476"/>
                  <a:pt x="101" y="510"/>
                </a:cubicBezTo>
                <a:cubicBezTo>
                  <a:pt x="168" y="510"/>
                  <a:pt x="268" y="409"/>
                  <a:pt x="301" y="309"/>
                </a:cubicBezTo>
                <a:cubicBezTo>
                  <a:pt x="334" y="176"/>
                  <a:pt x="334" y="43"/>
                  <a:pt x="268" y="9"/>
                </a:cubicBezTo>
                <a:cubicBezTo>
                  <a:pt x="251" y="4"/>
                  <a:pt x="235" y="1"/>
                  <a:pt x="220" y="1"/>
                </a:cubicBezTo>
                <a:close/>
              </a:path>
            </a:pathLst>
          </a:custGeom>
          <a:solidFill>
            <a:srgbClr val="212D35">
              <a:alpha val="428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65" name="Google Shape;4065;p65"/>
          <p:cNvSpPr/>
          <p:nvPr/>
        </p:nvSpPr>
        <p:spPr>
          <a:xfrm>
            <a:off x="2826636" y="1937388"/>
            <a:ext cx="76411" cy="48453"/>
          </a:xfrm>
          <a:custGeom>
            <a:avLst/>
            <a:gdLst/>
            <a:ahLst/>
            <a:cxnLst/>
            <a:rect l="l" t="t" r="r" b="b"/>
            <a:pathLst>
              <a:path w="2703" h="1714" extrusionOk="0">
                <a:moveTo>
                  <a:pt x="2369" y="1"/>
                </a:moveTo>
                <a:cubicBezTo>
                  <a:pt x="2168" y="468"/>
                  <a:pt x="167" y="801"/>
                  <a:pt x="167" y="801"/>
                </a:cubicBezTo>
                <a:cubicBezTo>
                  <a:pt x="34" y="835"/>
                  <a:pt x="0" y="1035"/>
                  <a:pt x="34" y="1302"/>
                </a:cubicBezTo>
                <a:cubicBezTo>
                  <a:pt x="122" y="1508"/>
                  <a:pt x="210" y="1713"/>
                  <a:pt x="321" y="1713"/>
                </a:cubicBezTo>
                <a:cubicBezTo>
                  <a:pt x="336" y="1713"/>
                  <a:pt x="351" y="1710"/>
                  <a:pt x="367" y="1702"/>
                </a:cubicBezTo>
                <a:cubicBezTo>
                  <a:pt x="468" y="1677"/>
                  <a:pt x="1549" y="1402"/>
                  <a:pt x="2225" y="1402"/>
                </a:cubicBezTo>
                <a:cubicBezTo>
                  <a:pt x="2440" y="1402"/>
                  <a:pt x="2614" y="1429"/>
                  <a:pt x="2702" y="1502"/>
                </a:cubicBezTo>
                <a:lnTo>
                  <a:pt x="2535" y="768"/>
                </a:lnTo>
                <a:lnTo>
                  <a:pt x="236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66" name="Google Shape;4066;p65"/>
          <p:cNvSpPr/>
          <p:nvPr/>
        </p:nvSpPr>
        <p:spPr>
          <a:xfrm>
            <a:off x="2852078" y="1980781"/>
            <a:ext cx="64171" cy="50149"/>
          </a:xfrm>
          <a:custGeom>
            <a:avLst/>
            <a:gdLst/>
            <a:ahLst/>
            <a:cxnLst/>
            <a:rect l="l" t="t" r="r" b="b"/>
            <a:pathLst>
              <a:path w="2270" h="1774" extrusionOk="0">
                <a:moveTo>
                  <a:pt x="1769" y="0"/>
                </a:moveTo>
                <a:cubicBezTo>
                  <a:pt x="1635" y="434"/>
                  <a:pt x="101" y="1101"/>
                  <a:pt x="101" y="1101"/>
                </a:cubicBezTo>
                <a:cubicBezTo>
                  <a:pt x="1" y="1134"/>
                  <a:pt x="1" y="1301"/>
                  <a:pt x="101" y="1501"/>
                </a:cubicBezTo>
                <a:cubicBezTo>
                  <a:pt x="161" y="1651"/>
                  <a:pt x="301" y="1773"/>
                  <a:pt x="401" y="1773"/>
                </a:cubicBezTo>
                <a:cubicBezTo>
                  <a:pt x="413" y="1773"/>
                  <a:pt x="424" y="1772"/>
                  <a:pt x="434" y="1768"/>
                </a:cubicBezTo>
                <a:cubicBezTo>
                  <a:pt x="553" y="1739"/>
                  <a:pt x="1637" y="1134"/>
                  <a:pt x="2116" y="1134"/>
                </a:cubicBezTo>
                <a:cubicBezTo>
                  <a:pt x="2179" y="1134"/>
                  <a:pt x="2231" y="1145"/>
                  <a:pt x="2269" y="1168"/>
                </a:cubicBezTo>
                <a:lnTo>
                  <a:pt x="2002" y="601"/>
                </a:lnTo>
                <a:lnTo>
                  <a:pt x="176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67" name="Google Shape;4067;p65"/>
          <p:cNvSpPr/>
          <p:nvPr/>
        </p:nvSpPr>
        <p:spPr>
          <a:xfrm>
            <a:off x="3057650" y="1830107"/>
            <a:ext cx="99055" cy="56397"/>
          </a:xfrm>
          <a:custGeom>
            <a:avLst/>
            <a:gdLst/>
            <a:ahLst/>
            <a:cxnLst/>
            <a:rect l="l" t="t" r="r" b="b"/>
            <a:pathLst>
              <a:path w="3504" h="1995" extrusionOk="0">
                <a:moveTo>
                  <a:pt x="2541" y="0"/>
                </a:moveTo>
                <a:cubicBezTo>
                  <a:pt x="2421" y="0"/>
                  <a:pt x="2295" y="30"/>
                  <a:pt x="2169" y="93"/>
                </a:cubicBezTo>
                <a:cubicBezTo>
                  <a:pt x="1402" y="460"/>
                  <a:pt x="668" y="593"/>
                  <a:pt x="1" y="627"/>
                </a:cubicBezTo>
                <a:lnTo>
                  <a:pt x="701" y="1994"/>
                </a:lnTo>
                <a:cubicBezTo>
                  <a:pt x="1368" y="1794"/>
                  <a:pt x="2136" y="1761"/>
                  <a:pt x="2569" y="1761"/>
                </a:cubicBezTo>
                <a:cubicBezTo>
                  <a:pt x="2869" y="1761"/>
                  <a:pt x="3136" y="1594"/>
                  <a:pt x="3236" y="1327"/>
                </a:cubicBezTo>
                <a:cubicBezTo>
                  <a:pt x="3503" y="760"/>
                  <a:pt x="3336" y="427"/>
                  <a:pt x="3070" y="226"/>
                </a:cubicBezTo>
                <a:cubicBezTo>
                  <a:pt x="2924" y="81"/>
                  <a:pt x="2740" y="0"/>
                  <a:pt x="254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68" name="Google Shape;4068;p65"/>
          <p:cNvSpPr/>
          <p:nvPr/>
        </p:nvSpPr>
        <p:spPr>
          <a:xfrm>
            <a:off x="3125552" y="1837429"/>
            <a:ext cx="21711" cy="33047"/>
          </a:xfrm>
          <a:custGeom>
            <a:avLst/>
            <a:gdLst/>
            <a:ahLst/>
            <a:cxnLst/>
            <a:rect l="l" t="t" r="r" b="b"/>
            <a:pathLst>
              <a:path w="768" h="1169" extrusionOk="0">
                <a:moveTo>
                  <a:pt x="401" y="1"/>
                </a:moveTo>
                <a:cubicBezTo>
                  <a:pt x="167" y="1"/>
                  <a:pt x="0" y="234"/>
                  <a:pt x="0" y="568"/>
                </a:cubicBezTo>
                <a:cubicBezTo>
                  <a:pt x="0" y="901"/>
                  <a:pt x="167" y="1168"/>
                  <a:pt x="401" y="1168"/>
                </a:cubicBezTo>
                <a:cubicBezTo>
                  <a:pt x="601" y="1168"/>
                  <a:pt x="768" y="901"/>
                  <a:pt x="768" y="568"/>
                </a:cubicBezTo>
                <a:cubicBezTo>
                  <a:pt x="768" y="301"/>
                  <a:pt x="601" y="34"/>
                  <a:pt x="4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69" name="Google Shape;4069;p65"/>
          <p:cNvSpPr/>
          <p:nvPr/>
        </p:nvSpPr>
        <p:spPr>
          <a:xfrm>
            <a:off x="3035968" y="1886475"/>
            <a:ext cx="104709" cy="88680"/>
          </a:xfrm>
          <a:custGeom>
            <a:avLst/>
            <a:gdLst/>
            <a:ahLst/>
            <a:cxnLst/>
            <a:rect l="l" t="t" r="r" b="b"/>
            <a:pathLst>
              <a:path w="3704" h="3137" extrusionOk="0">
                <a:moveTo>
                  <a:pt x="1268" y="0"/>
                </a:moveTo>
                <a:cubicBezTo>
                  <a:pt x="601" y="67"/>
                  <a:pt x="0" y="768"/>
                  <a:pt x="167" y="1435"/>
                </a:cubicBezTo>
                <a:cubicBezTo>
                  <a:pt x="267" y="1668"/>
                  <a:pt x="401" y="1935"/>
                  <a:pt x="634" y="2069"/>
                </a:cubicBezTo>
                <a:cubicBezTo>
                  <a:pt x="901" y="2235"/>
                  <a:pt x="1268" y="2235"/>
                  <a:pt x="1568" y="2302"/>
                </a:cubicBezTo>
                <a:cubicBezTo>
                  <a:pt x="1935" y="2402"/>
                  <a:pt x="2269" y="2602"/>
                  <a:pt x="2602" y="2836"/>
                </a:cubicBezTo>
                <a:cubicBezTo>
                  <a:pt x="2729" y="2937"/>
                  <a:pt x="2915" y="3136"/>
                  <a:pt x="3099" y="3136"/>
                </a:cubicBezTo>
                <a:cubicBezTo>
                  <a:pt x="3157" y="3136"/>
                  <a:pt x="3214" y="3117"/>
                  <a:pt x="3269" y="3069"/>
                </a:cubicBezTo>
                <a:cubicBezTo>
                  <a:pt x="3703" y="2569"/>
                  <a:pt x="3269" y="934"/>
                  <a:pt x="2169" y="301"/>
                </a:cubicBezTo>
                <a:cubicBezTo>
                  <a:pt x="1935" y="167"/>
                  <a:pt x="1602" y="67"/>
                  <a:pt x="12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0" name="Google Shape;4070;p65"/>
          <p:cNvSpPr/>
          <p:nvPr/>
        </p:nvSpPr>
        <p:spPr>
          <a:xfrm>
            <a:off x="2874722" y="1883620"/>
            <a:ext cx="122603" cy="143720"/>
          </a:xfrm>
          <a:custGeom>
            <a:avLst/>
            <a:gdLst/>
            <a:ahLst/>
            <a:cxnLst/>
            <a:rect l="l" t="t" r="r" b="b"/>
            <a:pathLst>
              <a:path w="4337" h="5084" extrusionOk="0">
                <a:moveTo>
                  <a:pt x="3188" y="1"/>
                </a:moveTo>
                <a:cubicBezTo>
                  <a:pt x="2467" y="1"/>
                  <a:pt x="1548" y="329"/>
                  <a:pt x="1001" y="1002"/>
                </a:cubicBezTo>
                <a:cubicBezTo>
                  <a:pt x="934" y="1102"/>
                  <a:pt x="834" y="1202"/>
                  <a:pt x="768" y="1369"/>
                </a:cubicBezTo>
                <a:cubicBezTo>
                  <a:pt x="668" y="1502"/>
                  <a:pt x="634" y="1602"/>
                  <a:pt x="534" y="1769"/>
                </a:cubicBezTo>
                <a:cubicBezTo>
                  <a:pt x="0" y="3104"/>
                  <a:pt x="701" y="4905"/>
                  <a:pt x="1435" y="5072"/>
                </a:cubicBezTo>
                <a:cubicBezTo>
                  <a:pt x="1461" y="5080"/>
                  <a:pt x="1486" y="5083"/>
                  <a:pt x="1510" y="5083"/>
                </a:cubicBezTo>
                <a:cubicBezTo>
                  <a:pt x="1779" y="5083"/>
                  <a:pt x="1838" y="4589"/>
                  <a:pt x="1868" y="4404"/>
                </a:cubicBezTo>
                <a:cubicBezTo>
                  <a:pt x="2069" y="3771"/>
                  <a:pt x="2335" y="3170"/>
                  <a:pt x="2669" y="2570"/>
                </a:cubicBezTo>
                <a:cubicBezTo>
                  <a:pt x="2969" y="2036"/>
                  <a:pt x="3303" y="1436"/>
                  <a:pt x="3803" y="1035"/>
                </a:cubicBezTo>
                <a:cubicBezTo>
                  <a:pt x="3970" y="869"/>
                  <a:pt x="4337" y="568"/>
                  <a:pt x="4137" y="335"/>
                </a:cubicBezTo>
                <a:cubicBezTo>
                  <a:pt x="3964" y="113"/>
                  <a:pt x="3610" y="1"/>
                  <a:pt x="318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1" name="Google Shape;4071;p65"/>
          <p:cNvSpPr/>
          <p:nvPr/>
        </p:nvSpPr>
        <p:spPr>
          <a:xfrm>
            <a:off x="2713475" y="1815181"/>
            <a:ext cx="215976" cy="233503"/>
          </a:xfrm>
          <a:custGeom>
            <a:avLst/>
            <a:gdLst/>
            <a:ahLst/>
            <a:cxnLst/>
            <a:rect l="l" t="t" r="r" b="b"/>
            <a:pathLst>
              <a:path w="7640" h="8260" extrusionOk="0">
                <a:moveTo>
                  <a:pt x="6751" y="0"/>
                </a:moveTo>
                <a:cubicBezTo>
                  <a:pt x="5473" y="0"/>
                  <a:pt x="4184" y="290"/>
                  <a:pt x="2969" y="955"/>
                </a:cubicBezTo>
                <a:cubicBezTo>
                  <a:pt x="834" y="2089"/>
                  <a:pt x="0" y="4424"/>
                  <a:pt x="567" y="7960"/>
                </a:cubicBezTo>
                <a:cubicBezTo>
                  <a:pt x="567" y="8060"/>
                  <a:pt x="701" y="8193"/>
                  <a:pt x="868" y="8193"/>
                </a:cubicBezTo>
                <a:cubicBezTo>
                  <a:pt x="901" y="8193"/>
                  <a:pt x="901" y="8193"/>
                  <a:pt x="968" y="8260"/>
                </a:cubicBezTo>
                <a:cubicBezTo>
                  <a:pt x="1101" y="8193"/>
                  <a:pt x="1235" y="8026"/>
                  <a:pt x="1201" y="7860"/>
                </a:cubicBezTo>
                <a:cubicBezTo>
                  <a:pt x="667" y="4657"/>
                  <a:pt x="1368" y="2489"/>
                  <a:pt x="3236" y="1522"/>
                </a:cubicBezTo>
                <a:cubicBezTo>
                  <a:pt x="4336" y="930"/>
                  <a:pt x="5530" y="623"/>
                  <a:pt x="6680" y="623"/>
                </a:cubicBezTo>
                <a:cubicBezTo>
                  <a:pt x="6890" y="623"/>
                  <a:pt x="7099" y="634"/>
                  <a:pt x="7306" y="654"/>
                </a:cubicBezTo>
                <a:cubicBezTo>
                  <a:pt x="7472" y="654"/>
                  <a:pt x="7639" y="521"/>
                  <a:pt x="7639" y="354"/>
                </a:cubicBezTo>
                <a:cubicBezTo>
                  <a:pt x="7639" y="187"/>
                  <a:pt x="7506" y="21"/>
                  <a:pt x="7339" y="21"/>
                </a:cubicBezTo>
                <a:cubicBezTo>
                  <a:pt x="7143" y="7"/>
                  <a:pt x="6947" y="0"/>
                  <a:pt x="675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2" name="Google Shape;4072;p65"/>
          <p:cNvSpPr/>
          <p:nvPr/>
        </p:nvSpPr>
        <p:spPr>
          <a:xfrm>
            <a:off x="2528653" y="2800214"/>
            <a:ext cx="27364" cy="56595"/>
          </a:xfrm>
          <a:custGeom>
            <a:avLst/>
            <a:gdLst/>
            <a:ahLst/>
            <a:cxnLst/>
            <a:rect l="l" t="t" r="r" b="b"/>
            <a:pathLst>
              <a:path w="968" h="2002" extrusionOk="0">
                <a:moveTo>
                  <a:pt x="834" y="1"/>
                </a:moveTo>
                <a:cubicBezTo>
                  <a:pt x="734" y="1"/>
                  <a:pt x="701" y="34"/>
                  <a:pt x="701" y="134"/>
                </a:cubicBezTo>
                <a:cubicBezTo>
                  <a:pt x="734" y="334"/>
                  <a:pt x="701" y="701"/>
                  <a:pt x="567" y="868"/>
                </a:cubicBezTo>
                <a:cubicBezTo>
                  <a:pt x="534" y="968"/>
                  <a:pt x="434" y="1001"/>
                  <a:pt x="367" y="1035"/>
                </a:cubicBezTo>
                <a:cubicBezTo>
                  <a:pt x="267" y="1101"/>
                  <a:pt x="200" y="1168"/>
                  <a:pt x="100" y="1235"/>
                </a:cubicBezTo>
                <a:cubicBezTo>
                  <a:pt x="0" y="1468"/>
                  <a:pt x="0" y="1702"/>
                  <a:pt x="34" y="1935"/>
                </a:cubicBezTo>
                <a:cubicBezTo>
                  <a:pt x="34" y="1969"/>
                  <a:pt x="100" y="2002"/>
                  <a:pt x="167" y="2002"/>
                </a:cubicBezTo>
                <a:cubicBezTo>
                  <a:pt x="234" y="2002"/>
                  <a:pt x="267" y="1969"/>
                  <a:pt x="234" y="1869"/>
                </a:cubicBezTo>
                <a:cubicBezTo>
                  <a:pt x="200" y="1702"/>
                  <a:pt x="200" y="1535"/>
                  <a:pt x="267" y="1435"/>
                </a:cubicBezTo>
                <a:cubicBezTo>
                  <a:pt x="367" y="1368"/>
                  <a:pt x="401" y="1335"/>
                  <a:pt x="467" y="1301"/>
                </a:cubicBezTo>
                <a:cubicBezTo>
                  <a:pt x="567" y="1201"/>
                  <a:pt x="701" y="1168"/>
                  <a:pt x="768" y="1035"/>
                </a:cubicBezTo>
                <a:cubicBezTo>
                  <a:pt x="901" y="834"/>
                  <a:pt x="968" y="401"/>
                  <a:pt x="934" y="134"/>
                </a:cubicBezTo>
                <a:cubicBezTo>
                  <a:pt x="934" y="34"/>
                  <a:pt x="901" y="1"/>
                  <a:pt x="8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3" name="Google Shape;4073;p65"/>
          <p:cNvSpPr/>
          <p:nvPr/>
        </p:nvSpPr>
        <p:spPr>
          <a:xfrm>
            <a:off x="2550335" y="2811521"/>
            <a:ext cx="31153" cy="103776"/>
          </a:xfrm>
          <a:custGeom>
            <a:avLst/>
            <a:gdLst/>
            <a:ahLst/>
            <a:cxnLst/>
            <a:rect l="l" t="t" r="r" b="b"/>
            <a:pathLst>
              <a:path w="1102" h="3671" extrusionOk="0">
                <a:moveTo>
                  <a:pt x="134" y="1"/>
                </a:moveTo>
                <a:cubicBezTo>
                  <a:pt x="67" y="68"/>
                  <a:pt x="1" y="134"/>
                  <a:pt x="67" y="168"/>
                </a:cubicBezTo>
                <a:cubicBezTo>
                  <a:pt x="134" y="468"/>
                  <a:pt x="101" y="901"/>
                  <a:pt x="101" y="1268"/>
                </a:cubicBezTo>
                <a:lnTo>
                  <a:pt x="101" y="1602"/>
                </a:lnTo>
                <a:cubicBezTo>
                  <a:pt x="101" y="2336"/>
                  <a:pt x="334" y="3070"/>
                  <a:pt x="801" y="3637"/>
                </a:cubicBezTo>
                <a:cubicBezTo>
                  <a:pt x="801" y="3670"/>
                  <a:pt x="834" y="3670"/>
                  <a:pt x="901" y="3670"/>
                </a:cubicBezTo>
                <a:lnTo>
                  <a:pt x="1068" y="3670"/>
                </a:lnTo>
                <a:cubicBezTo>
                  <a:pt x="1101" y="3637"/>
                  <a:pt x="1101" y="3570"/>
                  <a:pt x="1068" y="3537"/>
                </a:cubicBezTo>
                <a:cubicBezTo>
                  <a:pt x="601" y="2970"/>
                  <a:pt x="401" y="2302"/>
                  <a:pt x="401" y="1602"/>
                </a:cubicBezTo>
                <a:lnTo>
                  <a:pt x="401" y="1268"/>
                </a:lnTo>
                <a:cubicBezTo>
                  <a:pt x="401" y="835"/>
                  <a:pt x="434" y="401"/>
                  <a:pt x="301" y="101"/>
                </a:cubicBezTo>
                <a:cubicBezTo>
                  <a:pt x="267" y="1"/>
                  <a:pt x="167" y="1"/>
                  <a:pt x="1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4" name="Google Shape;4074;p65"/>
          <p:cNvSpPr/>
          <p:nvPr/>
        </p:nvSpPr>
        <p:spPr>
          <a:xfrm>
            <a:off x="2542787" y="2866222"/>
            <a:ext cx="16057" cy="33979"/>
          </a:xfrm>
          <a:custGeom>
            <a:avLst/>
            <a:gdLst/>
            <a:ahLst/>
            <a:cxnLst/>
            <a:rect l="l" t="t" r="r" b="b"/>
            <a:pathLst>
              <a:path w="568" h="1202" extrusionOk="0">
                <a:moveTo>
                  <a:pt x="434" y="1"/>
                </a:moveTo>
                <a:cubicBezTo>
                  <a:pt x="401" y="1"/>
                  <a:pt x="334" y="34"/>
                  <a:pt x="334" y="134"/>
                </a:cubicBezTo>
                <a:cubicBezTo>
                  <a:pt x="334" y="201"/>
                  <a:pt x="234" y="301"/>
                  <a:pt x="201" y="367"/>
                </a:cubicBezTo>
                <a:cubicBezTo>
                  <a:pt x="201" y="367"/>
                  <a:pt x="167" y="434"/>
                  <a:pt x="167" y="468"/>
                </a:cubicBezTo>
                <a:cubicBezTo>
                  <a:pt x="167" y="468"/>
                  <a:pt x="101" y="501"/>
                  <a:pt x="101" y="534"/>
                </a:cubicBezTo>
                <a:cubicBezTo>
                  <a:pt x="101" y="601"/>
                  <a:pt x="67" y="668"/>
                  <a:pt x="34" y="701"/>
                </a:cubicBezTo>
                <a:cubicBezTo>
                  <a:pt x="1" y="868"/>
                  <a:pt x="1" y="1001"/>
                  <a:pt x="34" y="1135"/>
                </a:cubicBezTo>
                <a:cubicBezTo>
                  <a:pt x="57" y="1158"/>
                  <a:pt x="81" y="1181"/>
                  <a:pt x="115" y="1193"/>
                </a:cubicBezTo>
                <a:lnTo>
                  <a:pt x="115" y="1193"/>
                </a:lnTo>
                <a:cubicBezTo>
                  <a:pt x="172" y="1158"/>
                  <a:pt x="198" y="1096"/>
                  <a:pt x="167" y="1035"/>
                </a:cubicBezTo>
                <a:cubicBezTo>
                  <a:pt x="101" y="1001"/>
                  <a:pt x="101" y="935"/>
                  <a:pt x="167" y="834"/>
                </a:cubicBezTo>
                <a:cubicBezTo>
                  <a:pt x="201" y="801"/>
                  <a:pt x="201" y="768"/>
                  <a:pt x="234" y="701"/>
                </a:cubicBezTo>
                <a:cubicBezTo>
                  <a:pt x="268" y="668"/>
                  <a:pt x="334" y="634"/>
                  <a:pt x="334" y="601"/>
                </a:cubicBezTo>
                <a:cubicBezTo>
                  <a:pt x="334" y="534"/>
                  <a:pt x="368" y="534"/>
                  <a:pt x="368" y="501"/>
                </a:cubicBezTo>
                <a:cubicBezTo>
                  <a:pt x="434" y="367"/>
                  <a:pt x="534" y="267"/>
                  <a:pt x="534" y="134"/>
                </a:cubicBezTo>
                <a:cubicBezTo>
                  <a:pt x="568" y="101"/>
                  <a:pt x="534" y="1"/>
                  <a:pt x="434" y="1"/>
                </a:cubicBezTo>
                <a:close/>
                <a:moveTo>
                  <a:pt x="115" y="1193"/>
                </a:moveTo>
                <a:cubicBezTo>
                  <a:pt x="111" y="1196"/>
                  <a:pt x="106" y="1199"/>
                  <a:pt x="101" y="1201"/>
                </a:cubicBezTo>
                <a:lnTo>
                  <a:pt x="167" y="1201"/>
                </a:lnTo>
                <a:cubicBezTo>
                  <a:pt x="147" y="1201"/>
                  <a:pt x="130" y="1198"/>
                  <a:pt x="115" y="11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5" name="Google Shape;4075;p65"/>
          <p:cNvSpPr/>
          <p:nvPr/>
        </p:nvSpPr>
        <p:spPr>
          <a:xfrm>
            <a:off x="2529586" y="2871876"/>
            <a:ext cx="29258" cy="14191"/>
          </a:xfrm>
          <a:custGeom>
            <a:avLst/>
            <a:gdLst/>
            <a:ahLst/>
            <a:cxnLst/>
            <a:rect l="l" t="t" r="r" b="b"/>
            <a:pathLst>
              <a:path w="1035" h="502" extrusionOk="0">
                <a:moveTo>
                  <a:pt x="835" y="1"/>
                </a:moveTo>
                <a:cubicBezTo>
                  <a:pt x="701" y="1"/>
                  <a:pt x="534" y="1"/>
                  <a:pt x="401" y="67"/>
                </a:cubicBezTo>
                <a:cubicBezTo>
                  <a:pt x="234" y="134"/>
                  <a:pt x="134" y="234"/>
                  <a:pt x="34" y="334"/>
                </a:cubicBezTo>
                <a:cubicBezTo>
                  <a:pt x="1" y="434"/>
                  <a:pt x="34" y="468"/>
                  <a:pt x="67" y="501"/>
                </a:cubicBezTo>
                <a:lnTo>
                  <a:pt x="134" y="501"/>
                </a:lnTo>
                <a:cubicBezTo>
                  <a:pt x="167" y="501"/>
                  <a:pt x="201" y="501"/>
                  <a:pt x="234" y="468"/>
                </a:cubicBezTo>
                <a:cubicBezTo>
                  <a:pt x="301" y="401"/>
                  <a:pt x="368" y="334"/>
                  <a:pt x="468" y="301"/>
                </a:cubicBezTo>
                <a:cubicBezTo>
                  <a:pt x="534" y="268"/>
                  <a:pt x="701" y="268"/>
                  <a:pt x="835" y="268"/>
                </a:cubicBezTo>
                <a:lnTo>
                  <a:pt x="901" y="268"/>
                </a:lnTo>
                <a:cubicBezTo>
                  <a:pt x="1001" y="268"/>
                  <a:pt x="1035" y="234"/>
                  <a:pt x="1035" y="134"/>
                </a:cubicBezTo>
                <a:cubicBezTo>
                  <a:pt x="1035" y="67"/>
                  <a:pt x="1001" y="1"/>
                  <a:pt x="9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6" name="Google Shape;4076;p65"/>
          <p:cNvSpPr/>
          <p:nvPr/>
        </p:nvSpPr>
        <p:spPr>
          <a:xfrm>
            <a:off x="2554095" y="2859211"/>
            <a:ext cx="24566" cy="28721"/>
          </a:xfrm>
          <a:custGeom>
            <a:avLst/>
            <a:gdLst/>
            <a:ahLst/>
            <a:cxnLst/>
            <a:rect l="l" t="t" r="r" b="b"/>
            <a:pathLst>
              <a:path w="869" h="1016" extrusionOk="0">
                <a:moveTo>
                  <a:pt x="208" y="0"/>
                </a:moveTo>
                <a:cubicBezTo>
                  <a:pt x="172" y="0"/>
                  <a:pt x="136" y="5"/>
                  <a:pt x="101" y="15"/>
                </a:cubicBezTo>
                <a:cubicBezTo>
                  <a:pt x="34" y="15"/>
                  <a:pt x="1" y="48"/>
                  <a:pt x="1" y="115"/>
                </a:cubicBezTo>
                <a:cubicBezTo>
                  <a:pt x="1" y="182"/>
                  <a:pt x="34" y="215"/>
                  <a:pt x="134" y="215"/>
                </a:cubicBezTo>
                <a:cubicBezTo>
                  <a:pt x="157" y="209"/>
                  <a:pt x="179" y="207"/>
                  <a:pt x="200" y="207"/>
                </a:cubicBezTo>
                <a:cubicBezTo>
                  <a:pt x="301" y="207"/>
                  <a:pt x="379" y="271"/>
                  <a:pt x="435" y="382"/>
                </a:cubicBezTo>
                <a:cubicBezTo>
                  <a:pt x="468" y="415"/>
                  <a:pt x="468" y="449"/>
                  <a:pt x="468" y="515"/>
                </a:cubicBezTo>
                <a:cubicBezTo>
                  <a:pt x="501" y="582"/>
                  <a:pt x="501" y="615"/>
                  <a:pt x="501" y="682"/>
                </a:cubicBezTo>
                <a:cubicBezTo>
                  <a:pt x="535" y="782"/>
                  <a:pt x="635" y="882"/>
                  <a:pt x="701" y="949"/>
                </a:cubicBezTo>
                <a:cubicBezTo>
                  <a:pt x="768" y="1016"/>
                  <a:pt x="768" y="1016"/>
                  <a:pt x="802" y="1016"/>
                </a:cubicBezTo>
                <a:cubicBezTo>
                  <a:pt x="835" y="1016"/>
                  <a:pt x="868" y="949"/>
                  <a:pt x="835" y="949"/>
                </a:cubicBezTo>
                <a:cubicBezTo>
                  <a:pt x="868" y="916"/>
                  <a:pt x="835" y="849"/>
                  <a:pt x="802" y="782"/>
                </a:cubicBezTo>
                <a:cubicBezTo>
                  <a:pt x="701" y="749"/>
                  <a:pt x="668" y="716"/>
                  <a:pt x="668" y="615"/>
                </a:cubicBezTo>
                <a:lnTo>
                  <a:pt x="668" y="515"/>
                </a:lnTo>
                <a:cubicBezTo>
                  <a:pt x="668" y="449"/>
                  <a:pt x="635" y="382"/>
                  <a:pt x="635" y="349"/>
                </a:cubicBezTo>
                <a:cubicBezTo>
                  <a:pt x="606" y="150"/>
                  <a:pt x="410" y="0"/>
                  <a:pt x="2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7" name="Google Shape;4077;p65"/>
          <p:cNvSpPr/>
          <p:nvPr/>
        </p:nvSpPr>
        <p:spPr>
          <a:xfrm>
            <a:off x="2549402" y="2796454"/>
            <a:ext cx="33979" cy="48114"/>
          </a:xfrm>
          <a:custGeom>
            <a:avLst/>
            <a:gdLst/>
            <a:ahLst/>
            <a:cxnLst/>
            <a:rect l="l" t="t" r="r" b="b"/>
            <a:pathLst>
              <a:path w="1202" h="1702" extrusionOk="0">
                <a:moveTo>
                  <a:pt x="100" y="0"/>
                </a:moveTo>
                <a:cubicBezTo>
                  <a:pt x="0" y="33"/>
                  <a:pt x="0" y="100"/>
                  <a:pt x="0" y="167"/>
                </a:cubicBezTo>
                <a:cubicBezTo>
                  <a:pt x="34" y="400"/>
                  <a:pt x="134" y="634"/>
                  <a:pt x="300" y="801"/>
                </a:cubicBezTo>
                <a:cubicBezTo>
                  <a:pt x="367" y="834"/>
                  <a:pt x="467" y="934"/>
                  <a:pt x="534" y="967"/>
                </a:cubicBezTo>
                <a:cubicBezTo>
                  <a:pt x="634" y="1068"/>
                  <a:pt x="767" y="1134"/>
                  <a:pt x="834" y="1234"/>
                </a:cubicBezTo>
                <a:cubicBezTo>
                  <a:pt x="934" y="1334"/>
                  <a:pt x="968" y="1468"/>
                  <a:pt x="934" y="1568"/>
                </a:cubicBezTo>
                <a:cubicBezTo>
                  <a:pt x="934" y="1635"/>
                  <a:pt x="968" y="1701"/>
                  <a:pt x="1034" y="1701"/>
                </a:cubicBezTo>
                <a:cubicBezTo>
                  <a:pt x="1101" y="1701"/>
                  <a:pt x="1168" y="1668"/>
                  <a:pt x="1168" y="1635"/>
                </a:cubicBezTo>
                <a:cubicBezTo>
                  <a:pt x="1201" y="1468"/>
                  <a:pt x="1168" y="1268"/>
                  <a:pt x="1034" y="1101"/>
                </a:cubicBezTo>
                <a:cubicBezTo>
                  <a:pt x="968" y="934"/>
                  <a:pt x="801" y="834"/>
                  <a:pt x="667" y="767"/>
                </a:cubicBezTo>
                <a:cubicBezTo>
                  <a:pt x="567" y="734"/>
                  <a:pt x="501" y="667"/>
                  <a:pt x="467" y="634"/>
                </a:cubicBezTo>
                <a:cubicBezTo>
                  <a:pt x="334" y="467"/>
                  <a:pt x="234" y="267"/>
                  <a:pt x="200" y="100"/>
                </a:cubicBezTo>
                <a:cubicBezTo>
                  <a:pt x="200" y="0"/>
                  <a:pt x="134" y="0"/>
                  <a:pt x="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8" name="Google Shape;4078;p65"/>
          <p:cNvSpPr/>
          <p:nvPr/>
        </p:nvSpPr>
        <p:spPr>
          <a:xfrm>
            <a:off x="2561643" y="2892767"/>
            <a:ext cx="21739" cy="65895"/>
          </a:xfrm>
          <a:custGeom>
            <a:avLst/>
            <a:gdLst/>
            <a:ahLst/>
            <a:cxnLst/>
            <a:rect l="l" t="t" r="r" b="b"/>
            <a:pathLst>
              <a:path w="769" h="2331" extrusionOk="0">
                <a:moveTo>
                  <a:pt x="147" y="0"/>
                </a:moveTo>
                <a:cubicBezTo>
                  <a:pt x="128" y="0"/>
                  <a:pt x="111" y="8"/>
                  <a:pt x="101" y="29"/>
                </a:cubicBezTo>
                <a:cubicBezTo>
                  <a:pt x="68" y="62"/>
                  <a:pt x="34" y="129"/>
                  <a:pt x="68" y="196"/>
                </a:cubicBezTo>
                <a:cubicBezTo>
                  <a:pt x="101" y="362"/>
                  <a:pt x="101" y="563"/>
                  <a:pt x="101" y="729"/>
                </a:cubicBezTo>
                <a:cubicBezTo>
                  <a:pt x="101" y="796"/>
                  <a:pt x="68" y="863"/>
                  <a:pt x="68" y="896"/>
                </a:cubicBezTo>
                <a:cubicBezTo>
                  <a:pt x="34" y="930"/>
                  <a:pt x="34" y="963"/>
                  <a:pt x="34" y="1030"/>
                </a:cubicBezTo>
                <a:cubicBezTo>
                  <a:pt x="1" y="1230"/>
                  <a:pt x="34" y="1463"/>
                  <a:pt x="168" y="1730"/>
                </a:cubicBezTo>
                <a:cubicBezTo>
                  <a:pt x="268" y="1930"/>
                  <a:pt x="401" y="2097"/>
                  <a:pt x="601" y="2264"/>
                </a:cubicBezTo>
                <a:cubicBezTo>
                  <a:pt x="668" y="2331"/>
                  <a:pt x="668" y="2331"/>
                  <a:pt x="701" y="2331"/>
                </a:cubicBezTo>
                <a:cubicBezTo>
                  <a:pt x="735" y="2331"/>
                  <a:pt x="768" y="2331"/>
                  <a:pt x="735" y="2197"/>
                </a:cubicBezTo>
                <a:cubicBezTo>
                  <a:pt x="768" y="2164"/>
                  <a:pt x="768" y="2064"/>
                  <a:pt x="735" y="2030"/>
                </a:cubicBezTo>
                <a:cubicBezTo>
                  <a:pt x="568" y="1897"/>
                  <a:pt x="434" y="1730"/>
                  <a:pt x="368" y="1563"/>
                </a:cubicBezTo>
                <a:cubicBezTo>
                  <a:pt x="268" y="1397"/>
                  <a:pt x="234" y="1196"/>
                  <a:pt x="268" y="1030"/>
                </a:cubicBezTo>
                <a:cubicBezTo>
                  <a:pt x="334" y="996"/>
                  <a:pt x="334" y="930"/>
                  <a:pt x="334" y="896"/>
                </a:cubicBezTo>
                <a:cubicBezTo>
                  <a:pt x="334" y="863"/>
                  <a:pt x="368" y="829"/>
                  <a:pt x="368" y="729"/>
                </a:cubicBezTo>
                <a:cubicBezTo>
                  <a:pt x="368" y="663"/>
                  <a:pt x="401" y="329"/>
                  <a:pt x="268" y="62"/>
                </a:cubicBezTo>
                <a:cubicBezTo>
                  <a:pt x="245" y="39"/>
                  <a:pt x="190" y="0"/>
                  <a:pt x="1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9" name="Google Shape;4079;p65"/>
          <p:cNvSpPr/>
          <p:nvPr/>
        </p:nvSpPr>
        <p:spPr>
          <a:xfrm>
            <a:off x="2556950" y="2793740"/>
            <a:ext cx="68863" cy="47040"/>
          </a:xfrm>
          <a:custGeom>
            <a:avLst/>
            <a:gdLst/>
            <a:ahLst/>
            <a:cxnLst/>
            <a:rect l="l" t="t" r="r" b="b"/>
            <a:pathLst>
              <a:path w="2436" h="1664" extrusionOk="0">
                <a:moveTo>
                  <a:pt x="124" y="1"/>
                </a:moveTo>
                <a:cubicBezTo>
                  <a:pt x="79" y="1"/>
                  <a:pt x="56" y="40"/>
                  <a:pt x="33" y="63"/>
                </a:cubicBezTo>
                <a:cubicBezTo>
                  <a:pt x="0" y="129"/>
                  <a:pt x="33" y="196"/>
                  <a:pt x="67" y="230"/>
                </a:cubicBezTo>
                <a:cubicBezTo>
                  <a:pt x="367" y="363"/>
                  <a:pt x="834" y="596"/>
                  <a:pt x="1034" y="863"/>
                </a:cubicBezTo>
                <a:lnTo>
                  <a:pt x="1067" y="897"/>
                </a:lnTo>
                <a:cubicBezTo>
                  <a:pt x="1168" y="1030"/>
                  <a:pt x="1268" y="1097"/>
                  <a:pt x="1401" y="1197"/>
                </a:cubicBezTo>
                <a:cubicBezTo>
                  <a:pt x="1501" y="1197"/>
                  <a:pt x="1534" y="1230"/>
                  <a:pt x="1601" y="1230"/>
                </a:cubicBezTo>
                <a:cubicBezTo>
                  <a:pt x="1668" y="1264"/>
                  <a:pt x="1668" y="1264"/>
                  <a:pt x="1701" y="1264"/>
                </a:cubicBezTo>
                <a:cubicBezTo>
                  <a:pt x="1868" y="1330"/>
                  <a:pt x="2035" y="1430"/>
                  <a:pt x="2168" y="1597"/>
                </a:cubicBezTo>
                <a:cubicBezTo>
                  <a:pt x="2168" y="1664"/>
                  <a:pt x="2202" y="1664"/>
                  <a:pt x="2235" y="1664"/>
                </a:cubicBezTo>
                <a:cubicBezTo>
                  <a:pt x="2235" y="1664"/>
                  <a:pt x="2268" y="1664"/>
                  <a:pt x="2368" y="1597"/>
                </a:cubicBezTo>
                <a:cubicBezTo>
                  <a:pt x="2435" y="1564"/>
                  <a:pt x="2435" y="1497"/>
                  <a:pt x="2402" y="1430"/>
                </a:cubicBezTo>
                <a:cubicBezTo>
                  <a:pt x="2268" y="1230"/>
                  <a:pt x="2068" y="1097"/>
                  <a:pt x="1835" y="1030"/>
                </a:cubicBezTo>
                <a:cubicBezTo>
                  <a:pt x="1835" y="963"/>
                  <a:pt x="1768" y="963"/>
                  <a:pt x="1735" y="963"/>
                </a:cubicBezTo>
                <a:cubicBezTo>
                  <a:pt x="1668" y="963"/>
                  <a:pt x="1601" y="963"/>
                  <a:pt x="1568" y="930"/>
                </a:cubicBezTo>
                <a:cubicBezTo>
                  <a:pt x="1434" y="897"/>
                  <a:pt x="1368" y="797"/>
                  <a:pt x="1268" y="730"/>
                </a:cubicBezTo>
                <a:lnTo>
                  <a:pt x="1234" y="697"/>
                </a:lnTo>
                <a:cubicBezTo>
                  <a:pt x="1001" y="430"/>
                  <a:pt x="534" y="196"/>
                  <a:pt x="200" y="29"/>
                </a:cubicBezTo>
                <a:cubicBezTo>
                  <a:pt x="169" y="9"/>
                  <a:pt x="145" y="1"/>
                  <a:pt x="12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0" name="Google Shape;4080;p65"/>
          <p:cNvSpPr/>
          <p:nvPr/>
        </p:nvSpPr>
        <p:spPr>
          <a:xfrm>
            <a:off x="2564470" y="2773471"/>
            <a:ext cx="28326" cy="89019"/>
          </a:xfrm>
          <a:custGeom>
            <a:avLst/>
            <a:gdLst/>
            <a:ahLst/>
            <a:cxnLst/>
            <a:rect l="l" t="t" r="r" b="b"/>
            <a:pathLst>
              <a:path w="1002" h="3149" extrusionOk="0">
                <a:moveTo>
                  <a:pt x="765" y="0"/>
                </a:moveTo>
                <a:cubicBezTo>
                  <a:pt x="753" y="0"/>
                  <a:pt x="743" y="4"/>
                  <a:pt x="735" y="13"/>
                </a:cubicBezTo>
                <a:cubicBezTo>
                  <a:pt x="635" y="79"/>
                  <a:pt x="601" y="146"/>
                  <a:pt x="635" y="179"/>
                </a:cubicBezTo>
                <a:cubicBezTo>
                  <a:pt x="768" y="446"/>
                  <a:pt x="768" y="713"/>
                  <a:pt x="668" y="846"/>
                </a:cubicBezTo>
                <a:cubicBezTo>
                  <a:pt x="635" y="947"/>
                  <a:pt x="601" y="1047"/>
                  <a:pt x="501" y="1113"/>
                </a:cubicBezTo>
                <a:cubicBezTo>
                  <a:pt x="468" y="1147"/>
                  <a:pt x="468" y="1213"/>
                  <a:pt x="435" y="1247"/>
                </a:cubicBezTo>
                <a:cubicBezTo>
                  <a:pt x="301" y="1414"/>
                  <a:pt x="234" y="1580"/>
                  <a:pt x="268" y="1747"/>
                </a:cubicBezTo>
                <a:cubicBezTo>
                  <a:pt x="268" y="1780"/>
                  <a:pt x="301" y="1814"/>
                  <a:pt x="301" y="1881"/>
                </a:cubicBezTo>
                <a:lnTo>
                  <a:pt x="301" y="1914"/>
                </a:lnTo>
                <a:cubicBezTo>
                  <a:pt x="334" y="2047"/>
                  <a:pt x="334" y="2147"/>
                  <a:pt x="334" y="2281"/>
                </a:cubicBezTo>
                <a:lnTo>
                  <a:pt x="334" y="2448"/>
                </a:lnTo>
                <a:cubicBezTo>
                  <a:pt x="334" y="2448"/>
                  <a:pt x="334" y="2481"/>
                  <a:pt x="301" y="2514"/>
                </a:cubicBezTo>
                <a:lnTo>
                  <a:pt x="268" y="2581"/>
                </a:lnTo>
                <a:cubicBezTo>
                  <a:pt x="134" y="2714"/>
                  <a:pt x="1" y="2881"/>
                  <a:pt x="68" y="3081"/>
                </a:cubicBezTo>
                <a:cubicBezTo>
                  <a:pt x="68" y="3115"/>
                  <a:pt x="134" y="3148"/>
                  <a:pt x="168" y="3148"/>
                </a:cubicBezTo>
                <a:cubicBezTo>
                  <a:pt x="268" y="3115"/>
                  <a:pt x="301" y="3081"/>
                  <a:pt x="301" y="2981"/>
                </a:cubicBezTo>
                <a:cubicBezTo>
                  <a:pt x="301" y="2915"/>
                  <a:pt x="401" y="2781"/>
                  <a:pt x="468" y="2648"/>
                </a:cubicBezTo>
                <a:lnTo>
                  <a:pt x="501" y="2614"/>
                </a:lnTo>
                <a:cubicBezTo>
                  <a:pt x="568" y="2581"/>
                  <a:pt x="601" y="2514"/>
                  <a:pt x="601" y="2448"/>
                </a:cubicBezTo>
                <a:lnTo>
                  <a:pt x="601" y="2247"/>
                </a:lnTo>
                <a:cubicBezTo>
                  <a:pt x="601" y="2114"/>
                  <a:pt x="601" y="1947"/>
                  <a:pt x="568" y="1814"/>
                </a:cubicBezTo>
                <a:lnTo>
                  <a:pt x="568" y="1780"/>
                </a:lnTo>
                <a:cubicBezTo>
                  <a:pt x="501" y="1780"/>
                  <a:pt x="501" y="1747"/>
                  <a:pt x="501" y="1680"/>
                </a:cubicBezTo>
                <a:cubicBezTo>
                  <a:pt x="501" y="1614"/>
                  <a:pt x="568" y="1480"/>
                  <a:pt x="635" y="1347"/>
                </a:cubicBezTo>
                <a:cubicBezTo>
                  <a:pt x="668" y="1347"/>
                  <a:pt x="668" y="1313"/>
                  <a:pt x="735" y="1280"/>
                </a:cubicBezTo>
                <a:cubicBezTo>
                  <a:pt x="801" y="1213"/>
                  <a:pt x="902" y="1113"/>
                  <a:pt x="935" y="980"/>
                </a:cubicBezTo>
                <a:cubicBezTo>
                  <a:pt x="1002" y="746"/>
                  <a:pt x="1002" y="446"/>
                  <a:pt x="902" y="113"/>
                </a:cubicBezTo>
                <a:cubicBezTo>
                  <a:pt x="851" y="38"/>
                  <a:pt x="801" y="0"/>
                  <a:pt x="76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1" name="Google Shape;4081;p65"/>
          <p:cNvSpPr/>
          <p:nvPr/>
        </p:nvSpPr>
        <p:spPr>
          <a:xfrm>
            <a:off x="2580498" y="2770051"/>
            <a:ext cx="58517" cy="77344"/>
          </a:xfrm>
          <a:custGeom>
            <a:avLst/>
            <a:gdLst/>
            <a:ahLst/>
            <a:cxnLst/>
            <a:rect l="l" t="t" r="r" b="b"/>
            <a:pathLst>
              <a:path w="2070" h="2736" extrusionOk="0">
                <a:moveTo>
                  <a:pt x="68" y="0"/>
                </a:moveTo>
                <a:cubicBezTo>
                  <a:pt x="34" y="0"/>
                  <a:pt x="1" y="33"/>
                  <a:pt x="1" y="100"/>
                </a:cubicBezTo>
                <a:cubicBezTo>
                  <a:pt x="34" y="434"/>
                  <a:pt x="335" y="734"/>
                  <a:pt x="568" y="901"/>
                </a:cubicBezTo>
                <a:lnTo>
                  <a:pt x="701" y="967"/>
                </a:lnTo>
                <a:cubicBezTo>
                  <a:pt x="902" y="1134"/>
                  <a:pt x="1102" y="1268"/>
                  <a:pt x="1235" y="1468"/>
                </a:cubicBezTo>
                <a:cubicBezTo>
                  <a:pt x="1335" y="1601"/>
                  <a:pt x="1402" y="1768"/>
                  <a:pt x="1435" y="1935"/>
                </a:cubicBezTo>
                <a:cubicBezTo>
                  <a:pt x="1569" y="2235"/>
                  <a:pt x="1669" y="2535"/>
                  <a:pt x="1902" y="2702"/>
                </a:cubicBezTo>
                <a:cubicBezTo>
                  <a:pt x="1936" y="2735"/>
                  <a:pt x="1936" y="2735"/>
                  <a:pt x="2002" y="2735"/>
                </a:cubicBezTo>
                <a:cubicBezTo>
                  <a:pt x="2036" y="2735"/>
                  <a:pt x="2069" y="2735"/>
                  <a:pt x="2069" y="2702"/>
                </a:cubicBezTo>
                <a:cubicBezTo>
                  <a:pt x="2069" y="2635"/>
                  <a:pt x="2069" y="2569"/>
                  <a:pt x="2036" y="2535"/>
                </a:cubicBezTo>
                <a:cubicBezTo>
                  <a:pt x="1836" y="2402"/>
                  <a:pt x="1736" y="2168"/>
                  <a:pt x="1669" y="1901"/>
                </a:cubicBezTo>
                <a:lnTo>
                  <a:pt x="1402" y="1401"/>
                </a:lnTo>
                <a:cubicBezTo>
                  <a:pt x="1269" y="1168"/>
                  <a:pt x="1035" y="967"/>
                  <a:pt x="835" y="834"/>
                </a:cubicBezTo>
                <a:lnTo>
                  <a:pt x="701" y="734"/>
                </a:lnTo>
                <a:cubicBezTo>
                  <a:pt x="501" y="567"/>
                  <a:pt x="268" y="367"/>
                  <a:pt x="201" y="67"/>
                </a:cubicBezTo>
                <a:cubicBezTo>
                  <a:pt x="201" y="33"/>
                  <a:pt x="168" y="0"/>
                  <a:pt x="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2" name="Google Shape;4082;p65"/>
          <p:cNvSpPr/>
          <p:nvPr/>
        </p:nvSpPr>
        <p:spPr>
          <a:xfrm>
            <a:off x="2599382" y="2797952"/>
            <a:ext cx="16990" cy="45655"/>
          </a:xfrm>
          <a:custGeom>
            <a:avLst/>
            <a:gdLst/>
            <a:ahLst/>
            <a:cxnLst/>
            <a:rect l="l" t="t" r="r" b="b"/>
            <a:pathLst>
              <a:path w="601" h="1615" extrusionOk="0">
                <a:moveTo>
                  <a:pt x="440" y="1"/>
                </a:moveTo>
                <a:cubicBezTo>
                  <a:pt x="410" y="1"/>
                  <a:pt x="382" y="17"/>
                  <a:pt x="367" y="47"/>
                </a:cubicBezTo>
                <a:cubicBezTo>
                  <a:pt x="267" y="81"/>
                  <a:pt x="267" y="147"/>
                  <a:pt x="334" y="214"/>
                </a:cubicBezTo>
                <a:cubicBezTo>
                  <a:pt x="334" y="247"/>
                  <a:pt x="334" y="414"/>
                  <a:pt x="267" y="447"/>
                </a:cubicBezTo>
                <a:lnTo>
                  <a:pt x="200" y="548"/>
                </a:lnTo>
                <a:cubicBezTo>
                  <a:pt x="167" y="581"/>
                  <a:pt x="167" y="614"/>
                  <a:pt x="100" y="681"/>
                </a:cubicBezTo>
                <a:cubicBezTo>
                  <a:pt x="33" y="781"/>
                  <a:pt x="0" y="948"/>
                  <a:pt x="33" y="1115"/>
                </a:cubicBezTo>
                <a:cubicBezTo>
                  <a:pt x="67" y="1281"/>
                  <a:pt x="100" y="1415"/>
                  <a:pt x="167" y="1548"/>
                </a:cubicBezTo>
                <a:cubicBezTo>
                  <a:pt x="200" y="1582"/>
                  <a:pt x="234" y="1615"/>
                  <a:pt x="267" y="1615"/>
                </a:cubicBezTo>
                <a:cubicBezTo>
                  <a:pt x="367" y="1582"/>
                  <a:pt x="400" y="1548"/>
                  <a:pt x="434" y="1515"/>
                </a:cubicBezTo>
                <a:cubicBezTo>
                  <a:pt x="367" y="1381"/>
                  <a:pt x="334" y="1248"/>
                  <a:pt x="334" y="1115"/>
                </a:cubicBezTo>
                <a:cubicBezTo>
                  <a:pt x="334" y="1048"/>
                  <a:pt x="334" y="914"/>
                  <a:pt x="367" y="781"/>
                </a:cubicBezTo>
                <a:lnTo>
                  <a:pt x="434" y="714"/>
                </a:lnTo>
                <a:cubicBezTo>
                  <a:pt x="500" y="681"/>
                  <a:pt x="500" y="614"/>
                  <a:pt x="534" y="581"/>
                </a:cubicBezTo>
                <a:cubicBezTo>
                  <a:pt x="567" y="514"/>
                  <a:pt x="601" y="214"/>
                  <a:pt x="534" y="81"/>
                </a:cubicBezTo>
                <a:cubicBezTo>
                  <a:pt x="515" y="25"/>
                  <a:pt x="477" y="1"/>
                  <a:pt x="4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3" name="Google Shape;4083;p65"/>
          <p:cNvSpPr/>
          <p:nvPr/>
        </p:nvSpPr>
        <p:spPr>
          <a:xfrm>
            <a:off x="2600315" y="2786673"/>
            <a:ext cx="20778" cy="8848"/>
          </a:xfrm>
          <a:custGeom>
            <a:avLst/>
            <a:gdLst/>
            <a:ahLst/>
            <a:cxnLst/>
            <a:rect l="l" t="t" r="r" b="b"/>
            <a:pathLst>
              <a:path w="735" h="313" extrusionOk="0">
                <a:moveTo>
                  <a:pt x="273" y="0"/>
                </a:moveTo>
                <a:cubicBezTo>
                  <a:pt x="184" y="0"/>
                  <a:pt x="109" y="38"/>
                  <a:pt x="34" y="113"/>
                </a:cubicBezTo>
                <a:cubicBezTo>
                  <a:pt x="0" y="146"/>
                  <a:pt x="0" y="246"/>
                  <a:pt x="34" y="279"/>
                </a:cubicBezTo>
                <a:cubicBezTo>
                  <a:pt x="50" y="296"/>
                  <a:pt x="84" y="304"/>
                  <a:pt x="117" y="304"/>
                </a:cubicBezTo>
                <a:cubicBezTo>
                  <a:pt x="151" y="304"/>
                  <a:pt x="184" y="296"/>
                  <a:pt x="201" y="279"/>
                </a:cubicBezTo>
                <a:cubicBezTo>
                  <a:pt x="201" y="246"/>
                  <a:pt x="301" y="246"/>
                  <a:pt x="334" y="246"/>
                </a:cubicBezTo>
                <a:cubicBezTo>
                  <a:pt x="401" y="246"/>
                  <a:pt x="467" y="279"/>
                  <a:pt x="534" y="313"/>
                </a:cubicBezTo>
                <a:lnTo>
                  <a:pt x="701" y="313"/>
                </a:lnTo>
                <a:cubicBezTo>
                  <a:pt x="734" y="246"/>
                  <a:pt x="701" y="179"/>
                  <a:pt x="668" y="146"/>
                </a:cubicBezTo>
                <a:cubicBezTo>
                  <a:pt x="568" y="113"/>
                  <a:pt x="467" y="13"/>
                  <a:pt x="367" y="13"/>
                </a:cubicBezTo>
                <a:cubicBezTo>
                  <a:pt x="334" y="4"/>
                  <a:pt x="303" y="0"/>
                  <a:pt x="2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4" name="Google Shape;4084;p65"/>
          <p:cNvSpPr/>
          <p:nvPr/>
        </p:nvSpPr>
        <p:spPr>
          <a:xfrm>
            <a:off x="2590873" y="1998675"/>
            <a:ext cx="67931" cy="120737"/>
          </a:xfrm>
          <a:custGeom>
            <a:avLst/>
            <a:gdLst/>
            <a:ahLst/>
            <a:cxnLst/>
            <a:rect l="l" t="t" r="r" b="b"/>
            <a:pathLst>
              <a:path w="2403" h="4271" extrusionOk="0">
                <a:moveTo>
                  <a:pt x="134" y="1"/>
                </a:moveTo>
                <a:cubicBezTo>
                  <a:pt x="34" y="1"/>
                  <a:pt x="1" y="34"/>
                  <a:pt x="1" y="134"/>
                </a:cubicBezTo>
                <a:cubicBezTo>
                  <a:pt x="1" y="501"/>
                  <a:pt x="34" y="935"/>
                  <a:pt x="234" y="1302"/>
                </a:cubicBezTo>
                <a:cubicBezTo>
                  <a:pt x="334" y="1469"/>
                  <a:pt x="401" y="1635"/>
                  <a:pt x="535" y="1769"/>
                </a:cubicBezTo>
                <a:cubicBezTo>
                  <a:pt x="635" y="1836"/>
                  <a:pt x="668" y="1969"/>
                  <a:pt x="735" y="2036"/>
                </a:cubicBezTo>
                <a:cubicBezTo>
                  <a:pt x="835" y="2169"/>
                  <a:pt x="902" y="2303"/>
                  <a:pt x="968" y="2469"/>
                </a:cubicBezTo>
                <a:cubicBezTo>
                  <a:pt x="1035" y="2603"/>
                  <a:pt x="1068" y="2770"/>
                  <a:pt x="1168" y="2870"/>
                </a:cubicBezTo>
                <a:cubicBezTo>
                  <a:pt x="1302" y="3036"/>
                  <a:pt x="1402" y="3203"/>
                  <a:pt x="1569" y="3337"/>
                </a:cubicBezTo>
                <a:cubicBezTo>
                  <a:pt x="1836" y="3603"/>
                  <a:pt x="2036" y="3770"/>
                  <a:pt x="2136" y="4171"/>
                </a:cubicBezTo>
                <a:cubicBezTo>
                  <a:pt x="2169" y="4204"/>
                  <a:pt x="2202" y="4271"/>
                  <a:pt x="2236" y="4271"/>
                </a:cubicBezTo>
                <a:cubicBezTo>
                  <a:pt x="2369" y="4271"/>
                  <a:pt x="2369" y="4171"/>
                  <a:pt x="2403" y="4137"/>
                </a:cubicBezTo>
                <a:cubicBezTo>
                  <a:pt x="2336" y="3637"/>
                  <a:pt x="2036" y="3437"/>
                  <a:pt x="1802" y="3170"/>
                </a:cubicBezTo>
                <a:cubicBezTo>
                  <a:pt x="1635" y="3036"/>
                  <a:pt x="1502" y="2936"/>
                  <a:pt x="1369" y="2770"/>
                </a:cubicBezTo>
                <a:cubicBezTo>
                  <a:pt x="1302" y="2669"/>
                  <a:pt x="1235" y="2536"/>
                  <a:pt x="1202" y="2369"/>
                </a:cubicBezTo>
                <a:cubicBezTo>
                  <a:pt x="1168" y="2202"/>
                  <a:pt x="1068" y="2036"/>
                  <a:pt x="1002" y="1936"/>
                </a:cubicBezTo>
                <a:cubicBezTo>
                  <a:pt x="902" y="1836"/>
                  <a:pt x="835" y="1702"/>
                  <a:pt x="735" y="1635"/>
                </a:cubicBezTo>
                <a:cubicBezTo>
                  <a:pt x="635" y="1502"/>
                  <a:pt x="535" y="1369"/>
                  <a:pt x="468" y="1202"/>
                </a:cubicBezTo>
                <a:cubicBezTo>
                  <a:pt x="301" y="868"/>
                  <a:pt x="301" y="501"/>
                  <a:pt x="234" y="134"/>
                </a:cubicBezTo>
                <a:cubicBezTo>
                  <a:pt x="234" y="34"/>
                  <a:pt x="201" y="1"/>
                  <a:pt x="1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5" name="Google Shape;4085;p65"/>
          <p:cNvSpPr/>
          <p:nvPr/>
        </p:nvSpPr>
        <p:spPr>
          <a:xfrm>
            <a:off x="2596555" y="2056202"/>
            <a:ext cx="27364" cy="54729"/>
          </a:xfrm>
          <a:custGeom>
            <a:avLst/>
            <a:gdLst/>
            <a:ahLst/>
            <a:cxnLst/>
            <a:rect l="l" t="t" r="r" b="b"/>
            <a:pathLst>
              <a:path w="968" h="1936" extrusionOk="0">
                <a:moveTo>
                  <a:pt x="834" y="1"/>
                </a:moveTo>
                <a:cubicBezTo>
                  <a:pt x="767" y="1"/>
                  <a:pt x="701" y="67"/>
                  <a:pt x="701" y="134"/>
                </a:cubicBezTo>
                <a:cubicBezTo>
                  <a:pt x="701" y="234"/>
                  <a:pt x="634" y="301"/>
                  <a:pt x="500" y="434"/>
                </a:cubicBezTo>
                <a:lnTo>
                  <a:pt x="434" y="468"/>
                </a:lnTo>
                <a:cubicBezTo>
                  <a:pt x="300" y="568"/>
                  <a:pt x="200" y="634"/>
                  <a:pt x="133" y="768"/>
                </a:cubicBezTo>
                <a:cubicBezTo>
                  <a:pt x="0" y="935"/>
                  <a:pt x="0" y="1135"/>
                  <a:pt x="33" y="1335"/>
                </a:cubicBezTo>
                <a:cubicBezTo>
                  <a:pt x="100" y="1502"/>
                  <a:pt x="167" y="1669"/>
                  <a:pt x="267" y="1835"/>
                </a:cubicBezTo>
                <a:cubicBezTo>
                  <a:pt x="267" y="1902"/>
                  <a:pt x="300" y="1935"/>
                  <a:pt x="334" y="1935"/>
                </a:cubicBezTo>
                <a:lnTo>
                  <a:pt x="434" y="1935"/>
                </a:lnTo>
                <a:cubicBezTo>
                  <a:pt x="467" y="1902"/>
                  <a:pt x="500" y="1802"/>
                  <a:pt x="467" y="1769"/>
                </a:cubicBezTo>
                <a:cubicBezTo>
                  <a:pt x="434" y="1602"/>
                  <a:pt x="334" y="1468"/>
                  <a:pt x="300" y="1302"/>
                </a:cubicBezTo>
                <a:cubicBezTo>
                  <a:pt x="300" y="1235"/>
                  <a:pt x="267" y="1068"/>
                  <a:pt x="334" y="901"/>
                </a:cubicBezTo>
                <a:cubicBezTo>
                  <a:pt x="434" y="768"/>
                  <a:pt x="500" y="735"/>
                  <a:pt x="600" y="634"/>
                </a:cubicBezTo>
                <a:lnTo>
                  <a:pt x="667" y="601"/>
                </a:lnTo>
                <a:cubicBezTo>
                  <a:pt x="834" y="468"/>
                  <a:pt x="967" y="301"/>
                  <a:pt x="967" y="134"/>
                </a:cubicBezTo>
                <a:cubicBezTo>
                  <a:pt x="967" y="101"/>
                  <a:pt x="934" y="1"/>
                  <a:pt x="8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6" name="Google Shape;4086;p65"/>
          <p:cNvSpPr/>
          <p:nvPr/>
        </p:nvSpPr>
        <p:spPr>
          <a:xfrm>
            <a:off x="2539960" y="1788552"/>
            <a:ext cx="103748" cy="68722"/>
          </a:xfrm>
          <a:custGeom>
            <a:avLst/>
            <a:gdLst/>
            <a:ahLst/>
            <a:cxnLst/>
            <a:rect l="l" t="t" r="r" b="b"/>
            <a:pathLst>
              <a:path w="3670" h="2431" extrusionOk="0">
                <a:moveTo>
                  <a:pt x="3526" y="0"/>
                </a:moveTo>
                <a:cubicBezTo>
                  <a:pt x="3479" y="0"/>
                  <a:pt x="3449" y="39"/>
                  <a:pt x="3403" y="62"/>
                </a:cubicBezTo>
                <a:cubicBezTo>
                  <a:pt x="3336" y="229"/>
                  <a:pt x="3036" y="362"/>
                  <a:pt x="2803" y="429"/>
                </a:cubicBezTo>
                <a:cubicBezTo>
                  <a:pt x="2636" y="496"/>
                  <a:pt x="2469" y="596"/>
                  <a:pt x="2336" y="662"/>
                </a:cubicBezTo>
                <a:cubicBezTo>
                  <a:pt x="2202" y="762"/>
                  <a:pt x="2135" y="796"/>
                  <a:pt x="2002" y="896"/>
                </a:cubicBezTo>
                <a:cubicBezTo>
                  <a:pt x="1935" y="929"/>
                  <a:pt x="1835" y="1029"/>
                  <a:pt x="1769" y="1063"/>
                </a:cubicBezTo>
                <a:cubicBezTo>
                  <a:pt x="1635" y="1129"/>
                  <a:pt x="1535" y="1263"/>
                  <a:pt x="1468" y="1330"/>
                </a:cubicBezTo>
                <a:cubicBezTo>
                  <a:pt x="1368" y="1430"/>
                  <a:pt x="1302" y="1496"/>
                  <a:pt x="1201" y="1563"/>
                </a:cubicBezTo>
                <a:cubicBezTo>
                  <a:pt x="1101" y="1630"/>
                  <a:pt x="935" y="1696"/>
                  <a:pt x="801" y="1730"/>
                </a:cubicBezTo>
                <a:cubicBezTo>
                  <a:pt x="534" y="1863"/>
                  <a:pt x="267" y="1930"/>
                  <a:pt x="34" y="2264"/>
                </a:cubicBezTo>
                <a:cubicBezTo>
                  <a:pt x="1" y="2297"/>
                  <a:pt x="34" y="2397"/>
                  <a:pt x="101" y="2430"/>
                </a:cubicBezTo>
                <a:lnTo>
                  <a:pt x="167" y="2430"/>
                </a:lnTo>
                <a:lnTo>
                  <a:pt x="201" y="2397"/>
                </a:lnTo>
                <a:cubicBezTo>
                  <a:pt x="368" y="2130"/>
                  <a:pt x="601" y="2063"/>
                  <a:pt x="835" y="1963"/>
                </a:cubicBezTo>
                <a:cubicBezTo>
                  <a:pt x="1001" y="1930"/>
                  <a:pt x="1135" y="1830"/>
                  <a:pt x="1302" y="1763"/>
                </a:cubicBezTo>
                <a:cubicBezTo>
                  <a:pt x="1402" y="1730"/>
                  <a:pt x="1502" y="1596"/>
                  <a:pt x="1602" y="1496"/>
                </a:cubicBezTo>
                <a:cubicBezTo>
                  <a:pt x="1668" y="1430"/>
                  <a:pt x="1735" y="1296"/>
                  <a:pt x="1835" y="1263"/>
                </a:cubicBezTo>
                <a:cubicBezTo>
                  <a:pt x="1902" y="1163"/>
                  <a:pt x="2002" y="1129"/>
                  <a:pt x="2069" y="1096"/>
                </a:cubicBezTo>
                <a:lnTo>
                  <a:pt x="2469" y="863"/>
                </a:lnTo>
                <a:cubicBezTo>
                  <a:pt x="2536" y="762"/>
                  <a:pt x="2703" y="729"/>
                  <a:pt x="2869" y="629"/>
                </a:cubicBezTo>
                <a:cubicBezTo>
                  <a:pt x="3203" y="529"/>
                  <a:pt x="3536" y="396"/>
                  <a:pt x="3637" y="195"/>
                </a:cubicBezTo>
                <a:cubicBezTo>
                  <a:pt x="3670" y="95"/>
                  <a:pt x="3637" y="62"/>
                  <a:pt x="3603" y="29"/>
                </a:cubicBezTo>
                <a:cubicBezTo>
                  <a:pt x="3572" y="8"/>
                  <a:pt x="3548" y="0"/>
                  <a:pt x="35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7" name="Google Shape;4087;p65"/>
          <p:cNvSpPr/>
          <p:nvPr/>
        </p:nvSpPr>
        <p:spPr>
          <a:xfrm>
            <a:off x="2562604" y="2213689"/>
            <a:ext cx="75450" cy="99027"/>
          </a:xfrm>
          <a:custGeom>
            <a:avLst/>
            <a:gdLst/>
            <a:ahLst/>
            <a:cxnLst/>
            <a:rect l="l" t="t" r="r" b="b"/>
            <a:pathLst>
              <a:path w="2669" h="3503" extrusionOk="0">
                <a:moveTo>
                  <a:pt x="67" y="0"/>
                </a:moveTo>
                <a:cubicBezTo>
                  <a:pt x="34" y="0"/>
                  <a:pt x="0" y="34"/>
                  <a:pt x="0" y="100"/>
                </a:cubicBezTo>
                <a:cubicBezTo>
                  <a:pt x="67" y="501"/>
                  <a:pt x="200" y="901"/>
                  <a:pt x="467" y="1235"/>
                </a:cubicBezTo>
                <a:lnTo>
                  <a:pt x="834" y="1602"/>
                </a:lnTo>
                <a:lnTo>
                  <a:pt x="1068" y="1868"/>
                </a:lnTo>
                <a:cubicBezTo>
                  <a:pt x="1168" y="1935"/>
                  <a:pt x="1234" y="2102"/>
                  <a:pt x="1334" y="2235"/>
                </a:cubicBezTo>
                <a:cubicBezTo>
                  <a:pt x="1401" y="2402"/>
                  <a:pt x="1501" y="2536"/>
                  <a:pt x="1568" y="2669"/>
                </a:cubicBezTo>
                <a:cubicBezTo>
                  <a:pt x="1735" y="2802"/>
                  <a:pt x="1902" y="2902"/>
                  <a:pt x="2035" y="2936"/>
                </a:cubicBezTo>
                <a:cubicBezTo>
                  <a:pt x="2168" y="3036"/>
                  <a:pt x="2302" y="3069"/>
                  <a:pt x="2402" y="3403"/>
                </a:cubicBezTo>
                <a:cubicBezTo>
                  <a:pt x="2469" y="3436"/>
                  <a:pt x="2502" y="3503"/>
                  <a:pt x="2535" y="3503"/>
                </a:cubicBezTo>
                <a:cubicBezTo>
                  <a:pt x="2635" y="3436"/>
                  <a:pt x="2669" y="3369"/>
                  <a:pt x="2635" y="3369"/>
                </a:cubicBezTo>
                <a:cubicBezTo>
                  <a:pt x="2469" y="2936"/>
                  <a:pt x="2302" y="2869"/>
                  <a:pt x="2068" y="2769"/>
                </a:cubicBezTo>
                <a:cubicBezTo>
                  <a:pt x="1968" y="2736"/>
                  <a:pt x="1868" y="2702"/>
                  <a:pt x="1701" y="2536"/>
                </a:cubicBezTo>
                <a:cubicBezTo>
                  <a:pt x="1668" y="2435"/>
                  <a:pt x="1568" y="2302"/>
                  <a:pt x="1501" y="2202"/>
                </a:cubicBezTo>
                <a:cubicBezTo>
                  <a:pt x="1401" y="2069"/>
                  <a:pt x="1334" y="1902"/>
                  <a:pt x="1201" y="1768"/>
                </a:cubicBezTo>
                <a:cubicBezTo>
                  <a:pt x="1134" y="1635"/>
                  <a:pt x="1001" y="1568"/>
                  <a:pt x="901" y="1468"/>
                </a:cubicBezTo>
                <a:cubicBezTo>
                  <a:pt x="801" y="1368"/>
                  <a:pt x="701" y="1235"/>
                  <a:pt x="567" y="1101"/>
                </a:cubicBezTo>
                <a:cubicBezTo>
                  <a:pt x="367" y="834"/>
                  <a:pt x="300" y="401"/>
                  <a:pt x="200" y="67"/>
                </a:cubicBezTo>
                <a:cubicBezTo>
                  <a:pt x="200" y="34"/>
                  <a:pt x="167" y="0"/>
                  <a:pt x="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8" name="Google Shape;4088;p65"/>
          <p:cNvSpPr/>
          <p:nvPr/>
        </p:nvSpPr>
        <p:spPr>
          <a:xfrm>
            <a:off x="2581459" y="2267428"/>
            <a:ext cx="20778" cy="55662"/>
          </a:xfrm>
          <a:custGeom>
            <a:avLst/>
            <a:gdLst/>
            <a:ahLst/>
            <a:cxnLst/>
            <a:rect l="l" t="t" r="r" b="b"/>
            <a:pathLst>
              <a:path w="735" h="1969" extrusionOk="0">
                <a:moveTo>
                  <a:pt x="634" y="1"/>
                </a:moveTo>
                <a:cubicBezTo>
                  <a:pt x="534" y="1"/>
                  <a:pt x="501" y="34"/>
                  <a:pt x="501" y="134"/>
                </a:cubicBezTo>
                <a:cubicBezTo>
                  <a:pt x="501" y="201"/>
                  <a:pt x="467" y="334"/>
                  <a:pt x="334" y="468"/>
                </a:cubicBezTo>
                <a:lnTo>
                  <a:pt x="301" y="534"/>
                </a:lnTo>
                <a:cubicBezTo>
                  <a:pt x="200" y="635"/>
                  <a:pt x="67" y="768"/>
                  <a:pt x="34" y="868"/>
                </a:cubicBezTo>
                <a:cubicBezTo>
                  <a:pt x="0" y="1035"/>
                  <a:pt x="0" y="1235"/>
                  <a:pt x="67" y="1468"/>
                </a:cubicBezTo>
                <a:cubicBezTo>
                  <a:pt x="167" y="1635"/>
                  <a:pt x="234" y="1802"/>
                  <a:pt x="367" y="1935"/>
                </a:cubicBezTo>
                <a:cubicBezTo>
                  <a:pt x="367" y="1969"/>
                  <a:pt x="401" y="1969"/>
                  <a:pt x="467" y="1969"/>
                </a:cubicBezTo>
                <a:lnTo>
                  <a:pt x="534" y="1969"/>
                </a:lnTo>
                <a:cubicBezTo>
                  <a:pt x="601" y="1935"/>
                  <a:pt x="601" y="1835"/>
                  <a:pt x="567" y="1802"/>
                </a:cubicBezTo>
                <a:cubicBezTo>
                  <a:pt x="501" y="1669"/>
                  <a:pt x="367" y="1535"/>
                  <a:pt x="334" y="1368"/>
                </a:cubicBezTo>
                <a:cubicBezTo>
                  <a:pt x="301" y="1302"/>
                  <a:pt x="234" y="1135"/>
                  <a:pt x="301" y="968"/>
                </a:cubicBezTo>
                <a:cubicBezTo>
                  <a:pt x="334" y="868"/>
                  <a:pt x="401" y="801"/>
                  <a:pt x="501" y="701"/>
                </a:cubicBezTo>
                <a:lnTo>
                  <a:pt x="534" y="635"/>
                </a:lnTo>
                <a:cubicBezTo>
                  <a:pt x="701" y="468"/>
                  <a:pt x="734" y="301"/>
                  <a:pt x="734" y="134"/>
                </a:cubicBezTo>
                <a:cubicBezTo>
                  <a:pt x="734" y="34"/>
                  <a:pt x="701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9" name="Google Shape;4089;p65"/>
          <p:cNvSpPr/>
          <p:nvPr/>
        </p:nvSpPr>
        <p:spPr>
          <a:xfrm>
            <a:off x="2558816" y="1834602"/>
            <a:ext cx="17951" cy="42460"/>
          </a:xfrm>
          <a:custGeom>
            <a:avLst/>
            <a:gdLst/>
            <a:ahLst/>
            <a:cxnLst/>
            <a:rect l="l" t="t" r="r" b="b"/>
            <a:pathLst>
              <a:path w="635" h="1502" extrusionOk="0">
                <a:moveTo>
                  <a:pt x="534" y="1"/>
                </a:moveTo>
                <a:cubicBezTo>
                  <a:pt x="468" y="1"/>
                  <a:pt x="434" y="67"/>
                  <a:pt x="368" y="101"/>
                </a:cubicBezTo>
                <a:cubicBezTo>
                  <a:pt x="368" y="134"/>
                  <a:pt x="368" y="134"/>
                  <a:pt x="334" y="168"/>
                </a:cubicBezTo>
                <a:cubicBezTo>
                  <a:pt x="301" y="234"/>
                  <a:pt x="268" y="268"/>
                  <a:pt x="268" y="334"/>
                </a:cubicBezTo>
                <a:cubicBezTo>
                  <a:pt x="201" y="434"/>
                  <a:pt x="268" y="501"/>
                  <a:pt x="268" y="601"/>
                </a:cubicBezTo>
                <a:lnTo>
                  <a:pt x="268" y="635"/>
                </a:lnTo>
                <a:cubicBezTo>
                  <a:pt x="301" y="835"/>
                  <a:pt x="168" y="1102"/>
                  <a:pt x="34" y="1335"/>
                </a:cubicBezTo>
                <a:cubicBezTo>
                  <a:pt x="1" y="1402"/>
                  <a:pt x="34" y="1468"/>
                  <a:pt x="101" y="1502"/>
                </a:cubicBezTo>
                <a:lnTo>
                  <a:pt x="134" y="1502"/>
                </a:lnTo>
                <a:cubicBezTo>
                  <a:pt x="168" y="1502"/>
                  <a:pt x="201" y="1502"/>
                  <a:pt x="268" y="1468"/>
                </a:cubicBezTo>
                <a:cubicBezTo>
                  <a:pt x="368" y="1268"/>
                  <a:pt x="534" y="935"/>
                  <a:pt x="501" y="601"/>
                </a:cubicBezTo>
                <a:lnTo>
                  <a:pt x="501" y="501"/>
                </a:lnTo>
                <a:lnTo>
                  <a:pt x="501" y="401"/>
                </a:lnTo>
                <a:cubicBezTo>
                  <a:pt x="501" y="334"/>
                  <a:pt x="501" y="334"/>
                  <a:pt x="534" y="301"/>
                </a:cubicBezTo>
                <a:cubicBezTo>
                  <a:pt x="601" y="268"/>
                  <a:pt x="601" y="234"/>
                  <a:pt x="635" y="168"/>
                </a:cubicBezTo>
                <a:cubicBezTo>
                  <a:pt x="635" y="101"/>
                  <a:pt x="601" y="67"/>
                  <a:pt x="5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0" name="Google Shape;4090;p65"/>
          <p:cNvSpPr/>
          <p:nvPr/>
        </p:nvSpPr>
        <p:spPr>
          <a:xfrm>
            <a:off x="2498462" y="1970038"/>
            <a:ext cx="46248" cy="89019"/>
          </a:xfrm>
          <a:custGeom>
            <a:avLst/>
            <a:gdLst/>
            <a:ahLst/>
            <a:cxnLst/>
            <a:rect l="l" t="t" r="r" b="b"/>
            <a:pathLst>
              <a:path w="1636" h="3149" extrusionOk="0">
                <a:moveTo>
                  <a:pt x="1503" y="0"/>
                </a:moveTo>
                <a:cubicBezTo>
                  <a:pt x="1471" y="0"/>
                  <a:pt x="1435" y="31"/>
                  <a:pt x="1435" y="80"/>
                </a:cubicBezTo>
                <a:cubicBezTo>
                  <a:pt x="1435" y="213"/>
                  <a:pt x="1302" y="347"/>
                  <a:pt x="1168" y="447"/>
                </a:cubicBezTo>
                <a:lnTo>
                  <a:pt x="1135" y="480"/>
                </a:lnTo>
                <a:cubicBezTo>
                  <a:pt x="435" y="1114"/>
                  <a:pt x="1" y="2048"/>
                  <a:pt x="68" y="3015"/>
                </a:cubicBezTo>
                <a:cubicBezTo>
                  <a:pt x="68" y="3115"/>
                  <a:pt x="134" y="3149"/>
                  <a:pt x="168" y="3149"/>
                </a:cubicBezTo>
                <a:cubicBezTo>
                  <a:pt x="268" y="3149"/>
                  <a:pt x="301" y="3049"/>
                  <a:pt x="268" y="2982"/>
                </a:cubicBezTo>
                <a:cubicBezTo>
                  <a:pt x="234" y="2115"/>
                  <a:pt x="601" y="1181"/>
                  <a:pt x="1268" y="647"/>
                </a:cubicBezTo>
                <a:lnTo>
                  <a:pt x="1302" y="614"/>
                </a:lnTo>
                <a:cubicBezTo>
                  <a:pt x="1435" y="480"/>
                  <a:pt x="1602" y="347"/>
                  <a:pt x="1635" y="147"/>
                </a:cubicBezTo>
                <a:cubicBezTo>
                  <a:pt x="1635" y="80"/>
                  <a:pt x="1635" y="13"/>
                  <a:pt x="1535" y="13"/>
                </a:cubicBezTo>
                <a:cubicBezTo>
                  <a:pt x="1526" y="4"/>
                  <a:pt x="1515" y="0"/>
                  <a:pt x="15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1" name="Google Shape;4091;p65"/>
          <p:cNvSpPr/>
          <p:nvPr/>
        </p:nvSpPr>
        <p:spPr>
          <a:xfrm>
            <a:off x="2526759" y="2082860"/>
            <a:ext cx="29258" cy="62955"/>
          </a:xfrm>
          <a:custGeom>
            <a:avLst/>
            <a:gdLst/>
            <a:ahLst/>
            <a:cxnLst/>
            <a:rect l="l" t="t" r="r" b="b"/>
            <a:pathLst>
              <a:path w="1035" h="2227" extrusionOk="0">
                <a:moveTo>
                  <a:pt x="130" y="0"/>
                </a:moveTo>
                <a:cubicBezTo>
                  <a:pt x="101" y="0"/>
                  <a:pt x="67" y="8"/>
                  <a:pt x="34" y="25"/>
                </a:cubicBezTo>
                <a:cubicBezTo>
                  <a:pt x="1" y="58"/>
                  <a:pt x="1" y="158"/>
                  <a:pt x="34" y="192"/>
                </a:cubicBezTo>
                <a:cubicBezTo>
                  <a:pt x="101" y="192"/>
                  <a:pt x="101" y="225"/>
                  <a:pt x="134" y="292"/>
                </a:cubicBezTo>
                <a:cubicBezTo>
                  <a:pt x="201" y="359"/>
                  <a:pt x="301" y="492"/>
                  <a:pt x="434" y="525"/>
                </a:cubicBezTo>
                <a:cubicBezTo>
                  <a:pt x="454" y="535"/>
                  <a:pt x="479" y="539"/>
                  <a:pt x="508" y="539"/>
                </a:cubicBezTo>
                <a:cubicBezTo>
                  <a:pt x="579" y="539"/>
                  <a:pt x="673" y="516"/>
                  <a:pt x="768" y="492"/>
                </a:cubicBezTo>
                <a:cubicBezTo>
                  <a:pt x="801" y="459"/>
                  <a:pt x="801" y="459"/>
                  <a:pt x="835" y="459"/>
                </a:cubicBezTo>
                <a:cubicBezTo>
                  <a:pt x="835" y="525"/>
                  <a:pt x="768" y="659"/>
                  <a:pt x="734" y="726"/>
                </a:cubicBezTo>
                <a:cubicBezTo>
                  <a:pt x="668" y="826"/>
                  <a:pt x="601" y="959"/>
                  <a:pt x="534" y="1059"/>
                </a:cubicBezTo>
                <a:lnTo>
                  <a:pt x="501" y="1159"/>
                </a:lnTo>
                <a:cubicBezTo>
                  <a:pt x="501" y="1193"/>
                  <a:pt x="468" y="1293"/>
                  <a:pt x="468" y="1326"/>
                </a:cubicBezTo>
                <a:cubicBezTo>
                  <a:pt x="401" y="1626"/>
                  <a:pt x="501" y="1893"/>
                  <a:pt x="634" y="2127"/>
                </a:cubicBezTo>
                <a:cubicBezTo>
                  <a:pt x="634" y="2127"/>
                  <a:pt x="668" y="2160"/>
                  <a:pt x="734" y="2160"/>
                </a:cubicBezTo>
                <a:cubicBezTo>
                  <a:pt x="734" y="2160"/>
                  <a:pt x="768" y="2160"/>
                  <a:pt x="768" y="2227"/>
                </a:cubicBezTo>
                <a:cubicBezTo>
                  <a:pt x="801" y="2193"/>
                  <a:pt x="835" y="2127"/>
                  <a:pt x="801" y="2060"/>
                </a:cubicBezTo>
                <a:cubicBezTo>
                  <a:pt x="668" y="1860"/>
                  <a:pt x="601" y="1660"/>
                  <a:pt x="634" y="1459"/>
                </a:cubicBezTo>
                <a:cubicBezTo>
                  <a:pt x="634" y="1359"/>
                  <a:pt x="668" y="1326"/>
                  <a:pt x="668" y="1293"/>
                </a:cubicBezTo>
                <a:lnTo>
                  <a:pt x="734" y="1193"/>
                </a:lnTo>
                <a:cubicBezTo>
                  <a:pt x="734" y="1126"/>
                  <a:pt x="801" y="992"/>
                  <a:pt x="835" y="892"/>
                </a:cubicBezTo>
                <a:cubicBezTo>
                  <a:pt x="968" y="726"/>
                  <a:pt x="1035" y="559"/>
                  <a:pt x="1035" y="359"/>
                </a:cubicBezTo>
                <a:lnTo>
                  <a:pt x="1035" y="225"/>
                </a:lnTo>
                <a:lnTo>
                  <a:pt x="935" y="225"/>
                </a:lnTo>
                <a:cubicBezTo>
                  <a:pt x="908" y="216"/>
                  <a:pt x="881" y="212"/>
                  <a:pt x="854" y="212"/>
                </a:cubicBezTo>
                <a:cubicBezTo>
                  <a:pt x="781" y="212"/>
                  <a:pt x="708" y="243"/>
                  <a:pt x="634" y="292"/>
                </a:cubicBezTo>
                <a:cubicBezTo>
                  <a:pt x="534" y="292"/>
                  <a:pt x="468" y="325"/>
                  <a:pt x="434" y="325"/>
                </a:cubicBezTo>
                <a:cubicBezTo>
                  <a:pt x="434" y="325"/>
                  <a:pt x="334" y="192"/>
                  <a:pt x="301" y="158"/>
                </a:cubicBezTo>
                <a:cubicBezTo>
                  <a:pt x="267" y="125"/>
                  <a:pt x="267" y="58"/>
                  <a:pt x="201" y="25"/>
                </a:cubicBezTo>
                <a:cubicBezTo>
                  <a:pt x="184" y="8"/>
                  <a:pt x="159" y="0"/>
                  <a:pt x="13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2" name="Google Shape;4092;p65"/>
          <p:cNvSpPr/>
          <p:nvPr/>
        </p:nvSpPr>
        <p:spPr>
          <a:xfrm>
            <a:off x="2572017" y="2517326"/>
            <a:ext cx="39633" cy="93373"/>
          </a:xfrm>
          <a:custGeom>
            <a:avLst/>
            <a:gdLst/>
            <a:ahLst/>
            <a:cxnLst/>
            <a:rect l="l" t="t" r="r" b="b"/>
            <a:pathLst>
              <a:path w="1402" h="3303" extrusionOk="0">
                <a:moveTo>
                  <a:pt x="134" y="0"/>
                </a:moveTo>
                <a:cubicBezTo>
                  <a:pt x="67" y="0"/>
                  <a:pt x="1" y="0"/>
                  <a:pt x="1" y="100"/>
                </a:cubicBezTo>
                <a:cubicBezTo>
                  <a:pt x="1" y="134"/>
                  <a:pt x="1" y="201"/>
                  <a:pt x="67" y="201"/>
                </a:cubicBezTo>
                <a:lnTo>
                  <a:pt x="735" y="367"/>
                </a:lnTo>
                <a:cubicBezTo>
                  <a:pt x="835" y="367"/>
                  <a:pt x="901" y="434"/>
                  <a:pt x="1001" y="467"/>
                </a:cubicBezTo>
                <a:cubicBezTo>
                  <a:pt x="1068" y="534"/>
                  <a:pt x="1135" y="668"/>
                  <a:pt x="1168" y="834"/>
                </a:cubicBezTo>
                <a:lnTo>
                  <a:pt x="1168" y="1135"/>
                </a:lnTo>
                <a:cubicBezTo>
                  <a:pt x="1168" y="1235"/>
                  <a:pt x="1035" y="1368"/>
                  <a:pt x="968" y="1501"/>
                </a:cubicBezTo>
                <a:cubicBezTo>
                  <a:pt x="868" y="1568"/>
                  <a:pt x="835" y="1635"/>
                  <a:pt x="801" y="1702"/>
                </a:cubicBezTo>
                <a:cubicBezTo>
                  <a:pt x="501" y="2135"/>
                  <a:pt x="501" y="2636"/>
                  <a:pt x="534" y="3169"/>
                </a:cubicBezTo>
                <a:cubicBezTo>
                  <a:pt x="534" y="3236"/>
                  <a:pt x="635" y="3303"/>
                  <a:pt x="668" y="3303"/>
                </a:cubicBezTo>
                <a:cubicBezTo>
                  <a:pt x="701" y="3303"/>
                  <a:pt x="801" y="3236"/>
                  <a:pt x="801" y="3169"/>
                </a:cubicBezTo>
                <a:cubicBezTo>
                  <a:pt x="801" y="2669"/>
                  <a:pt x="801" y="2202"/>
                  <a:pt x="1001" y="1835"/>
                </a:cubicBezTo>
                <a:cubicBezTo>
                  <a:pt x="1035" y="1802"/>
                  <a:pt x="1068" y="1702"/>
                  <a:pt x="1102" y="1668"/>
                </a:cubicBezTo>
                <a:cubicBezTo>
                  <a:pt x="1202" y="1501"/>
                  <a:pt x="1335" y="1368"/>
                  <a:pt x="1368" y="1168"/>
                </a:cubicBezTo>
                <a:cubicBezTo>
                  <a:pt x="1402" y="1034"/>
                  <a:pt x="1368" y="934"/>
                  <a:pt x="1368" y="801"/>
                </a:cubicBezTo>
                <a:cubicBezTo>
                  <a:pt x="1335" y="534"/>
                  <a:pt x="1235" y="367"/>
                  <a:pt x="1102" y="301"/>
                </a:cubicBezTo>
                <a:cubicBezTo>
                  <a:pt x="1035" y="201"/>
                  <a:pt x="901" y="201"/>
                  <a:pt x="801" y="167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3" name="Google Shape;4093;p65"/>
          <p:cNvSpPr/>
          <p:nvPr/>
        </p:nvSpPr>
        <p:spPr>
          <a:xfrm>
            <a:off x="2599382" y="2564479"/>
            <a:ext cx="15096" cy="50008"/>
          </a:xfrm>
          <a:custGeom>
            <a:avLst/>
            <a:gdLst/>
            <a:ahLst/>
            <a:cxnLst/>
            <a:rect l="l" t="t" r="r" b="b"/>
            <a:pathLst>
              <a:path w="534" h="1769" extrusionOk="0">
                <a:moveTo>
                  <a:pt x="100" y="0"/>
                </a:moveTo>
                <a:cubicBezTo>
                  <a:pt x="33" y="0"/>
                  <a:pt x="0" y="34"/>
                  <a:pt x="0" y="134"/>
                </a:cubicBezTo>
                <a:lnTo>
                  <a:pt x="0" y="367"/>
                </a:lnTo>
                <a:cubicBezTo>
                  <a:pt x="0" y="467"/>
                  <a:pt x="0" y="601"/>
                  <a:pt x="33" y="667"/>
                </a:cubicBezTo>
                <a:cubicBezTo>
                  <a:pt x="67" y="767"/>
                  <a:pt x="67" y="801"/>
                  <a:pt x="100" y="834"/>
                </a:cubicBezTo>
                <a:cubicBezTo>
                  <a:pt x="100" y="868"/>
                  <a:pt x="167" y="934"/>
                  <a:pt x="167" y="968"/>
                </a:cubicBezTo>
                <a:cubicBezTo>
                  <a:pt x="200" y="1134"/>
                  <a:pt x="167" y="1368"/>
                  <a:pt x="67" y="1601"/>
                </a:cubicBezTo>
                <a:cubicBezTo>
                  <a:pt x="67" y="1668"/>
                  <a:pt x="100" y="1701"/>
                  <a:pt x="200" y="1768"/>
                </a:cubicBezTo>
                <a:cubicBezTo>
                  <a:pt x="234" y="1768"/>
                  <a:pt x="334" y="1768"/>
                  <a:pt x="367" y="1668"/>
                </a:cubicBezTo>
                <a:cubicBezTo>
                  <a:pt x="400" y="1468"/>
                  <a:pt x="534" y="1168"/>
                  <a:pt x="400" y="868"/>
                </a:cubicBezTo>
                <a:cubicBezTo>
                  <a:pt x="367" y="834"/>
                  <a:pt x="367" y="801"/>
                  <a:pt x="334" y="767"/>
                </a:cubicBezTo>
                <a:cubicBezTo>
                  <a:pt x="334" y="701"/>
                  <a:pt x="267" y="667"/>
                  <a:pt x="267" y="634"/>
                </a:cubicBezTo>
                <a:cubicBezTo>
                  <a:pt x="234" y="534"/>
                  <a:pt x="234" y="467"/>
                  <a:pt x="234" y="367"/>
                </a:cubicBezTo>
                <a:lnTo>
                  <a:pt x="234" y="134"/>
                </a:lnTo>
                <a:cubicBezTo>
                  <a:pt x="234" y="34"/>
                  <a:pt x="200" y="0"/>
                  <a:pt x="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4" name="Google Shape;4094;p65"/>
          <p:cNvSpPr/>
          <p:nvPr/>
        </p:nvSpPr>
        <p:spPr>
          <a:xfrm>
            <a:off x="2597488" y="2560323"/>
            <a:ext cx="20778" cy="19251"/>
          </a:xfrm>
          <a:custGeom>
            <a:avLst/>
            <a:gdLst/>
            <a:ahLst/>
            <a:cxnLst/>
            <a:rect l="l" t="t" r="r" b="b"/>
            <a:pathLst>
              <a:path w="735" h="681" extrusionOk="0">
                <a:moveTo>
                  <a:pt x="167" y="1"/>
                </a:moveTo>
                <a:cubicBezTo>
                  <a:pt x="116" y="1"/>
                  <a:pt x="92" y="32"/>
                  <a:pt x="67" y="81"/>
                </a:cubicBezTo>
                <a:cubicBezTo>
                  <a:pt x="0" y="147"/>
                  <a:pt x="67" y="181"/>
                  <a:pt x="100" y="247"/>
                </a:cubicBezTo>
                <a:cubicBezTo>
                  <a:pt x="167" y="247"/>
                  <a:pt x="301" y="281"/>
                  <a:pt x="334" y="347"/>
                </a:cubicBezTo>
                <a:cubicBezTo>
                  <a:pt x="401" y="414"/>
                  <a:pt x="434" y="481"/>
                  <a:pt x="401" y="514"/>
                </a:cubicBezTo>
                <a:cubicBezTo>
                  <a:pt x="401" y="614"/>
                  <a:pt x="434" y="648"/>
                  <a:pt x="467" y="681"/>
                </a:cubicBezTo>
                <a:lnTo>
                  <a:pt x="501" y="681"/>
                </a:lnTo>
                <a:cubicBezTo>
                  <a:pt x="567" y="681"/>
                  <a:pt x="601" y="681"/>
                  <a:pt x="634" y="648"/>
                </a:cubicBezTo>
                <a:cubicBezTo>
                  <a:pt x="734" y="514"/>
                  <a:pt x="668" y="347"/>
                  <a:pt x="567" y="247"/>
                </a:cubicBezTo>
                <a:cubicBezTo>
                  <a:pt x="434" y="114"/>
                  <a:pt x="301" y="81"/>
                  <a:pt x="234" y="14"/>
                </a:cubicBezTo>
                <a:cubicBezTo>
                  <a:pt x="207" y="5"/>
                  <a:pt x="185" y="1"/>
                  <a:pt x="1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5" name="Google Shape;4095;p65"/>
          <p:cNvSpPr/>
          <p:nvPr/>
        </p:nvSpPr>
        <p:spPr>
          <a:xfrm>
            <a:off x="3445218" y="1938801"/>
            <a:ext cx="64143" cy="92920"/>
          </a:xfrm>
          <a:custGeom>
            <a:avLst/>
            <a:gdLst/>
            <a:ahLst/>
            <a:cxnLst/>
            <a:rect l="l" t="t" r="r" b="b"/>
            <a:pathLst>
              <a:path w="2269" h="3287" extrusionOk="0">
                <a:moveTo>
                  <a:pt x="117" y="1"/>
                </a:moveTo>
                <a:cubicBezTo>
                  <a:pt x="84" y="1"/>
                  <a:pt x="50" y="17"/>
                  <a:pt x="34" y="51"/>
                </a:cubicBezTo>
                <a:cubicBezTo>
                  <a:pt x="0" y="84"/>
                  <a:pt x="0" y="151"/>
                  <a:pt x="34" y="218"/>
                </a:cubicBezTo>
                <a:cubicBezTo>
                  <a:pt x="234" y="384"/>
                  <a:pt x="467" y="551"/>
                  <a:pt x="701" y="651"/>
                </a:cubicBezTo>
                <a:cubicBezTo>
                  <a:pt x="801" y="651"/>
                  <a:pt x="834" y="718"/>
                  <a:pt x="901" y="751"/>
                </a:cubicBezTo>
                <a:cubicBezTo>
                  <a:pt x="1101" y="818"/>
                  <a:pt x="1235" y="918"/>
                  <a:pt x="1368" y="985"/>
                </a:cubicBezTo>
                <a:cubicBezTo>
                  <a:pt x="1668" y="1185"/>
                  <a:pt x="1868" y="1552"/>
                  <a:pt x="1969" y="1952"/>
                </a:cubicBezTo>
                <a:cubicBezTo>
                  <a:pt x="2035" y="2319"/>
                  <a:pt x="2002" y="2753"/>
                  <a:pt x="2002" y="3153"/>
                </a:cubicBezTo>
                <a:cubicBezTo>
                  <a:pt x="2002" y="3253"/>
                  <a:pt x="2035" y="3286"/>
                  <a:pt x="2135" y="3286"/>
                </a:cubicBezTo>
                <a:cubicBezTo>
                  <a:pt x="2202" y="3286"/>
                  <a:pt x="2269" y="3253"/>
                  <a:pt x="2235" y="3186"/>
                </a:cubicBezTo>
                <a:cubicBezTo>
                  <a:pt x="2235" y="2753"/>
                  <a:pt x="2235" y="2319"/>
                  <a:pt x="2169" y="1919"/>
                </a:cubicBezTo>
                <a:cubicBezTo>
                  <a:pt x="2035" y="1418"/>
                  <a:pt x="1835" y="1018"/>
                  <a:pt x="1502" y="785"/>
                </a:cubicBezTo>
                <a:cubicBezTo>
                  <a:pt x="1368" y="718"/>
                  <a:pt x="1201" y="618"/>
                  <a:pt x="1035" y="551"/>
                </a:cubicBezTo>
                <a:cubicBezTo>
                  <a:pt x="968" y="551"/>
                  <a:pt x="901" y="484"/>
                  <a:pt x="834" y="451"/>
                </a:cubicBezTo>
                <a:cubicBezTo>
                  <a:pt x="601" y="318"/>
                  <a:pt x="367" y="218"/>
                  <a:pt x="201" y="51"/>
                </a:cubicBezTo>
                <a:cubicBezTo>
                  <a:pt x="184" y="17"/>
                  <a:pt x="151" y="1"/>
                  <a:pt x="1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6" name="Google Shape;4096;p65"/>
          <p:cNvSpPr/>
          <p:nvPr/>
        </p:nvSpPr>
        <p:spPr>
          <a:xfrm>
            <a:off x="3468795" y="1961530"/>
            <a:ext cx="15124" cy="63577"/>
          </a:xfrm>
          <a:custGeom>
            <a:avLst/>
            <a:gdLst/>
            <a:ahLst/>
            <a:cxnLst/>
            <a:rect l="l" t="t" r="r" b="b"/>
            <a:pathLst>
              <a:path w="535" h="2249" extrusionOk="0">
                <a:moveTo>
                  <a:pt x="429" y="1"/>
                </a:moveTo>
                <a:cubicBezTo>
                  <a:pt x="385" y="1"/>
                  <a:pt x="325" y="32"/>
                  <a:pt x="301" y="81"/>
                </a:cubicBezTo>
                <a:cubicBezTo>
                  <a:pt x="67" y="314"/>
                  <a:pt x="0" y="681"/>
                  <a:pt x="34" y="1115"/>
                </a:cubicBezTo>
                <a:cubicBezTo>
                  <a:pt x="67" y="1482"/>
                  <a:pt x="167" y="1815"/>
                  <a:pt x="301" y="2149"/>
                </a:cubicBezTo>
                <a:cubicBezTo>
                  <a:pt x="334" y="2182"/>
                  <a:pt x="367" y="2249"/>
                  <a:pt x="434" y="2249"/>
                </a:cubicBezTo>
                <a:cubicBezTo>
                  <a:pt x="501" y="2182"/>
                  <a:pt x="534" y="2149"/>
                  <a:pt x="534" y="2082"/>
                </a:cubicBezTo>
                <a:cubicBezTo>
                  <a:pt x="434" y="1782"/>
                  <a:pt x="334" y="1448"/>
                  <a:pt x="301" y="1115"/>
                </a:cubicBezTo>
                <a:cubicBezTo>
                  <a:pt x="267" y="748"/>
                  <a:pt x="334" y="414"/>
                  <a:pt x="501" y="181"/>
                </a:cubicBezTo>
                <a:cubicBezTo>
                  <a:pt x="534" y="147"/>
                  <a:pt x="501" y="81"/>
                  <a:pt x="467" y="14"/>
                </a:cubicBezTo>
                <a:cubicBezTo>
                  <a:pt x="458" y="5"/>
                  <a:pt x="445" y="1"/>
                  <a:pt x="4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7" name="Google Shape;4097;p65"/>
          <p:cNvSpPr/>
          <p:nvPr/>
        </p:nvSpPr>
        <p:spPr>
          <a:xfrm>
            <a:off x="3453699" y="2322129"/>
            <a:ext cx="39633" cy="47181"/>
          </a:xfrm>
          <a:custGeom>
            <a:avLst/>
            <a:gdLst/>
            <a:ahLst/>
            <a:cxnLst/>
            <a:rect l="l" t="t" r="r" b="b"/>
            <a:pathLst>
              <a:path w="1402" h="1669" extrusionOk="0">
                <a:moveTo>
                  <a:pt x="1335" y="0"/>
                </a:moveTo>
                <a:cubicBezTo>
                  <a:pt x="1235" y="0"/>
                  <a:pt x="1202" y="34"/>
                  <a:pt x="1168" y="67"/>
                </a:cubicBezTo>
                <a:cubicBezTo>
                  <a:pt x="1101" y="167"/>
                  <a:pt x="1035" y="267"/>
                  <a:pt x="868" y="367"/>
                </a:cubicBezTo>
                <a:cubicBezTo>
                  <a:pt x="835" y="401"/>
                  <a:pt x="768" y="401"/>
                  <a:pt x="735" y="434"/>
                </a:cubicBezTo>
                <a:cubicBezTo>
                  <a:pt x="668" y="501"/>
                  <a:pt x="534" y="568"/>
                  <a:pt x="434" y="668"/>
                </a:cubicBezTo>
                <a:cubicBezTo>
                  <a:pt x="201" y="868"/>
                  <a:pt x="67" y="1201"/>
                  <a:pt x="1" y="1502"/>
                </a:cubicBezTo>
                <a:cubicBezTo>
                  <a:pt x="1" y="1568"/>
                  <a:pt x="34" y="1602"/>
                  <a:pt x="134" y="1668"/>
                </a:cubicBezTo>
                <a:cubicBezTo>
                  <a:pt x="167" y="1668"/>
                  <a:pt x="201" y="1602"/>
                  <a:pt x="268" y="1568"/>
                </a:cubicBezTo>
                <a:cubicBezTo>
                  <a:pt x="368" y="1335"/>
                  <a:pt x="434" y="1035"/>
                  <a:pt x="668" y="834"/>
                </a:cubicBezTo>
                <a:cubicBezTo>
                  <a:pt x="735" y="768"/>
                  <a:pt x="835" y="701"/>
                  <a:pt x="901" y="668"/>
                </a:cubicBezTo>
                <a:cubicBezTo>
                  <a:pt x="935" y="601"/>
                  <a:pt x="1001" y="601"/>
                  <a:pt x="1035" y="568"/>
                </a:cubicBezTo>
                <a:cubicBezTo>
                  <a:pt x="1235" y="434"/>
                  <a:pt x="1368" y="334"/>
                  <a:pt x="1402" y="167"/>
                </a:cubicBezTo>
                <a:cubicBezTo>
                  <a:pt x="1402" y="67"/>
                  <a:pt x="1368" y="34"/>
                  <a:pt x="1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8" name="Google Shape;4098;p65"/>
          <p:cNvSpPr/>
          <p:nvPr/>
        </p:nvSpPr>
        <p:spPr>
          <a:xfrm>
            <a:off x="3460314" y="2349013"/>
            <a:ext cx="20778" cy="58941"/>
          </a:xfrm>
          <a:custGeom>
            <a:avLst/>
            <a:gdLst/>
            <a:ahLst/>
            <a:cxnLst/>
            <a:rect l="l" t="t" r="r" b="b"/>
            <a:pathLst>
              <a:path w="735" h="2085" extrusionOk="0">
                <a:moveTo>
                  <a:pt x="217" y="0"/>
                </a:moveTo>
                <a:cubicBezTo>
                  <a:pt x="184" y="0"/>
                  <a:pt x="150" y="17"/>
                  <a:pt x="134" y="50"/>
                </a:cubicBezTo>
                <a:cubicBezTo>
                  <a:pt x="100" y="84"/>
                  <a:pt x="100" y="150"/>
                  <a:pt x="134" y="217"/>
                </a:cubicBezTo>
                <a:cubicBezTo>
                  <a:pt x="200" y="250"/>
                  <a:pt x="300" y="317"/>
                  <a:pt x="334" y="417"/>
                </a:cubicBezTo>
                <a:cubicBezTo>
                  <a:pt x="434" y="617"/>
                  <a:pt x="334" y="917"/>
                  <a:pt x="267" y="1118"/>
                </a:cubicBezTo>
                <a:lnTo>
                  <a:pt x="267" y="1151"/>
                </a:lnTo>
                <a:cubicBezTo>
                  <a:pt x="134" y="1418"/>
                  <a:pt x="0" y="1718"/>
                  <a:pt x="100" y="1985"/>
                </a:cubicBezTo>
                <a:cubicBezTo>
                  <a:pt x="134" y="2052"/>
                  <a:pt x="167" y="2085"/>
                  <a:pt x="234" y="2085"/>
                </a:cubicBezTo>
                <a:cubicBezTo>
                  <a:pt x="300" y="2085"/>
                  <a:pt x="334" y="1985"/>
                  <a:pt x="367" y="1985"/>
                </a:cubicBezTo>
                <a:cubicBezTo>
                  <a:pt x="300" y="1751"/>
                  <a:pt x="434" y="1551"/>
                  <a:pt x="501" y="1284"/>
                </a:cubicBezTo>
                <a:lnTo>
                  <a:pt x="501" y="1251"/>
                </a:lnTo>
                <a:cubicBezTo>
                  <a:pt x="601" y="984"/>
                  <a:pt x="734" y="617"/>
                  <a:pt x="567" y="317"/>
                </a:cubicBezTo>
                <a:cubicBezTo>
                  <a:pt x="467" y="217"/>
                  <a:pt x="367" y="117"/>
                  <a:pt x="300" y="50"/>
                </a:cubicBezTo>
                <a:cubicBezTo>
                  <a:pt x="284" y="17"/>
                  <a:pt x="250" y="0"/>
                  <a:pt x="2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9" name="Google Shape;4099;p65"/>
          <p:cNvSpPr/>
          <p:nvPr/>
        </p:nvSpPr>
        <p:spPr>
          <a:xfrm>
            <a:off x="3427296" y="2857176"/>
            <a:ext cx="58489" cy="104313"/>
          </a:xfrm>
          <a:custGeom>
            <a:avLst/>
            <a:gdLst/>
            <a:ahLst/>
            <a:cxnLst/>
            <a:rect l="l" t="t" r="r" b="b"/>
            <a:pathLst>
              <a:path w="2069" h="3690" extrusionOk="0">
                <a:moveTo>
                  <a:pt x="1283" y="0"/>
                </a:moveTo>
                <a:cubicBezTo>
                  <a:pt x="1264" y="0"/>
                  <a:pt x="1247" y="8"/>
                  <a:pt x="1235" y="20"/>
                </a:cubicBezTo>
                <a:cubicBezTo>
                  <a:pt x="1135" y="54"/>
                  <a:pt x="1135" y="154"/>
                  <a:pt x="1168" y="187"/>
                </a:cubicBezTo>
                <a:cubicBezTo>
                  <a:pt x="1502" y="654"/>
                  <a:pt x="1769" y="1321"/>
                  <a:pt x="1568" y="1922"/>
                </a:cubicBezTo>
                <a:cubicBezTo>
                  <a:pt x="1302" y="2589"/>
                  <a:pt x="601" y="3189"/>
                  <a:pt x="101" y="3489"/>
                </a:cubicBezTo>
                <a:cubicBezTo>
                  <a:pt x="67" y="3523"/>
                  <a:pt x="1" y="3623"/>
                  <a:pt x="67" y="3656"/>
                </a:cubicBezTo>
                <a:cubicBezTo>
                  <a:pt x="67" y="3656"/>
                  <a:pt x="101" y="3690"/>
                  <a:pt x="134" y="3690"/>
                </a:cubicBezTo>
                <a:cubicBezTo>
                  <a:pt x="134" y="3690"/>
                  <a:pt x="149" y="3675"/>
                  <a:pt x="179" y="3675"/>
                </a:cubicBezTo>
                <a:cubicBezTo>
                  <a:pt x="193" y="3675"/>
                  <a:pt x="212" y="3679"/>
                  <a:pt x="234" y="3690"/>
                </a:cubicBezTo>
                <a:cubicBezTo>
                  <a:pt x="801" y="3356"/>
                  <a:pt x="1502" y="2756"/>
                  <a:pt x="1802" y="1988"/>
                </a:cubicBezTo>
                <a:cubicBezTo>
                  <a:pt x="2069" y="1321"/>
                  <a:pt x="1769" y="587"/>
                  <a:pt x="1402" y="87"/>
                </a:cubicBezTo>
                <a:cubicBezTo>
                  <a:pt x="1359" y="24"/>
                  <a:pt x="1317" y="0"/>
                  <a:pt x="1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0" name="Google Shape;4100;p65"/>
          <p:cNvSpPr/>
          <p:nvPr/>
        </p:nvSpPr>
        <p:spPr>
          <a:xfrm>
            <a:off x="3441458" y="2883325"/>
            <a:ext cx="32085" cy="38559"/>
          </a:xfrm>
          <a:custGeom>
            <a:avLst/>
            <a:gdLst/>
            <a:ahLst/>
            <a:cxnLst/>
            <a:rect l="l" t="t" r="r" b="b"/>
            <a:pathLst>
              <a:path w="1135" h="1364" extrusionOk="0">
                <a:moveTo>
                  <a:pt x="1055" y="1"/>
                </a:moveTo>
                <a:cubicBezTo>
                  <a:pt x="1012" y="1"/>
                  <a:pt x="957" y="40"/>
                  <a:pt x="934" y="63"/>
                </a:cubicBezTo>
                <a:cubicBezTo>
                  <a:pt x="801" y="196"/>
                  <a:pt x="667" y="296"/>
                  <a:pt x="567" y="396"/>
                </a:cubicBezTo>
                <a:cubicBezTo>
                  <a:pt x="500" y="430"/>
                  <a:pt x="434" y="463"/>
                  <a:pt x="367" y="530"/>
                </a:cubicBezTo>
                <a:cubicBezTo>
                  <a:pt x="133" y="730"/>
                  <a:pt x="0" y="963"/>
                  <a:pt x="0" y="1230"/>
                </a:cubicBezTo>
                <a:cubicBezTo>
                  <a:pt x="0" y="1297"/>
                  <a:pt x="67" y="1364"/>
                  <a:pt x="133" y="1364"/>
                </a:cubicBezTo>
                <a:cubicBezTo>
                  <a:pt x="234" y="1364"/>
                  <a:pt x="267" y="1330"/>
                  <a:pt x="267" y="1230"/>
                </a:cubicBezTo>
                <a:cubicBezTo>
                  <a:pt x="200" y="963"/>
                  <a:pt x="434" y="797"/>
                  <a:pt x="567" y="696"/>
                </a:cubicBezTo>
                <a:cubicBezTo>
                  <a:pt x="600" y="630"/>
                  <a:pt x="667" y="596"/>
                  <a:pt x="734" y="563"/>
                </a:cubicBezTo>
                <a:cubicBezTo>
                  <a:pt x="901" y="430"/>
                  <a:pt x="1001" y="363"/>
                  <a:pt x="1134" y="196"/>
                </a:cubicBezTo>
                <a:cubicBezTo>
                  <a:pt x="1134" y="129"/>
                  <a:pt x="1134" y="63"/>
                  <a:pt x="1101" y="29"/>
                </a:cubicBezTo>
                <a:cubicBezTo>
                  <a:pt x="1090" y="9"/>
                  <a:pt x="1074" y="1"/>
                  <a:pt x="105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1" name="Google Shape;4101;p65"/>
          <p:cNvSpPr/>
          <p:nvPr/>
        </p:nvSpPr>
        <p:spPr>
          <a:xfrm>
            <a:off x="3466901" y="2857600"/>
            <a:ext cx="29258" cy="13371"/>
          </a:xfrm>
          <a:custGeom>
            <a:avLst/>
            <a:gdLst/>
            <a:ahLst/>
            <a:cxnLst/>
            <a:rect l="l" t="t" r="r" b="b"/>
            <a:pathLst>
              <a:path w="1035" h="473" extrusionOk="0">
                <a:moveTo>
                  <a:pt x="431" y="0"/>
                </a:moveTo>
                <a:cubicBezTo>
                  <a:pt x="410" y="0"/>
                  <a:pt x="389" y="2"/>
                  <a:pt x="368" y="5"/>
                </a:cubicBezTo>
                <a:cubicBezTo>
                  <a:pt x="234" y="72"/>
                  <a:pt x="101" y="105"/>
                  <a:pt x="34" y="239"/>
                </a:cubicBezTo>
                <a:cubicBezTo>
                  <a:pt x="1" y="272"/>
                  <a:pt x="1" y="339"/>
                  <a:pt x="34" y="406"/>
                </a:cubicBezTo>
                <a:cubicBezTo>
                  <a:pt x="51" y="422"/>
                  <a:pt x="84" y="431"/>
                  <a:pt x="117" y="431"/>
                </a:cubicBezTo>
                <a:cubicBezTo>
                  <a:pt x="151" y="431"/>
                  <a:pt x="184" y="422"/>
                  <a:pt x="201" y="406"/>
                </a:cubicBezTo>
                <a:cubicBezTo>
                  <a:pt x="234" y="339"/>
                  <a:pt x="268" y="272"/>
                  <a:pt x="368" y="272"/>
                </a:cubicBezTo>
                <a:cubicBezTo>
                  <a:pt x="385" y="268"/>
                  <a:pt x="403" y="266"/>
                  <a:pt x="420" y="266"/>
                </a:cubicBezTo>
                <a:cubicBezTo>
                  <a:pt x="528" y="266"/>
                  <a:pt x="619" y="352"/>
                  <a:pt x="735" y="439"/>
                </a:cubicBezTo>
                <a:cubicBezTo>
                  <a:pt x="768" y="472"/>
                  <a:pt x="768" y="472"/>
                  <a:pt x="835" y="472"/>
                </a:cubicBezTo>
                <a:cubicBezTo>
                  <a:pt x="868" y="472"/>
                  <a:pt x="901" y="439"/>
                  <a:pt x="1001" y="406"/>
                </a:cubicBezTo>
                <a:cubicBezTo>
                  <a:pt x="1035" y="339"/>
                  <a:pt x="1001" y="272"/>
                  <a:pt x="935" y="239"/>
                </a:cubicBezTo>
                <a:cubicBezTo>
                  <a:pt x="785" y="120"/>
                  <a:pt x="610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2" name="Google Shape;4102;p65"/>
          <p:cNvSpPr/>
          <p:nvPr/>
        </p:nvSpPr>
        <p:spPr>
          <a:xfrm>
            <a:off x="3440497" y="2919961"/>
            <a:ext cx="38700" cy="52835"/>
          </a:xfrm>
          <a:custGeom>
            <a:avLst/>
            <a:gdLst/>
            <a:ahLst/>
            <a:cxnLst/>
            <a:rect l="l" t="t" r="r" b="b"/>
            <a:pathLst>
              <a:path w="1369" h="1869" extrusionOk="0">
                <a:moveTo>
                  <a:pt x="1168" y="1"/>
                </a:moveTo>
                <a:cubicBezTo>
                  <a:pt x="1068" y="1"/>
                  <a:pt x="1035" y="68"/>
                  <a:pt x="1035" y="134"/>
                </a:cubicBezTo>
                <a:cubicBezTo>
                  <a:pt x="1035" y="234"/>
                  <a:pt x="1035" y="301"/>
                  <a:pt x="1068" y="401"/>
                </a:cubicBezTo>
                <a:cubicBezTo>
                  <a:pt x="1068" y="435"/>
                  <a:pt x="1135" y="501"/>
                  <a:pt x="1135" y="568"/>
                </a:cubicBezTo>
                <a:cubicBezTo>
                  <a:pt x="1135" y="601"/>
                  <a:pt x="1035" y="668"/>
                  <a:pt x="968" y="735"/>
                </a:cubicBezTo>
                <a:cubicBezTo>
                  <a:pt x="901" y="735"/>
                  <a:pt x="868" y="768"/>
                  <a:pt x="868" y="768"/>
                </a:cubicBezTo>
                <a:lnTo>
                  <a:pt x="801" y="801"/>
                </a:lnTo>
                <a:cubicBezTo>
                  <a:pt x="701" y="902"/>
                  <a:pt x="634" y="935"/>
                  <a:pt x="534" y="1035"/>
                </a:cubicBezTo>
                <a:cubicBezTo>
                  <a:pt x="368" y="1202"/>
                  <a:pt x="167" y="1402"/>
                  <a:pt x="34" y="1702"/>
                </a:cubicBezTo>
                <a:cubicBezTo>
                  <a:pt x="1" y="1769"/>
                  <a:pt x="34" y="1802"/>
                  <a:pt x="101" y="1869"/>
                </a:cubicBezTo>
                <a:lnTo>
                  <a:pt x="134" y="1869"/>
                </a:lnTo>
                <a:cubicBezTo>
                  <a:pt x="167" y="1869"/>
                  <a:pt x="201" y="1802"/>
                  <a:pt x="301" y="1802"/>
                </a:cubicBezTo>
                <a:cubicBezTo>
                  <a:pt x="368" y="1569"/>
                  <a:pt x="601" y="1402"/>
                  <a:pt x="768" y="1235"/>
                </a:cubicBezTo>
                <a:cubicBezTo>
                  <a:pt x="835" y="1135"/>
                  <a:pt x="935" y="1102"/>
                  <a:pt x="1001" y="1035"/>
                </a:cubicBezTo>
                <a:lnTo>
                  <a:pt x="1101" y="968"/>
                </a:lnTo>
                <a:lnTo>
                  <a:pt x="1135" y="935"/>
                </a:lnTo>
                <a:cubicBezTo>
                  <a:pt x="1202" y="902"/>
                  <a:pt x="1368" y="768"/>
                  <a:pt x="1368" y="601"/>
                </a:cubicBezTo>
                <a:cubicBezTo>
                  <a:pt x="1368" y="501"/>
                  <a:pt x="1368" y="401"/>
                  <a:pt x="1335" y="301"/>
                </a:cubicBezTo>
                <a:cubicBezTo>
                  <a:pt x="1335" y="268"/>
                  <a:pt x="1302" y="201"/>
                  <a:pt x="1302" y="134"/>
                </a:cubicBezTo>
                <a:cubicBezTo>
                  <a:pt x="1302" y="68"/>
                  <a:pt x="1268" y="1"/>
                  <a:pt x="11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3" name="Google Shape;4103;p65"/>
          <p:cNvSpPr/>
          <p:nvPr/>
        </p:nvSpPr>
        <p:spPr>
          <a:xfrm>
            <a:off x="3362249" y="2786079"/>
            <a:ext cx="82065" cy="81104"/>
          </a:xfrm>
          <a:custGeom>
            <a:avLst/>
            <a:gdLst/>
            <a:ahLst/>
            <a:cxnLst/>
            <a:rect l="l" t="t" r="r" b="b"/>
            <a:pathLst>
              <a:path w="2903" h="2869" extrusionOk="0">
                <a:moveTo>
                  <a:pt x="2402" y="0"/>
                </a:moveTo>
                <a:lnTo>
                  <a:pt x="2268" y="200"/>
                </a:lnTo>
                <a:cubicBezTo>
                  <a:pt x="2235" y="267"/>
                  <a:pt x="2135" y="300"/>
                  <a:pt x="2035" y="334"/>
                </a:cubicBezTo>
                <a:cubicBezTo>
                  <a:pt x="1935" y="367"/>
                  <a:pt x="1901" y="367"/>
                  <a:pt x="1801" y="434"/>
                </a:cubicBezTo>
                <a:cubicBezTo>
                  <a:pt x="1635" y="501"/>
                  <a:pt x="1468" y="701"/>
                  <a:pt x="1401" y="934"/>
                </a:cubicBezTo>
                <a:cubicBezTo>
                  <a:pt x="1301" y="1134"/>
                  <a:pt x="1301" y="1334"/>
                  <a:pt x="1268" y="1535"/>
                </a:cubicBezTo>
                <a:cubicBezTo>
                  <a:pt x="1268" y="1668"/>
                  <a:pt x="1234" y="1801"/>
                  <a:pt x="1201" y="1935"/>
                </a:cubicBezTo>
                <a:cubicBezTo>
                  <a:pt x="1134" y="2002"/>
                  <a:pt x="1067" y="2035"/>
                  <a:pt x="967" y="2135"/>
                </a:cubicBezTo>
                <a:cubicBezTo>
                  <a:pt x="801" y="2274"/>
                  <a:pt x="564" y="2344"/>
                  <a:pt x="336" y="2344"/>
                </a:cubicBezTo>
                <a:cubicBezTo>
                  <a:pt x="290" y="2344"/>
                  <a:pt x="245" y="2341"/>
                  <a:pt x="200" y="2335"/>
                </a:cubicBezTo>
                <a:cubicBezTo>
                  <a:pt x="175" y="2327"/>
                  <a:pt x="154" y="2323"/>
                  <a:pt x="137" y="2323"/>
                </a:cubicBezTo>
                <a:cubicBezTo>
                  <a:pt x="86" y="2323"/>
                  <a:pt x="67" y="2360"/>
                  <a:pt x="67" y="2435"/>
                </a:cubicBezTo>
                <a:cubicBezTo>
                  <a:pt x="0" y="2469"/>
                  <a:pt x="67" y="2535"/>
                  <a:pt x="133" y="2535"/>
                </a:cubicBezTo>
                <a:cubicBezTo>
                  <a:pt x="203" y="2549"/>
                  <a:pt x="273" y="2556"/>
                  <a:pt x="342" y="2556"/>
                </a:cubicBezTo>
                <a:cubicBezTo>
                  <a:pt x="605" y="2556"/>
                  <a:pt x="863" y="2460"/>
                  <a:pt x="1101" y="2302"/>
                </a:cubicBezTo>
                <a:cubicBezTo>
                  <a:pt x="1234" y="2202"/>
                  <a:pt x="1334" y="2135"/>
                  <a:pt x="1401" y="2002"/>
                </a:cubicBezTo>
                <a:cubicBezTo>
                  <a:pt x="1468" y="1868"/>
                  <a:pt x="1501" y="1701"/>
                  <a:pt x="1501" y="1535"/>
                </a:cubicBezTo>
                <a:cubicBezTo>
                  <a:pt x="1568" y="1368"/>
                  <a:pt x="1568" y="1168"/>
                  <a:pt x="1635" y="1001"/>
                </a:cubicBezTo>
                <a:cubicBezTo>
                  <a:pt x="1735" y="834"/>
                  <a:pt x="1868" y="701"/>
                  <a:pt x="1968" y="634"/>
                </a:cubicBezTo>
                <a:cubicBezTo>
                  <a:pt x="2035" y="634"/>
                  <a:pt x="2102" y="601"/>
                  <a:pt x="2135" y="601"/>
                </a:cubicBezTo>
                <a:cubicBezTo>
                  <a:pt x="2135" y="601"/>
                  <a:pt x="2202" y="534"/>
                  <a:pt x="2235" y="534"/>
                </a:cubicBezTo>
                <a:cubicBezTo>
                  <a:pt x="2202" y="634"/>
                  <a:pt x="2202" y="801"/>
                  <a:pt x="2135" y="1034"/>
                </a:cubicBezTo>
                <a:cubicBezTo>
                  <a:pt x="2135" y="1201"/>
                  <a:pt x="2268" y="1334"/>
                  <a:pt x="2368" y="1468"/>
                </a:cubicBezTo>
                <a:cubicBezTo>
                  <a:pt x="2402" y="1468"/>
                  <a:pt x="2402" y="1501"/>
                  <a:pt x="2435" y="1535"/>
                </a:cubicBezTo>
                <a:cubicBezTo>
                  <a:pt x="2702" y="1868"/>
                  <a:pt x="2769" y="2335"/>
                  <a:pt x="2602" y="2702"/>
                </a:cubicBezTo>
                <a:cubicBezTo>
                  <a:pt x="2602" y="2802"/>
                  <a:pt x="2635" y="2836"/>
                  <a:pt x="2702" y="2869"/>
                </a:cubicBezTo>
                <a:lnTo>
                  <a:pt x="2735" y="2869"/>
                </a:lnTo>
                <a:cubicBezTo>
                  <a:pt x="2769" y="2869"/>
                  <a:pt x="2802" y="2869"/>
                  <a:pt x="2702" y="2836"/>
                </a:cubicBezTo>
                <a:cubicBezTo>
                  <a:pt x="2902" y="2369"/>
                  <a:pt x="2802" y="1835"/>
                  <a:pt x="2535" y="1468"/>
                </a:cubicBezTo>
                <a:cubicBezTo>
                  <a:pt x="2535" y="1435"/>
                  <a:pt x="2468" y="1368"/>
                  <a:pt x="2435" y="1334"/>
                </a:cubicBezTo>
                <a:cubicBezTo>
                  <a:pt x="2402" y="1268"/>
                  <a:pt x="2302" y="1168"/>
                  <a:pt x="2302" y="1101"/>
                </a:cubicBezTo>
                <a:cubicBezTo>
                  <a:pt x="2368" y="667"/>
                  <a:pt x="2402" y="601"/>
                  <a:pt x="2435" y="501"/>
                </a:cubicBezTo>
                <a:cubicBezTo>
                  <a:pt x="2468" y="434"/>
                  <a:pt x="2535" y="367"/>
                  <a:pt x="2468" y="267"/>
                </a:cubicBezTo>
                <a:lnTo>
                  <a:pt x="2402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4" name="Google Shape;4104;p65"/>
          <p:cNvSpPr/>
          <p:nvPr/>
        </p:nvSpPr>
        <p:spPr>
          <a:xfrm>
            <a:off x="3433911" y="2789443"/>
            <a:ext cx="18884" cy="39096"/>
          </a:xfrm>
          <a:custGeom>
            <a:avLst/>
            <a:gdLst/>
            <a:ahLst/>
            <a:cxnLst/>
            <a:rect l="l" t="t" r="r" b="b"/>
            <a:pathLst>
              <a:path w="668" h="1383" extrusionOk="0">
                <a:moveTo>
                  <a:pt x="110" y="1"/>
                </a:moveTo>
                <a:cubicBezTo>
                  <a:pt x="92" y="1"/>
                  <a:pt x="77" y="5"/>
                  <a:pt x="67" y="15"/>
                </a:cubicBezTo>
                <a:cubicBezTo>
                  <a:pt x="34" y="48"/>
                  <a:pt x="0" y="148"/>
                  <a:pt x="34" y="181"/>
                </a:cubicBezTo>
                <a:cubicBezTo>
                  <a:pt x="34" y="215"/>
                  <a:pt x="67" y="382"/>
                  <a:pt x="67" y="482"/>
                </a:cubicBezTo>
                <a:cubicBezTo>
                  <a:pt x="100" y="548"/>
                  <a:pt x="100" y="582"/>
                  <a:pt x="100" y="648"/>
                </a:cubicBezTo>
                <a:cubicBezTo>
                  <a:pt x="167" y="715"/>
                  <a:pt x="234" y="815"/>
                  <a:pt x="267" y="882"/>
                </a:cubicBezTo>
                <a:cubicBezTo>
                  <a:pt x="334" y="915"/>
                  <a:pt x="367" y="982"/>
                  <a:pt x="367" y="1015"/>
                </a:cubicBezTo>
                <a:cubicBezTo>
                  <a:pt x="400" y="1082"/>
                  <a:pt x="400" y="1149"/>
                  <a:pt x="367" y="1215"/>
                </a:cubicBezTo>
                <a:cubicBezTo>
                  <a:pt x="367" y="1316"/>
                  <a:pt x="400" y="1349"/>
                  <a:pt x="434" y="1382"/>
                </a:cubicBezTo>
                <a:lnTo>
                  <a:pt x="501" y="1382"/>
                </a:lnTo>
                <a:cubicBezTo>
                  <a:pt x="534" y="1382"/>
                  <a:pt x="567" y="1349"/>
                  <a:pt x="567" y="1249"/>
                </a:cubicBezTo>
                <a:cubicBezTo>
                  <a:pt x="667" y="1149"/>
                  <a:pt x="667" y="982"/>
                  <a:pt x="567" y="849"/>
                </a:cubicBezTo>
                <a:cubicBezTo>
                  <a:pt x="534" y="748"/>
                  <a:pt x="501" y="715"/>
                  <a:pt x="434" y="682"/>
                </a:cubicBezTo>
                <a:cubicBezTo>
                  <a:pt x="400" y="582"/>
                  <a:pt x="367" y="548"/>
                  <a:pt x="367" y="515"/>
                </a:cubicBezTo>
                <a:cubicBezTo>
                  <a:pt x="334" y="482"/>
                  <a:pt x="334" y="415"/>
                  <a:pt x="334" y="382"/>
                </a:cubicBezTo>
                <a:cubicBezTo>
                  <a:pt x="267" y="215"/>
                  <a:pt x="267" y="148"/>
                  <a:pt x="234" y="48"/>
                </a:cubicBezTo>
                <a:cubicBezTo>
                  <a:pt x="210" y="24"/>
                  <a:pt x="153" y="1"/>
                  <a:pt x="11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5" name="Google Shape;4105;p65"/>
          <p:cNvSpPr/>
          <p:nvPr/>
        </p:nvSpPr>
        <p:spPr>
          <a:xfrm>
            <a:off x="3398066" y="2774744"/>
            <a:ext cx="31153" cy="21739"/>
          </a:xfrm>
          <a:custGeom>
            <a:avLst/>
            <a:gdLst/>
            <a:ahLst/>
            <a:cxnLst/>
            <a:rect l="l" t="t" r="r" b="b"/>
            <a:pathLst>
              <a:path w="1102" h="769" extrusionOk="0">
                <a:moveTo>
                  <a:pt x="1001" y="1"/>
                </a:moveTo>
                <a:cubicBezTo>
                  <a:pt x="968" y="1"/>
                  <a:pt x="868" y="1"/>
                  <a:pt x="868" y="68"/>
                </a:cubicBezTo>
                <a:cubicBezTo>
                  <a:pt x="868" y="168"/>
                  <a:pt x="835" y="201"/>
                  <a:pt x="768" y="234"/>
                </a:cubicBezTo>
                <a:cubicBezTo>
                  <a:pt x="701" y="234"/>
                  <a:pt x="668" y="268"/>
                  <a:pt x="634" y="268"/>
                </a:cubicBezTo>
                <a:cubicBezTo>
                  <a:pt x="468" y="334"/>
                  <a:pt x="334" y="401"/>
                  <a:pt x="201" y="435"/>
                </a:cubicBezTo>
                <a:cubicBezTo>
                  <a:pt x="167" y="435"/>
                  <a:pt x="101" y="501"/>
                  <a:pt x="34" y="568"/>
                </a:cubicBezTo>
                <a:cubicBezTo>
                  <a:pt x="1" y="601"/>
                  <a:pt x="34" y="701"/>
                  <a:pt x="101" y="735"/>
                </a:cubicBezTo>
                <a:lnTo>
                  <a:pt x="167" y="735"/>
                </a:lnTo>
                <a:cubicBezTo>
                  <a:pt x="184" y="735"/>
                  <a:pt x="201" y="726"/>
                  <a:pt x="209" y="726"/>
                </a:cubicBezTo>
                <a:cubicBezTo>
                  <a:pt x="217" y="726"/>
                  <a:pt x="217" y="735"/>
                  <a:pt x="201" y="768"/>
                </a:cubicBezTo>
                <a:cubicBezTo>
                  <a:pt x="201" y="768"/>
                  <a:pt x="267" y="735"/>
                  <a:pt x="301" y="735"/>
                </a:cubicBezTo>
                <a:cubicBezTo>
                  <a:pt x="434" y="668"/>
                  <a:pt x="534" y="601"/>
                  <a:pt x="668" y="568"/>
                </a:cubicBezTo>
                <a:cubicBezTo>
                  <a:pt x="701" y="535"/>
                  <a:pt x="801" y="535"/>
                  <a:pt x="835" y="501"/>
                </a:cubicBezTo>
                <a:cubicBezTo>
                  <a:pt x="968" y="401"/>
                  <a:pt x="1035" y="268"/>
                  <a:pt x="1101" y="168"/>
                </a:cubicBezTo>
                <a:cubicBezTo>
                  <a:pt x="1101" y="68"/>
                  <a:pt x="1035" y="1"/>
                  <a:pt x="10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6" name="Google Shape;4106;p65"/>
          <p:cNvSpPr/>
          <p:nvPr/>
        </p:nvSpPr>
        <p:spPr>
          <a:xfrm>
            <a:off x="3386758" y="2151441"/>
            <a:ext cx="43393" cy="98094"/>
          </a:xfrm>
          <a:custGeom>
            <a:avLst/>
            <a:gdLst/>
            <a:ahLst/>
            <a:cxnLst/>
            <a:rect l="l" t="t" r="r" b="b"/>
            <a:pathLst>
              <a:path w="1535" h="3470" extrusionOk="0">
                <a:moveTo>
                  <a:pt x="1401" y="1"/>
                </a:moveTo>
                <a:cubicBezTo>
                  <a:pt x="1301" y="1"/>
                  <a:pt x="1268" y="68"/>
                  <a:pt x="1268" y="134"/>
                </a:cubicBezTo>
                <a:cubicBezTo>
                  <a:pt x="1201" y="668"/>
                  <a:pt x="934" y="1102"/>
                  <a:pt x="634" y="1569"/>
                </a:cubicBezTo>
                <a:lnTo>
                  <a:pt x="567" y="1669"/>
                </a:lnTo>
                <a:cubicBezTo>
                  <a:pt x="267" y="2169"/>
                  <a:pt x="0" y="2769"/>
                  <a:pt x="34" y="3337"/>
                </a:cubicBezTo>
                <a:cubicBezTo>
                  <a:pt x="34" y="3437"/>
                  <a:pt x="100" y="3470"/>
                  <a:pt x="167" y="3470"/>
                </a:cubicBezTo>
                <a:cubicBezTo>
                  <a:pt x="234" y="3470"/>
                  <a:pt x="267" y="3403"/>
                  <a:pt x="267" y="3303"/>
                </a:cubicBezTo>
                <a:cubicBezTo>
                  <a:pt x="200" y="2769"/>
                  <a:pt x="501" y="2269"/>
                  <a:pt x="768" y="1769"/>
                </a:cubicBezTo>
                <a:lnTo>
                  <a:pt x="868" y="1635"/>
                </a:lnTo>
                <a:cubicBezTo>
                  <a:pt x="1101" y="1168"/>
                  <a:pt x="1435" y="668"/>
                  <a:pt x="1468" y="134"/>
                </a:cubicBezTo>
                <a:cubicBezTo>
                  <a:pt x="1535" y="101"/>
                  <a:pt x="1468" y="1"/>
                  <a:pt x="14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7" name="Google Shape;4107;p65"/>
          <p:cNvSpPr/>
          <p:nvPr/>
        </p:nvSpPr>
        <p:spPr>
          <a:xfrm>
            <a:off x="3428257" y="2186353"/>
            <a:ext cx="36778" cy="113161"/>
          </a:xfrm>
          <a:custGeom>
            <a:avLst/>
            <a:gdLst/>
            <a:ahLst/>
            <a:cxnLst/>
            <a:rect l="l" t="t" r="r" b="b"/>
            <a:pathLst>
              <a:path w="1301" h="4003" extrusionOk="0">
                <a:moveTo>
                  <a:pt x="100" y="0"/>
                </a:moveTo>
                <a:cubicBezTo>
                  <a:pt x="67" y="0"/>
                  <a:pt x="0" y="33"/>
                  <a:pt x="0" y="133"/>
                </a:cubicBezTo>
                <a:cubicBezTo>
                  <a:pt x="0" y="234"/>
                  <a:pt x="67" y="367"/>
                  <a:pt x="67" y="500"/>
                </a:cubicBezTo>
                <a:cubicBezTo>
                  <a:pt x="67" y="634"/>
                  <a:pt x="100" y="734"/>
                  <a:pt x="100" y="867"/>
                </a:cubicBezTo>
                <a:cubicBezTo>
                  <a:pt x="133" y="1134"/>
                  <a:pt x="300" y="1368"/>
                  <a:pt x="434" y="1635"/>
                </a:cubicBezTo>
                <a:cubicBezTo>
                  <a:pt x="467" y="1668"/>
                  <a:pt x="500" y="1735"/>
                  <a:pt x="567" y="1835"/>
                </a:cubicBezTo>
                <a:cubicBezTo>
                  <a:pt x="600" y="1968"/>
                  <a:pt x="667" y="2035"/>
                  <a:pt x="734" y="2135"/>
                </a:cubicBezTo>
                <a:cubicBezTo>
                  <a:pt x="801" y="2202"/>
                  <a:pt x="901" y="2335"/>
                  <a:pt x="934" y="2468"/>
                </a:cubicBezTo>
                <a:cubicBezTo>
                  <a:pt x="1101" y="2869"/>
                  <a:pt x="1034" y="3336"/>
                  <a:pt x="901" y="3836"/>
                </a:cubicBezTo>
                <a:cubicBezTo>
                  <a:pt x="901" y="3903"/>
                  <a:pt x="934" y="4003"/>
                  <a:pt x="1034" y="4003"/>
                </a:cubicBezTo>
                <a:cubicBezTo>
                  <a:pt x="1101" y="4003"/>
                  <a:pt x="1134" y="3970"/>
                  <a:pt x="1067" y="3869"/>
                </a:cubicBezTo>
                <a:cubicBezTo>
                  <a:pt x="1168" y="3402"/>
                  <a:pt x="1301" y="2835"/>
                  <a:pt x="1101" y="2335"/>
                </a:cubicBezTo>
                <a:cubicBezTo>
                  <a:pt x="1067" y="2202"/>
                  <a:pt x="967" y="2068"/>
                  <a:pt x="901" y="1968"/>
                </a:cubicBezTo>
                <a:cubicBezTo>
                  <a:pt x="801" y="1868"/>
                  <a:pt x="767" y="1801"/>
                  <a:pt x="734" y="1701"/>
                </a:cubicBezTo>
                <a:cubicBezTo>
                  <a:pt x="667" y="1668"/>
                  <a:pt x="634" y="1568"/>
                  <a:pt x="600" y="1501"/>
                </a:cubicBezTo>
                <a:cubicBezTo>
                  <a:pt x="467" y="1301"/>
                  <a:pt x="334" y="1067"/>
                  <a:pt x="300" y="834"/>
                </a:cubicBezTo>
                <a:cubicBezTo>
                  <a:pt x="300" y="701"/>
                  <a:pt x="267" y="567"/>
                  <a:pt x="267" y="467"/>
                </a:cubicBezTo>
                <a:cubicBezTo>
                  <a:pt x="267" y="334"/>
                  <a:pt x="234" y="200"/>
                  <a:pt x="234" y="67"/>
                </a:cubicBezTo>
                <a:cubicBezTo>
                  <a:pt x="234" y="33"/>
                  <a:pt x="167" y="0"/>
                  <a:pt x="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8" name="Google Shape;4108;p65"/>
          <p:cNvSpPr/>
          <p:nvPr/>
        </p:nvSpPr>
        <p:spPr>
          <a:xfrm>
            <a:off x="3432017" y="2192544"/>
            <a:ext cx="29258" cy="27760"/>
          </a:xfrm>
          <a:custGeom>
            <a:avLst/>
            <a:gdLst/>
            <a:ahLst/>
            <a:cxnLst/>
            <a:rect l="l" t="t" r="r" b="b"/>
            <a:pathLst>
              <a:path w="1035" h="982" extrusionOk="0">
                <a:moveTo>
                  <a:pt x="144" y="1"/>
                </a:moveTo>
                <a:cubicBezTo>
                  <a:pt x="126" y="1"/>
                  <a:pt x="110" y="5"/>
                  <a:pt x="101" y="15"/>
                </a:cubicBezTo>
                <a:cubicBezTo>
                  <a:pt x="67" y="48"/>
                  <a:pt x="0" y="148"/>
                  <a:pt x="67" y="181"/>
                </a:cubicBezTo>
                <a:cubicBezTo>
                  <a:pt x="134" y="381"/>
                  <a:pt x="301" y="448"/>
                  <a:pt x="467" y="515"/>
                </a:cubicBezTo>
                <a:lnTo>
                  <a:pt x="534" y="548"/>
                </a:lnTo>
                <a:cubicBezTo>
                  <a:pt x="668" y="648"/>
                  <a:pt x="801" y="715"/>
                  <a:pt x="801" y="848"/>
                </a:cubicBezTo>
                <a:cubicBezTo>
                  <a:pt x="801" y="915"/>
                  <a:pt x="834" y="982"/>
                  <a:pt x="934" y="982"/>
                </a:cubicBezTo>
                <a:cubicBezTo>
                  <a:pt x="968" y="982"/>
                  <a:pt x="1001" y="949"/>
                  <a:pt x="1001" y="848"/>
                </a:cubicBezTo>
                <a:cubicBezTo>
                  <a:pt x="1035" y="615"/>
                  <a:pt x="834" y="381"/>
                  <a:pt x="634" y="315"/>
                </a:cubicBezTo>
                <a:lnTo>
                  <a:pt x="534" y="281"/>
                </a:lnTo>
                <a:cubicBezTo>
                  <a:pt x="434" y="215"/>
                  <a:pt x="301" y="148"/>
                  <a:pt x="267" y="48"/>
                </a:cubicBezTo>
                <a:cubicBezTo>
                  <a:pt x="244" y="24"/>
                  <a:pt x="187" y="1"/>
                  <a:pt x="1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9" name="Google Shape;4109;p65"/>
          <p:cNvSpPr/>
          <p:nvPr/>
        </p:nvSpPr>
        <p:spPr>
          <a:xfrm>
            <a:off x="3365076" y="2108557"/>
            <a:ext cx="73556" cy="64595"/>
          </a:xfrm>
          <a:custGeom>
            <a:avLst/>
            <a:gdLst/>
            <a:ahLst/>
            <a:cxnLst/>
            <a:rect l="l" t="t" r="r" b="b"/>
            <a:pathLst>
              <a:path w="2602" h="2285" extrusionOk="0">
                <a:moveTo>
                  <a:pt x="2335" y="0"/>
                </a:moveTo>
                <a:cubicBezTo>
                  <a:pt x="2302" y="0"/>
                  <a:pt x="2268" y="17"/>
                  <a:pt x="2235" y="50"/>
                </a:cubicBezTo>
                <a:cubicBezTo>
                  <a:pt x="2202" y="83"/>
                  <a:pt x="2202" y="150"/>
                  <a:pt x="2235" y="217"/>
                </a:cubicBezTo>
                <a:cubicBezTo>
                  <a:pt x="2302" y="250"/>
                  <a:pt x="2235" y="384"/>
                  <a:pt x="2202" y="450"/>
                </a:cubicBezTo>
                <a:cubicBezTo>
                  <a:pt x="2135" y="550"/>
                  <a:pt x="2002" y="584"/>
                  <a:pt x="1868" y="617"/>
                </a:cubicBezTo>
                <a:cubicBezTo>
                  <a:pt x="1735" y="651"/>
                  <a:pt x="1635" y="651"/>
                  <a:pt x="1501" y="717"/>
                </a:cubicBezTo>
                <a:cubicBezTo>
                  <a:pt x="1168" y="784"/>
                  <a:pt x="834" y="817"/>
                  <a:pt x="567" y="1051"/>
                </a:cubicBezTo>
                <a:cubicBezTo>
                  <a:pt x="200" y="1284"/>
                  <a:pt x="0" y="1751"/>
                  <a:pt x="100" y="2218"/>
                </a:cubicBezTo>
                <a:cubicBezTo>
                  <a:pt x="100" y="2252"/>
                  <a:pt x="167" y="2285"/>
                  <a:pt x="200" y="2285"/>
                </a:cubicBezTo>
                <a:cubicBezTo>
                  <a:pt x="300" y="2285"/>
                  <a:pt x="334" y="2218"/>
                  <a:pt x="367" y="2152"/>
                </a:cubicBezTo>
                <a:cubicBezTo>
                  <a:pt x="300" y="1818"/>
                  <a:pt x="467" y="1451"/>
                  <a:pt x="767" y="1251"/>
                </a:cubicBezTo>
                <a:cubicBezTo>
                  <a:pt x="967" y="1084"/>
                  <a:pt x="1268" y="984"/>
                  <a:pt x="1535" y="951"/>
                </a:cubicBezTo>
                <a:cubicBezTo>
                  <a:pt x="1668" y="917"/>
                  <a:pt x="1801" y="917"/>
                  <a:pt x="1935" y="884"/>
                </a:cubicBezTo>
                <a:cubicBezTo>
                  <a:pt x="2102" y="817"/>
                  <a:pt x="2235" y="751"/>
                  <a:pt x="2368" y="617"/>
                </a:cubicBezTo>
                <a:cubicBezTo>
                  <a:pt x="2535" y="450"/>
                  <a:pt x="2602" y="217"/>
                  <a:pt x="2435" y="50"/>
                </a:cubicBezTo>
                <a:cubicBezTo>
                  <a:pt x="2402" y="17"/>
                  <a:pt x="2368" y="0"/>
                  <a:pt x="233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10" name="Google Shape;4110;p65"/>
          <p:cNvSpPr/>
          <p:nvPr/>
        </p:nvSpPr>
        <p:spPr>
          <a:xfrm>
            <a:off x="3426363" y="2083567"/>
            <a:ext cx="36806" cy="64143"/>
          </a:xfrm>
          <a:custGeom>
            <a:avLst/>
            <a:gdLst/>
            <a:ahLst/>
            <a:cxnLst/>
            <a:rect l="l" t="t" r="r" b="b"/>
            <a:pathLst>
              <a:path w="1302" h="2269" extrusionOk="0">
                <a:moveTo>
                  <a:pt x="67" y="0"/>
                </a:moveTo>
                <a:cubicBezTo>
                  <a:pt x="34" y="0"/>
                  <a:pt x="0" y="33"/>
                  <a:pt x="0" y="133"/>
                </a:cubicBezTo>
                <a:cubicBezTo>
                  <a:pt x="34" y="300"/>
                  <a:pt x="134" y="400"/>
                  <a:pt x="301" y="567"/>
                </a:cubicBezTo>
                <a:cubicBezTo>
                  <a:pt x="334" y="634"/>
                  <a:pt x="434" y="667"/>
                  <a:pt x="467" y="701"/>
                </a:cubicBezTo>
                <a:lnTo>
                  <a:pt x="634" y="867"/>
                </a:lnTo>
                <a:cubicBezTo>
                  <a:pt x="901" y="1168"/>
                  <a:pt x="1034" y="1701"/>
                  <a:pt x="834" y="2102"/>
                </a:cubicBezTo>
                <a:cubicBezTo>
                  <a:pt x="801" y="2168"/>
                  <a:pt x="834" y="2202"/>
                  <a:pt x="868" y="2268"/>
                </a:cubicBezTo>
                <a:lnTo>
                  <a:pt x="1034" y="2268"/>
                </a:lnTo>
                <a:cubicBezTo>
                  <a:pt x="1301" y="1768"/>
                  <a:pt x="1168" y="1134"/>
                  <a:pt x="801" y="767"/>
                </a:cubicBezTo>
                <a:cubicBezTo>
                  <a:pt x="701" y="701"/>
                  <a:pt x="667" y="634"/>
                  <a:pt x="601" y="600"/>
                </a:cubicBezTo>
                <a:cubicBezTo>
                  <a:pt x="534" y="534"/>
                  <a:pt x="467" y="500"/>
                  <a:pt x="434" y="467"/>
                </a:cubicBezTo>
                <a:cubicBezTo>
                  <a:pt x="301" y="334"/>
                  <a:pt x="200" y="234"/>
                  <a:pt x="200" y="133"/>
                </a:cubicBezTo>
                <a:cubicBezTo>
                  <a:pt x="200" y="33"/>
                  <a:pt x="167" y="0"/>
                  <a:pt x="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11" name="Google Shape;4111;p65"/>
          <p:cNvSpPr/>
          <p:nvPr/>
        </p:nvSpPr>
        <p:spPr>
          <a:xfrm>
            <a:off x="3435776" y="2086394"/>
            <a:ext cx="23605" cy="16990"/>
          </a:xfrm>
          <a:custGeom>
            <a:avLst/>
            <a:gdLst/>
            <a:ahLst/>
            <a:cxnLst/>
            <a:rect l="l" t="t" r="r" b="b"/>
            <a:pathLst>
              <a:path w="835" h="601" extrusionOk="0">
                <a:moveTo>
                  <a:pt x="701" y="0"/>
                </a:moveTo>
                <a:cubicBezTo>
                  <a:pt x="635" y="0"/>
                  <a:pt x="535" y="0"/>
                  <a:pt x="468" y="33"/>
                </a:cubicBezTo>
                <a:cubicBezTo>
                  <a:pt x="368" y="33"/>
                  <a:pt x="301" y="67"/>
                  <a:pt x="201" y="200"/>
                </a:cubicBezTo>
                <a:cubicBezTo>
                  <a:pt x="201" y="234"/>
                  <a:pt x="168" y="267"/>
                  <a:pt x="168" y="334"/>
                </a:cubicBezTo>
                <a:cubicBezTo>
                  <a:pt x="134" y="334"/>
                  <a:pt x="134" y="367"/>
                  <a:pt x="134" y="367"/>
                </a:cubicBezTo>
                <a:cubicBezTo>
                  <a:pt x="134" y="400"/>
                  <a:pt x="68" y="400"/>
                  <a:pt x="68" y="400"/>
                </a:cubicBezTo>
                <a:cubicBezTo>
                  <a:pt x="34" y="400"/>
                  <a:pt x="1" y="434"/>
                  <a:pt x="1" y="534"/>
                </a:cubicBezTo>
                <a:cubicBezTo>
                  <a:pt x="34" y="567"/>
                  <a:pt x="101" y="601"/>
                  <a:pt x="134" y="601"/>
                </a:cubicBezTo>
                <a:lnTo>
                  <a:pt x="301" y="534"/>
                </a:lnTo>
                <a:cubicBezTo>
                  <a:pt x="334" y="500"/>
                  <a:pt x="334" y="500"/>
                  <a:pt x="334" y="434"/>
                </a:cubicBezTo>
                <a:cubicBezTo>
                  <a:pt x="334" y="400"/>
                  <a:pt x="368" y="400"/>
                  <a:pt x="368" y="367"/>
                </a:cubicBezTo>
                <a:cubicBezTo>
                  <a:pt x="368" y="334"/>
                  <a:pt x="468" y="267"/>
                  <a:pt x="501" y="267"/>
                </a:cubicBezTo>
                <a:cubicBezTo>
                  <a:pt x="535" y="234"/>
                  <a:pt x="635" y="234"/>
                  <a:pt x="701" y="234"/>
                </a:cubicBezTo>
                <a:cubicBezTo>
                  <a:pt x="801" y="234"/>
                  <a:pt x="835" y="200"/>
                  <a:pt x="835" y="100"/>
                </a:cubicBezTo>
                <a:cubicBezTo>
                  <a:pt x="835" y="33"/>
                  <a:pt x="801" y="0"/>
                  <a:pt x="7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12" name="Google Shape;4112;p65"/>
          <p:cNvSpPr/>
          <p:nvPr/>
        </p:nvSpPr>
        <p:spPr>
          <a:xfrm>
            <a:off x="3397133" y="2210466"/>
            <a:ext cx="18884" cy="40962"/>
          </a:xfrm>
          <a:custGeom>
            <a:avLst/>
            <a:gdLst/>
            <a:ahLst/>
            <a:cxnLst/>
            <a:rect l="l" t="t" r="r" b="b"/>
            <a:pathLst>
              <a:path w="668" h="1449" extrusionOk="0">
                <a:moveTo>
                  <a:pt x="110" y="0"/>
                </a:moveTo>
                <a:cubicBezTo>
                  <a:pt x="92" y="0"/>
                  <a:pt x="77" y="5"/>
                  <a:pt x="67" y="14"/>
                </a:cubicBezTo>
                <a:cubicBezTo>
                  <a:pt x="34" y="48"/>
                  <a:pt x="0" y="148"/>
                  <a:pt x="34" y="181"/>
                </a:cubicBezTo>
                <a:cubicBezTo>
                  <a:pt x="67" y="281"/>
                  <a:pt x="100" y="315"/>
                  <a:pt x="167" y="381"/>
                </a:cubicBezTo>
                <a:cubicBezTo>
                  <a:pt x="200" y="415"/>
                  <a:pt x="234" y="515"/>
                  <a:pt x="267" y="548"/>
                </a:cubicBezTo>
                <a:cubicBezTo>
                  <a:pt x="401" y="748"/>
                  <a:pt x="401" y="1015"/>
                  <a:pt x="401" y="1315"/>
                </a:cubicBezTo>
                <a:cubicBezTo>
                  <a:pt x="401" y="1382"/>
                  <a:pt x="467" y="1449"/>
                  <a:pt x="534" y="1449"/>
                </a:cubicBezTo>
                <a:cubicBezTo>
                  <a:pt x="567" y="1449"/>
                  <a:pt x="634" y="1382"/>
                  <a:pt x="667" y="1315"/>
                </a:cubicBezTo>
                <a:cubicBezTo>
                  <a:pt x="667" y="982"/>
                  <a:pt x="634" y="681"/>
                  <a:pt x="501" y="415"/>
                </a:cubicBezTo>
                <a:cubicBezTo>
                  <a:pt x="434" y="348"/>
                  <a:pt x="401" y="281"/>
                  <a:pt x="367" y="214"/>
                </a:cubicBezTo>
                <a:cubicBezTo>
                  <a:pt x="334" y="181"/>
                  <a:pt x="267" y="148"/>
                  <a:pt x="234" y="48"/>
                </a:cubicBezTo>
                <a:cubicBezTo>
                  <a:pt x="210" y="24"/>
                  <a:pt x="153" y="0"/>
                  <a:pt x="1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13" name="Google Shape;4113;p65"/>
          <p:cNvSpPr/>
          <p:nvPr/>
        </p:nvSpPr>
        <p:spPr>
          <a:xfrm>
            <a:off x="3366008" y="2111807"/>
            <a:ext cx="35873" cy="21739"/>
          </a:xfrm>
          <a:custGeom>
            <a:avLst/>
            <a:gdLst/>
            <a:ahLst/>
            <a:cxnLst/>
            <a:rect l="l" t="t" r="r" b="b"/>
            <a:pathLst>
              <a:path w="1269" h="769" extrusionOk="0">
                <a:moveTo>
                  <a:pt x="364" y="0"/>
                </a:moveTo>
                <a:cubicBezTo>
                  <a:pt x="284" y="0"/>
                  <a:pt x="205" y="12"/>
                  <a:pt x="134" y="35"/>
                </a:cubicBezTo>
                <a:cubicBezTo>
                  <a:pt x="34" y="102"/>
                  <a:pt x="0" y="169"/>
                  <a:pt x="34" y="202"/>
                </a:cubicBezTo>
                <a:cubicBezTo>
                  <a:pt x="84" y="277"/>
                  <a:pt x="134" y="315"/>
                  <a:pt x="170" y="315"/>
                </a:cubicBezTo>
                <a:cubicBezTo>
                  <a:pt x="182" y="315"/>
                  <a:pt x="192" y="310"/>
                  <a:pt x="201" y="302"/>
                </a:cubicBezTo>
                <a:cubicBezTo>
                  <a:pt x="256" y="288"/>
                  <a:pt x="323" y="280"/>
                  <a:pt x="391" y="280"/>
                </a:cubicBezTo>
                <a:cubicBezTo>
                  <a:pt x="488" y="280"/>
                  <a:pt x="589" y="296"/>
                  <a:pt x="668" y="335"/>
                </a:cubicBezTo>
                <a:cubicBezTo>
                  <a:pt x="834" y="369"/>
                  <a:pt x="968" y="502"/>
                  <a:pt x="1001" y="669"/>
                </a:cubicBezTo>
                <a:cubicBezTo>
                  <a:pt x="1068" y="702"/>
                  <a:pt x="1101" y="769"/>
                  <a:pt x="1135" y="769"/>
                </a:cubicBezTo>
                <a:lnTo>
                  <a:pt x="1135" y="702"/>
                </a:lnTo>
                <a:cubicBezTo>
                  <a:pt x="1201" y="669"/>
                  <a:pt x="1268" y="602"/>
                  <a:pt x="1201" y="536"/>
                </a:cubicBezTo>
                <a:cubicBezTo>
                  <a:pt x="1135" y="335"/>
                  <a:pt x="968" y="169"/>
                  <a:pt x="768" y="102"/>
                </a:cubicBezTo>
                <a:cubicBezTo>
                  <a:pt x="660" y="37"/>
                  <a:pt x="511" y="0"/>
                  <a:pt x="36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14" name="Google Shape;4114;p65"/>
          <p:cNvSpPr/>
          <p:nvPr/>
        </p:nvSpPr>
        <p:spPr>
          <a:xfrm>
            <a:off x="3158542" y="2887904"/>
            <a:ext cx="69825" cy="97161"/>
          </a:xfrm>
          <a:custGeom>
            <a:avLst/>
            <a:gdLst/>
            <a:ahLst/>
            <a:cxnLst/>
            <a:rect l="l" t="t" r="r" b="b"/>
            <a:pathLst>
              <a:path w="2470" h="3437" extrusionOk="0">
                <a:moveTo>
                  <a:pt x="968" y="1"/>
                </a:moveTo>
                <a:cubicBezTo>
                  <a:pt x="668" y="1"/>
                  <a:pt x="368" y="34"/>
                  <a:pt x="101" y="101"/>
                </a:cubicBezTo>
                <a:cubicBezTo>
                  <a:pt x="68" y="101"/>
                  <a:pt x="1" y="168"/>
                  <a:pt x="1" y="234"/>
                </a:cubicBezTo>
                <a:cubicBezTo>
                  <a:pt x="1" y="268"/>
                  <a:pt x="68" y="334"/>
                  <a:pt x="134" y="334"/>
                </a:cubicBezTo>
                <a:cubicBezTo>
                  <a:pt x="401" y="234"/>
                  <a:pt x="635" y="201"/>
                  <a:pt x="935" y="201"/>
                </a:cubicBezTo>
                <a:cubicBezTo>
                  <a:pt x="952" y="168"/>
                  <a:pt x="968" y="151"/>
                  <a:pt x="989" y="151"/>
                </a:cubicBezTo>
                <a:cubicBezTo>
                  <a:pt x="1010" y="151"/>
                  <a:pt x="1035" y="168"/>
                  <a:pt x="1068" y="201"/>
                </a:cubicBezTo>
                <a:cubicBezTo>
                  <a:pt x="1102" y="201"/>
                  <a:pt x="1135" y="234"/>
                  <a:pt x="1135" y="268"/>
                </a:cubicBezTo>
                <a:cubicBezTo>
                  <a:pt x="1268" y="534"/>
                  <a:pt x="1335" y="835"/>
                  <a:pt x="1402" y="1102"/>
                </a:cubicBezTo>
                <a:cubicBezTo>
                  <a:pt x="1402" y="1335"/>
                  <a:pt x="1435" y="1535"/>
                  <a:pt x="1435" y="1702"/>
                </a:cubicBezTo>
                <a:cubicBezTo>
                  <a:pt x="1469" y="1902"/>
                  <a:pt x="1469" y="2169"/>
                  <a:pt x="1502" y="2369"/>
                </a:cubicBezTo>
                <a:cubicBezTo>
                  <a:pt x="1602" y="2869"/>
                  <a:pt x="1836" y="3270"/>
                  <a:pt x="2236" y="3437"/>
                </a:cubicBezTo>
                <a:lnTo>
                  <a:pt x="2269" y="3437"/>
                </a:lnTo>
                <a:cubicBezTo>
                  <a:pt x="2303" y="3437"/>
                  <a:pt x="2336" y="3403"/>
                  <a:pt x="2436" y="3403"/>
                </a:cubicBezTo>
                <a:cubicBezTo>
                  <a:pt x="2469" y="3336"/>
                  <a:pt x="2436" y="3270"/>
                  <a:pt x="2369" y="3236"/>
                </a:cubicBezTo>
                <a:cubicBezTo>
                  <a:pt x="1969" y="3036"/>
                  <a:pt x="1836" y="2536"/>
                  <a:pt x="1802" y="2336"/>
                </a:cubicBezTo>
                <a:cubicBezTo>
                  <a:pt x="1769" y="2069"/>
                  <a:pt x="1702" y="1869"/>
                  <a:pt x="1702" y="1669"/>
                </a:cubicBezTo>
                <a:cubicBezTo>
                  <a:pt x="1702" y="1502"/>
                  <a:pt x="1702" y="1268"/>
                  <a:pt x="1669" y="1068"/>
                </a:cubicBezTo>
                <a:cubicBezTo>
                  <a:pt x="1635" y="768"/>
                  <a:pt x="1502" y="501"/>
                  <a:pt x="1402" y="201"/>
                </a:cubicBezTo>
                <a:cubicBezTo>
                  <a:pt x="1402" y="168"/>
                  <a:pt x="1335" y="67"/>
                  <a:pt x="1268" y="34"/>
                </a:cubicBezTo>
                <a:cubicBezTo>
                  <a:pt x="1135" y="1"/>
                  <a:pt x="1035" y="1"/>
                  <a:pt x="9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15" name="Google Shape;4115;p65"/>
          <p:cNvSpPr/>
          <p:nvPr/>
        </p:nvSpPr>
        <p:spPr>
          <a:xfrm>
            <a:off x="3199108" y="2938958"/>
            <a:ext cx="56595" cy="36665"/>
          </a:xfrm>
          <a:custGeom>
            <a:avLst/>
            <a:gdLst/>
            <a:ahLst/>
            <a:cxnLst/>
            <a:rect l="l" t="t" r="r" b="b"/>
            <a:pathLst>
              <a:path w="2002" h="1297" extrusionOk="0">
                <a:moveTo>
                  <a:pt x="113" y="1"/>
                </a:moveTo>
                <a:cubicBezTo>
                  <a:pt x="94" y="1"/>
                  <a:pt x="77" y="9"/>
                  <a:pt x="67" y="29"/>
                </a:cubicBezTo>
                <a:cubicBezTo>
                  <a:pt x="34" y="63"/>
                  <a:pt x="0" y="129"/>
                  <a:pt x="34" y="196"/>
                </a:cubicBezTo>
                <a:cubicBezTo>
                  <a:pt x="67" y="363"/>
                  <a:pt x="334" y="430"/>
                  <a:pt x="501" y="463"/>
                </a:cubicBezTo>
                <a:cubicBezTo>
                  <a:pt x="667" y="530"/>
                  <a:pt x="767" y="530"/>
                  <a:pt x="934" y="530"/>
                </a:cubicBezTo>
                <a:lnTo>
                  <a:pt x="1101" y="530"/>
                </a:lnTo>
                <a:cubicBezTo>
                  <a:pt x="1168" y="563"/>
                  <a:pt x="1201" y="563"/>
                  <a:pt x="1234" y="596"/>
                </a:cubicBezTo>
                <a:cubicBezTo>
                  <a:pt x="1435" y="730"/>
                  <a:pt x="1635" y="963"/>
                  <a:pt x="1701" y="1230"/>
                </a:cubicBezTo>
                <a:cubicBezTo>
                  <a:pt x="1735" y="1264"/>
                  <a:pt x="1802" y="1297"/>
                  <a:pt x="1835" y="1297"/>
                </a:cubicBezTo>
                <a:cubicBezTo>
                  <a:pt x="1968" y="1297"/>
                  <a:pt x="2002" y="1230"/>
                  <a:pt x="1968" y="1130"/>
                </a:cubicBezTo>
                <a:cubicBezTo>
                  <a:pt x="1868" y="863"/>
                  <a:pt x="1668" y="563"/>
                  <a:pt x="1401" y="396"/>
                </a:cubicBezTo>
                <a:cubicBezTo>
                  <a:pt x="1368" y="363"/>
                  <a:pt x="1268" y="296"/>
                  <a:pt x="1201" y="263"/>
                </a:cubicBezTo>
                <a:lnTo>
                  <a:pt x="968" y="263"/>
                </a:lnTo>
                <a:cubicBezTo>
                  <a:pt x="834" y="263"/>
                  <a:pt x="701" y="263"/>
                  <a:pt x="567" y="230"/>
                </a:cubicBezTo>
                <a:cubicBezTo>
                  <a:pt x="334" y="129"/>
                  <a:pt x="234" y="96"/>
                  <a:pt x="234" y="63"/>
                </a:cubicBezTo>
                <a:cubicBezTo>
                  <a:pt x="211" y="40"/>
                  <a:pt x="156" y="1"/>
                  <a:pt x="1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16" name="Google Shape;4116;p65"/>
          <p:cNvSpPr/>
          <p:nvPr/>
        </p:nvSpPr>
        <p:spPr>
          <a:xfrm>
            <a:off x="3199108" y="2970195"/>
            <a:ext cx="16057" cy="61089"/>
          </a:xfrm>
          <a:custGeom>
            <a:avLst/>
            <a:gdLst/>
            <a:ahLst/>
            <a:cxnLst/>
            <a:rect l="l" t="t" r="r" b="b"/>
            <a:pathLst>
              <a:path w="568" h="2161" extrusionOk="0">
                <a:moveTo>
                  <a:pt x="284" y="0"/>
                </a:moveTo>
                <a:cubicBezTo>
                  <a:pt x="250" y="0"/>
                  <a:pt x="217" y="9"/>
                  <a:pt x="200" y="25"/>
                </a:cubicBezTo>
                <a:cubicBezTo>
                  <a:pt x="34" y="225"/>
                  <a:pt x="0" y="459"/>
                  <a:pt x="0" y="692"/>
                </a:cubicBezTo>
                <a:cubicBezTo>
                  <a:pt x="0" y="959"/>
                  <a:pt x="134" y="1159"/>
                  <a:pt x="200" y="1359"/>
                </a:cubicBezTo>
                <a:cubicBezTo>
                  <a:pt x="300" y="1626"/>
                  <a:pt x="367" y="1826"/>
                  <a:pt x="367" y="2027"/>
                </a:cubicBezTo>
                <a:cubicBezTo>
                  <a:pt x="367" y="2093"/>
                  <a:pt x="401" y="2160"/>
                  <a:pt x="501" y="2160"/>
                </a:cubicBezTo>
                <a:cubicBezTo>
                  <a:pt x="534" y="2160"/>
                  <a:pt x="567" y="2127"/>
                  <a:pt x="567" y="2060"/>
                </a:cubicBezTo>
                <a:cubicBezTo>
                  <a:pt x="567" y="1793"/>
                  <a:pt x="501" y="1526"/>
                  <a:pt x="367" y="1293"/>
                </a:cubicBezTo>
                <a:cubicBezTo>
                  <a:pt x="267" y="1059"/>
                  <a:pt x="200" y="892"/>
                  <a:pt x="200" y="692"/>
                </a:cubicBezTo>
                <a:cubicBezTo>
                  <a:pt x="200" y="492"/>
                  <a:pt x="234" y="325"/>
                  <a:pt x="367" y="192"/>
                </a:cubicBezTo>
                <a:cubicBezTo>
                  <a:pt x="401" y="159"/>
                  <a:pt x="401" y="59"/>
                  <a:pt x="367" y="25"/>
                </a:cubicBezTo>
                <a:cubicBezTo>
                  <a:pt x="350" y="9"/>
                  <a:pt x="317" y="0"/>
                  <a:pt x="2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17" name="Google Shape;4117;p65"/>
          <p:cNvSpPr/>
          <p:nvPr/>
        </p:nvSpPr>
        <p:spPr>
          <a:xfrm>
            <a:off x="3199108" y="2917389"/>
            <a:ext cx="51874" cy="13937"/>
          </a:xfrm>
          <a:custGeom>
            <a:avLst/>
            <a:gdLst/>
            <a:ahLst/>
            <a:cxnLst/>
            <a:rect l="l" t="t" r="r" b="b"/>
            <a:pathLst>
              <a:path w="1835" h="493" extrusionOk="0">
                <a:moveTo>
                  <a:pt x="1706" y="0"/>
                </a:moveTo>
                <a:cubicBezTo>
                  <a:pt x="1676" y="0"/>
                  <a:pt x="1651" y="9"/>
                  <a:pt x="1635" y="25"/>
                </a:cubicBezTo>
                <a:cubicBezTo>
                  <a:pt x="1568" y="25"/>
                  <a:pt x="1568" y="125"/>
                  <a:pt x="1568" y="159"/>
                </a:cubicBezTo>
                <a:lnTo>
                  <a:pt x="1435" y="159"/>
                </a:lnTo>
                <a:cubicBezTo>
                  <a:pt x="1203" y="141"/>
                  <a:pt x="953" y="104"/>
                  <a:pt x="703" y="104"/>
                </a:cubicBezTo>
                <a:cubicBezTo>
                  <a:pt x="486" y="104"/>
                  <a:pt x="269" y="132"/>
                  <a:pt x="67" y="225"/>
                </a:cubicBezTo>
                <a:cubicBezTo>
                  <a:pt x="34" y="292"/>
                  <a:pt x="0" y="359"/>
                  <a:pt x="34" y="392"/>
                </a:cubicBezTo>
                <a:cubicBezTo>
                  <a:pt x="67" y="425"/>
                  <a:pt x="134" y="492"/>
                  <a:pt x="167" y="492"/>
                </a:cubicBezTo>
                <a:cubicBezTo>
                  <a:pt x="167" y="492"/>
                  <a:pt x="200" y="492"/>
                  <a:pt x="200" y="459"/>
                </a:cubicBezTo>
                <a:cubicBezTo>
                  <a:pt x="384" y="375"/>
                  <a:pt x="592" y="350"/>
                  <a:pt x="805" y="350"/>
                </a:cubicBezTo>
                <a:cubicBezTo>
                  <a:pt x="1018" y="350"/>
                  <a:pt x="1234" y="375"/>
                  <a:pt x="1435" y="392"/>
                </a:cubicBezTo>
                <a:cubicBezTo>
                  <a:pt x="1535" y="392"/>
                  <a:pt x="1635" y="392"/>
                  <a:pt x="1701" y="359"/>
                </a:cubicBezTo>
                <a:cubicBezTo>
                  <a:pt x="1802" y="325"/>
                  <a:pt x="1835" y="292"/>
                  <a:pt x="1835" y="192"/>
                </a:cubicBezTo>
                <a:cubicBezTo>
                  <a:pt x="1835" y="159"/>
                  <a:pt x="1835" y="59"/>
                  <a:pt x="1802" y="25"/>
                </a:cubicBezTo>
                <a:cubicBezTo>
                  <a:pt x="1768" y="9"/>
                  <a:pt x="1735" y="0"/>
                  <a:pt x="170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18" name="Google Shape;4118;p65"/>
          <p:cNvSpPr/>
          <p:nvPr/>
        </p:nvSpPr>
        <p:spPr>
          <a:xfrm>
            <a:off x="3201935" y="3115837"/>
            <a:ext cx="76411" cy="60665"/>
          </a:xfrm>
          <a:custGeom>
            <a:avLst/>
            <a:gdLst/>
            <a:ahLst/>
            <a:cxnLst/>
            <a:rect l="l" t="t" r="r" b="b"/>
            <a:pathLst>
              <a:path w="2703" h="2146" extrusionOk="0">
                <a:moveTo>
                  <a:pt x="261" y="0"/>
                </a:moveTo>
                <a:cubicBezTo>
                  <a:pt x="207" y="0"/>
                  <a:pt x="153" y="14"/>
                  <a:pt x="100" y="44"/>
                </a:cubicBezTo>
                <a:cubicBezTo>
                  <a:pt x="67" y="77"/>
                  <a:pt x="0" y="177"/>
                  <a:pt x="67" y="210"/>
                </a:cubicBezTo>
                <a:cubicBezTo>
                  <a:pt x="90" y="233"/>
                  <a:pt x="129" y="272"/>
                  <a:pt x="173" y="272"/>
                </a:cubicBezTo>
                <a:cubicBezTo>
                  <a:pt x="192" y="272"/>
                  <a:pt x="213" y="264"/>
                  <a:pt x="234" y="244"/>
                </a:cubicBezTo>
                <a:cubicBezTo>
                  <a:pt x="261" y="226"/>
                  <a:pt x="290" y="218"/>
                  <a:pt x="320" y="218"/>
                </a:cubicBezTo>
                <a:cubicBezTo>
                  <a:pt x="403" y="218"/>
                  <a:pt x="494" y="279"/>
                  <a:pt x="567" y="377"/>
                </a:cubicBezTo>
                <a:cubicBezTo>
                  <a:pt x="634" y="511"/>
                  <a:pt x="634" y="644"/>
                  <a:pt x="634" y="744"/>
                </a:cubicBezTo>
                <a:cubicBezTo>
                  <a:pt x="634" y="911"/>
                  <a:pt x="634" y="1044"/>
                  <a:pt x="734" y="1178"/>
                </a:cubicBezTo>
                <a:cubicBezTo>
                  <a:pt x="834" y="1411"/>
                  <a:pt x="1101" y="1411"/>
                  <a:pt x="1301" y="1411"/>
                </a:cubicBezTo>
                <a:lnTo>
                  <a:pt x="1435" y="1411"/>
                </a:lnTo>
                <a:cubicBezTo>
                  <a:pt x="1635" y="1478"/>
                  <a:pt x="1902" y="1478"/>
                  <a:pt x="2102" y="1545"/>
                </a:cubicBezTo>
                <a:cubicBezTo>
                  <a:pt x="2269" y="1645"/>
                  <a:pt x="2435" y="1812"/>
                  <a:pt x="2435" y="2012"/>
                </a:cubicBezTo>
                <a:cubicBezTo>
                  <a:pt x="2435" y="2112"/>
                  <a:pt x="2535" y="2145"/>
                  <a:pt x="2569" y="2145"/>
                </a:cubicBezTo>
                <a:cubicBezTo>
                  <a:pt x="2636" y="2145"/>
                  <a:pt x="2702" y="2045"/>
                  <a:pt x="2636" y="2012"/>
                </a:cubicBezTo>
                <a:cubicBezTo>
                  <a:pt x="2636" y="1711"/>
                  <a:pt x="2435" y="1478"/>
                  <a:pt x="2135" y="1345"/>
                </a:cubicBezTo>
                <a:cubicBezTo>
                  <a:pt x="1902" y="1278"/>
                  <a:pt x="1635" y="1211"/>
                  <a:pt x="1401" y="1211"/>
                </a:cubicBezTo>
                <a:lnTo>
                  <a:pt x="1268" y="1211"/>
                </a:lnTo>
                <a:cubicBezTo>
                  <a:pt x="1068" y="1178"/>
                  <a:pt x="934" y="1178"/>
                  <a:pt x="901" y="1078"/>
                </a:cubicBezTo>
                <a:cubicBezTo>
                  <a:pt x="834" y="1011"/>
                  <a:pt x="834" y="944"/>
                  <a:pt x="834" y="811"/>
                </a:cubicBezTo>
                <a:cubicBezTo>
                  <a:pt x="834" y="644"/>
                  <a:pt x="801" y="477"/>
                  <a:pt x="734" y="310"/>
                </a:cubicBezTo>
                <a:cubicBezTo>
                  <a:pt x="631" y="155"/>
                  <a:pt x="447" y="0"/>
                  <a:pt x="26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19" name="Google Shape;4119;p65"/>
          <p:cNvSpPr/>
          <p:nvPr/>
        </p:nvSpPr>
        <p:spPr>
          <a:xfrm>
            <a:off x="3229271" y="3154396"/>
            <a:ext cx="28326" cy="66404"/>
          </a:xfrm>
          <a:custGeom>
            <a:avLst/>
            <a:gdLst/>
            <a:ahLst/>
            <a:cxnLst/>
            <a:rect l="l" t="t" r="r" b="b"/>
            <a:pathLst>
              <a:path w="1002" h="2349" extrusionOk="0">
                <a:moveTo>
                  <a:pt x="754" y="1"/>
                </a:moveTo>
                <a:cubicBezTo>
                  <a:pt x="737" y="1"/>
                  <a:pt x="719" y="5"/>
                  <a:pt x="701" y="14"/>
                </a:cubicBezTo>
                <a:cubicBezTo>
                  <a:pt x="668" y="81"/>
                  <a:pt x="634" y="147"/>
                  <a:pt x="668" y="181"/>
                </a:cubicBezTo>
                <a:cubicBezTo>
                  <a:pt x="768" y="347"/>
                  <a:pt x="701" y="581"/>
                  <a:pt x="634" y="681"/>
                </a:cubicBezTo>
                <a:cubicBezTo>
                  <a:pt x="601" y="748"/>
                  <a:pt x="501" y="814"/>
                  <a:pt x="434" y="848"/>
                </a:cubicBezTo>
                <a:lnTo>
                  <a:pt x="167" y="1115"/>
                </a:lnTo>
                <a:cubicBezTo>
                  <a:pt x="1" y="1315"/>
                  <a:pt x="1" y="1582"/>
                  <a:pt x="1" y="1748"/>
                </a:cubicBezTo>
                <a:cubicBezTo>
                  <a:pt x="1" y="1915"/>
                  <a:pt x="1" y="2115"/>
                  <a:pt x="34" y="2282"/>
                </a:cubicBezTo>
                <a:cubicBezTo>
                  <a:pt x="101" y="2316"/>
                  <a:pt x="134" y="2349"/>
                  <a:pt x="167" y="2349"/>
                </a:cubicBezTo>
                <a:cubicBezTo>
                  <a:pt x="268" y="2349"/>
                  <a:pt x="301" y="2282"/>
                  <a:pt x="268" y="2282"/>
                </a:cubicBezTo>
                <a:cubicBezTo>
                  <a:pt x="201" y="2115"/>
                  <a:pt x="201" y="1949"/>
                  <a:pt x="201" y="1782"/>
                </a:cubicBezTo>
                <a:cubicBezTo>
                  <a:pt x="201" y="1515"/>
                  <a:pt x="268" y="1415"/>
                  <a:pt x="334" y="1281"/>
                </a:cubicBezTo>
                <a:cubicBezTo>
                  <a:pt x="368" y="1181"/>
                  <a:pt x="468" y="1115"/>
                  <a:pt x="568" y="1081"/>
                </a:cubicBezTo>
                <a:lnTo>
                  <a:pt x="801" y="814"/>
                </a:lnTo>
                <a:cubicBezTo>
                  <a:pt x="968" y="614"/>
                  <a:pt x="1001" y="314"/>
                  <a:pt x="868" y="81"/>
                </a:cubicBezTo>
                <a:cubicBezTo>
                  <a:pt x="844" y="32"/>
                  <a:pt x="801" y="1"/>
                  <a:pt x="75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20" name="Google Shape;4120;p65"/>
          <p:cNvSpPr/>
          <p:nvPr/>
        </p:nvSpPr>
        <p:spPr>
          <a:xfrm>
            <a:off x="3245300" y="3172290"/>
            <a:ext cx="25499" cy="73980"/>
          </a:xfrm>
          <a:custGeom>
            <a:avLst/>
            <a:gdLst/>
            <a:ahLst/>
            <a:cxnLst/>
            <a:rect l="l" t="t" r="r" b="b"/>
            <a:pathLst>
              <a:path w="902" h="2617" extrusionOk="0">
                <a:moveTo>
                  <a:pt x="158" y="1"/>
                </a:moveTo>
                <a:cubicBezTo>
                  <a:pt x="115" y="1"/>
                  <a:pt x="58" y="24"/>
                  <a:pt x="34" y="48"/>
                </a:cubicBezTo>
                <a:cubicBezTo>
                  <a:pt x="1" y="115"/>
                  <a:pt x="34" y="181"/>
                  <a:pt x="67" y="215"/>
                </a:cubicBezTo>
                <a:cubicBezTo>
                  <a:pt x="334" y="382"/>
                  <a:pt x="601" y="782"/>
                  <a:pt x="568" y="1015"/>
                </a:cubicBezTo>
                <a:cubicBezTo>
                  <a:pt x="568" y="1049"/>
                  <a:pt x="568" y="1149"/>
                  <a:pt x="534" y="1182"/>
                </a:cubicBezTo>
                <a:cubicBezTo>
                  <a:pt x="534" y="1182"/>
                  <a:pt x="501" y="1216"/>
                  <a:pt x="501" y="1282"/>
                </a:cubicBezTo>
                <a:cubicBezTo>
                  <a:pt x="368" y="1683"/>
                  <a:pt x="401" y="2150"/>
                  <a:pt x="568" y="2516"/>
                </a:cubicBezTo>
                <a:cubicBezTo>
                  <a:pt x="601" y="2550"/>
                  <a:pt x="668" y="2617"/>
                  <a:pt x="701" y="2617"/>
                </a:cubicBezTo>
                <a:lnTo>
                  <a:pt x="735" y="2617"/>
                </a:lnTo>
                <a:cubicBezTo>
                  <a:pt x="768" y="2550"/>
                  <a:pt x="835" y="2483"/>
                  <a:pt x="768" y="2450"/>
                </a:cubicBezTo>
                <a:cubicBezTo>
                  <a:pt x="601" y="2116"/>
                  <a:pt x="568" y="1683"/>
                  <a:pt x="701" y="1349"/>
                </a:cubicBezTo>
                <a:cubicBezTo>
                  <a:pt x="701" y="1349"/>
                  <a:pt x="735" y="1316"/>
                  <a:pt x="735" y="1282"/>
                </a:cubicBezTo>
                <a:cubicBezTo>
                  <a:pt x="768" y="1182"/>
                  <a:pt x="835" y="1149"/>
                  <a:pt x="835" y="1049"/>
                </a:cubicBezTo>
                <a:cubicBezTo>
                  <a:pt x="901" y="682"/>
                  <a:pt x="501" y="181"/>
                  <a:pt x="201" y="15"/>
                </a:cubicBezTo>
                <a:cubicBezTo>
                  <a:pt x="191" y="5"/>
                  <a:pt x="176" y="1"/>
                  <a:pt x="1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21" name="Google Shape;4121;p65"/>
          <p:cNvSpPr/>
          <p:nvPr/>
        </p:nvSpPr>
        <p:spPr>
          <a:xfrm>
            <a:off x="2774763" y="3121858"/>
            <a:ext cx="76411" cy="60298"/>
          </a:xfrm>
          <a:custGeom>
            <a:avLst/>
            <a:gdLst/>
            <a:ahLst/>
            <a:cxnLst/>
            <a:rect l="l" t="t" r="r" b="b"/>
            <a:pathLst>
              <a:path w="2703" h="2133" extrusionOk="0">
                <a:moveTo>
                  <a:pt x="227" y="1"/>
                </a:moveTo>
                <a:cubicBezTo>
                  <a:pt x="176" y="1"/>
                  <a:pt x="122" y="10"/>
                  <a:pt x="67" y="31"/>
                </a:cubicBezTo>
                <a:cubicBezTo>
                  <a:pt x="34" y="97"/>
                  <a:pt x="1" y="164"/>
                  <a:pt x="34" y="198"/>
                </a:cubicBezTo>
                <a:cubicBezTo>
                  <a:pt x="58" y="246"/>
                  <a:pt x="118" y="277"/>
                  <a:pt x="162" y="277"/>
                </a:cubicBezTo>
                <a:cubicBezTo>
                  <a:pt x="178" y="277"/>
                  <a:pt x="192" y="273"/>
                  <a:pt x="201" y="264"/>
                </a:cubicBezTo>
                <a:cubicBezTo>
                  <a:pt x="240" y="235"/>
                  <a:pt x="279" y="223"/>
                  <a:pt x="316" y="223"/>
                </a:cubicBezTo>
                <a:cubicBezTo>
                  <a:pt x="407" y="223"/>
                  <a:pt x="487" y="294"/>
                  <a:pt x="534" y="364"/>
                </a:cubicBezTo>
                <a:cubicBezTo>
                  <a:pt x="634" y="498"/>
                  <a:pt x="634" y="631"/>
                  <a:pt x="634" y="765"/>
                </a:cubicBezTo>
                <a:cubicBezTo>
                  <a:pt x="634" y="931"/>
                  <a:pt x="634" y="1031"/>
                  <a:pt x="701" y="1165"/>
                </a:cubicBezTo>
                <a:cubicBezTo>
                  <a:pt x="834" y="1432"/>
                  <a:pt x="1068" y="1432"/>
                  <a:pt x="1301" y="1432"/>
                </a:cubicBezTo>
                <a:lnTo>
                  <a:pt x="1402" y="1432"/>
                </a:lnTo>
                <a:cubicBezTo>
                  <a:pt x="1635" y="1465"/>
                  <a:pt x="1869" y="1465"/>
                  <a:pt x="2069" y="1565"/>
                </a:cubicBezTo>
                <a:cubicBezTo>
                  <a:pt x="2302" y="1632"/>
                  <a:pt x="2469" y="1799"/>
                  <a:pt x="2469" y="1999"/>
                </a:cubicBezTo>
                <a:cubicBezTo>
                  <a:pt x="2469" y="2099"/>
                  <a:pt x="2536" y="2132"/>
                  <a:pt x="2569" y="2132"/>
                </a:cubicBezTo>
                <a:cubicBezTo>
                  <a:pt x="2636" y="2132"/>
                  <a:pt x="2702" y="2099"/>
                  <a:pt x="2602" y="1999"/>
                </a:cubicBezTo>
                <a:cubicBezTo>
                  <a:pt x="2602" y="1699"/>
                  <a:pt x="2402" y="1465"/>
                  <a:pt x="2102" y="1332"/>
                </a:cubicBezTo>
                <a:cubicBezTo>
                  <a:pt x="1869" y="1265"/>
                  <a:pt x="1602" y="1198"/>
                  <a:pt x="1368" y="1198"/>
                </a:cubicBezTo>
                <a:lnTo>
                  <a:pt x="1235" y="1198"/>
                </a:lnTo>
                <a:cubicBezTo>
                  <a:pt x="1035" y="1198"/>
                  <a:pt x="901" y="1165"/>
                  <a:pt x="868" y="1098"/>
                </a:cubicBezTo>
                <a:cubicBezTo>
                  <a:pt x="834" y="998"/>
                  <a:pt x="834" y="931"/>
                  <a:pt x="834" y="798"/>
                </a:cubicBezTo>
                <a:cubicBezTo>
                  <a:pt x="834" y="631"/>
                  <a:pt x="801" y="464"/>
                  <a:pt x="701" y="298"/>
                </a:cubicBezTo>
                <a:cubicBezTo>
                  <a:pt x="595" y="139"/>
                  <a:pt x="426" y="1"/>
                  <a:pt x="2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22" name="Google Shape;4122;p65"/>
          <p:cNvSpPr/>
          <p:nvPr/>
        </p:nvSpPr>
        <p:spPr>
          <a:xfrm>
            <a:off x="2803060" y="3160559"/>
            <a:ext cx="28297" cy="66856"/>
          </a:xfrm>
          <a:custGeom>
            <a:avLst/>
            <a:gdLst/>
            <a:ahLst/>
            <a:cxnLst/>
            <a:rect l="l" t="t" r="r" b="b"/>
            <a:pathLst>
              <a:path w="1001" h="2365" extrusionOk="0">
                <a:moveTo>
                  <a:pt x="747" y="1"/>
                </a:moveTo>
                <a:cubicBezTo>
                  <a:pt x="728" y="1"/>
                  <a:pt x="711" y="9"/>
                  <a:pt x="701" y="29"/>
                </a:cubicBezTo>
                <a:cubicBezTo>
                  <a:pt x="667" y="63"/>
                  <a:pt x="634" y="129"/>
                  <a:pt x="667" y="196"/>
                </a:cubicBezTo>
                <a:cubicBezTo>
                  <a:pt x="734" y="363"/>
                  <a:pt x="701" y="563"/>
                  <a:pt x="634" y="697"/>
                </a:cubicBezTo>
                <a:cubicBezTo>
                  <a:pt x="567" y="730"/>
                  <a:pt x="501" y="797"/>
                  <a:pt x="401" y="863"/>
                </a:cubicBezTo>
                <a:lnTo>
                  <a:pt x="167" y="1097"/>
                </a:lnTo>
                <a:cubicBezTo>
                  <a:pt x="0" y="1297"/>
                  <a:pt x="0" y="1564"/>
                  <a:pt x="0" y="1731"/>
                </a:cubicBezTo>
                <a:cubicBezTo>
                  <a:pt x="0" y="1897"/>
                  <a:pt x="0" y="2098"/>
                  <a:pt x="34" y="2264"/>
                </a:cubicBezTo>
                <a:cubicBezTo>
                  <a:pt x="67" y="2298"/>
                  <a:pt x="134" y="2364"/>
                  <a:pt x="167" y="2364"/>
                </a:cubicBezTo>
                <a:cubicBezTo>
                  <a:pt x="234" y="2364"/>
                  <a:pt x="300" y="2264"/>
                  <a:pt x="234" y="2264"/>
                </a:cubicBezTo>
                <a:cubicBezTo>
                  <a:pt x="200" y="2098"/>
                  <a:pt x="200" y="1931"/>
                  <a:pt x="200" y="1764"/>
                </a:cubicBezTo>
                <a:cubicBezTo>
                  <a:pt x="200" y="1530"/>
                  <a:pt x="234" y="1397"/>
                  <a:pt x="334" y="1264"/>
                </a:cubicBezTo>
                <a:cubicBezTo>
                  <a:pt x="367" y="1197"/>
                  <a:pt x="467" y="1097"/>
                  <a:pt x="534" y="1063"/>
                </a:cubicBezTo>
                <a:lnTo>
                  <a:pt x="801" y="797"/>
                </a:lnTo>
                <a:cubicBezTo>
                  <a:pt x="968" y="596"/>
                  <a:pt x="1001" y="296"/>
                  <a:pt x="868" y="63"/>
                </a:cubicBezTo>
                <a:cubicBezTo>
                  <a:pt x="845" y="40"/>
                  <a:pt x="790" y="1"/>
                  <a:pt x="7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23" name="Google Shape;4123;p65"/>
          <p:cNvSpPr/>
          <p:nvPr/>
        </p:nvSpPr>
        <p:spPr>
          <a:xfrm>
            <a:off x="2818127" y="3177972"/>
            <a:ext cx="26432" cy="73952"/>
          </a:xfrm>
          <a:custGeom>
            <a:avLst/>
            <a:gdLst/>
            <a:ahLst/>
            <a:cxnLst/>
            <a:rect l="l" t="t" r="r" b="b"/>
            <a:pathLst>
              <a:path w="935" h="2616" extrusionOk="0">
                <a:moveTo>
                  <a:pt x="162" y="1"/>
                </a:moveTo>
                <a:cubicBezTo>
                  <a:pt x="119" y="1"/>
                  <a:pt x="59" y="32"/>
                  <a:pt x="34" y="81"/>
                </a:cubicBezTo>
                <a:cubicBezTo>
                  <a:pt x="1" y="114"/>
                  <a:pt x="34" y="181"/>
                  <a:pt x="68" y="247"/>
                </a:cubicBezTo>
                <a:cubicBezTo>
                  <a:pt x="335" y="347"/>
                  <a:pt x="635" y="781"/>
                  <a:pt x="568" y="1015"/>
                </a:cubicBezTo>
                <a:cubicBezTo>
                  <a:pt x="568" y="1081"/>
                  <a:pt x="568" y="1148"/>
                  <a:pt x="535" y="1181"/>
                </a:cubicBezTo>
                <a:cubicBezTo>
                  <a:pt x="535" y="1181"/>
                  <a:pt x="501" y="1248"/>
                  <a:pt x="501" y="1281"/>
                </a:cubicBezTo>
                <a:cubicBezTo>
                  <a:pt x="368" y="1682"/>
                  <a:pt x="435" y="2149"/>
                  <a:pt x="601" y="2516"/>
                </a:cubicBezTo>
                <a:cubicBezTo>
                  <a:pt x="635" y="2549"/>
                  <a:pt x="668" y="2616"/>
                  <a:pt x="701" y="2616"/>
                </a:cubicBezTo>
                <a:lnTo>
                  <a:pt x="768" y="2616"/>
                </a:lnTo>
                <a:cubicBezTo>
                  <a:pt x="802" y="2582"/>
                  <a:pt x="835" y="2482"/>
                  <a:pt x="802" y="2449"/>
                </a:cubicBezTo>
                <a:cubicBezTo>
                  <a:pt x="635" y="2115"/>
                  <a:pt x="601" y="1682"/>
                  <a:pt x="701" y="1348"/>
                </a:cubicBezTo>
                <a:cubicBezTo>
                  <a:pt x="701" y="1348"/>
                  <a:pt x="735" y="1315"/>
                  <a:pt x="735" y="1281"/>
                </a:cubicBezTo>
                <a:cubicBezTo>
                  <a:pt x="802" y="1181"/>
                  <a:pt x="835" y="1148"/>
                  <a:pt x="835" y="1081"/>
                </a:cubicBezTo>
                <a:cubicBezTo>
                  <a:pt x="935" y="681"/>
                  <a:pt x="501" y="181"/>
                  <a:pt x="201" y="14"/>
                </a:cubicBezTo>
                <a:cubicBezTo>
                  <a:pt x="192" y="5"/>
                  <a:pt x="178" y="1"/>
                  <a:pt x="16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24" name="Google Shape;4124;p65"/>
          <p:cNvSpPr/>
          <p:nvPr/>
        </p:nvSpPr>
        <p:spPr>
          <a:xfrm>
            <a:off x="3208522" y="3399940"/>
            <a:ext cx="38700" cy="148073"/>
          </a:xfrm>
          <a:custGeom>
            <a:avLst/>
            <a:gdLst/>
            <a:ahLst/>
            <a:cxnLst/>
            <a:rect l="l" t="t" r="r" b="b"/>
            <a:pathLst>
              <a:path w="1369" h="5238" extrusionOk="0">
                <a:moveTo>
                  <a:pt x="101" y="1"/>
                </a:moveTo>
                <a:cubicBezTo>
                  <a:pt x="34" y="1"/>
                  <a:pt x="1" y="67"/>
                  <a:pt x="1" y="134"/>
                </a:cubicBezTo>
                <a:cubicBezTo>
                  <a:pt x="1" y="201"/>
                  <a:pt x="34" y="268"/>
                  <a:pt x="101" y="268"/>
                </a:cubicBezTo>
                <a:cubicBezTo>
                  <a:pt x="468" y="301"/>
                  <a:pt x="735" y="534"/>
                  <a:pt x="868" y="801"/>
                </a:cubicBezTo>
                <a:cubicBezTo>
                  <a:pt x="1135" y="1268"/>
                  <a:pt x="1068" y="1569"/>
                  <a:pt x="1002" y="1969"/>
                </a:cubicBezTo>
                <a:cubicBezTo>
                  <a:pt x="1002" y="2069"/>
                  <a:pt x="968" y="2136"/>
                  <a:pt x="968" y="2269"/>
                </a:cubicBezTo>
                <a:cubicBezTo>
                  <a:pt x="901" y="2603"/>
                  <a:pt x="901" y="2903"/>
                  <a:pt x="968" y="3170"/>
                </a:cubicBezTo>
                <a:lnTo>
                  <a:pt x="968" y="3870"/>
                </a:lnTo>
                <a:cubicBezTo>
                  <a:pt x="901" y="4404"/>
                  <a:pt x="901" y="4804"/>
                  <a:pt x="1168" y="5171"/>
                </a:cubicBezTo>
                <a:cubicBezTo>
                  <a:pt x="1168" y="5238"/>
                  <a:pt x="1202" y="5238"/>
                  <a:pt x="1235" y="5238"/>
                </a:cubicBezTo>
                <a:cubicBezTo>
                  <a:pt x="1302" y="5238"/>
                  <a:pt x="1302" y="5238"/>
                  <a:pt x="1302" y="5171"/>
                </a:cubicBezTo>
                <a:cubicBezTo>
                  <a:pt x="1368" y="5138"/>
                  <a:pt x="1368" y="5071"/>
                  <a:pt x="1335" y="5004"/>
                </a:cubicBezTo>
                <a:cubicBezTo>
                  <a:pt x="1102" y="4704"/>
                  <a:pt x="1102" y="4304"/>
                  <a:pt x="1168" y="3870"/>
                </a:cubicBezTo>
                <a:cubicBezTo>
                  <a:pt x="1202" y="3637"/>
                  <a:pt x="1168" y="3403"/>
                  <a:pt x="1168" y="3136"/>
                </a:cubicBezTo>
                <a:cubicBezTo>
                  <a:pt x="1168" y="2836"/>
                  <a:pt x="1102" y="2603"/>
                  <a:pt x="1168" y="2302"/>
                </a:cubicBezTo>
                <a:cubicBezTo>
                  <a:pt x="1168" y="2169"/>
                  <a:pt x="1202" y="2102"/>
                  <a:pt x="1202" y="2002"/>
                </a:cubicBezTo>
                <a:cubicBezTo>
                  <a:pt x="1268" y="1569"/>
                  <a:pt x="1335" y="1235"/>
                  <a:pt x="1035" y="668"/>
                </a:cubicBezTo>
                <a:cubicBezTo>
                  <a:pt x="835" y="268"/>
                  <a:pt x="501" y="67"/>
                  <a:pt x="1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25" name="Google Shape;4125;p65"/>
          <p:cNvSpPr/>
          <p:nvPr/>
        </p:nvSpPr>
        <p:spPr>
          <a:xfrm>
            <a:off x="3238713" y="3445764"/>
            <a:ext cx="31153" cy="78673"/>
          </a:xfrm>
          <a:custGeom>
            <a:avLst/>
            <a:gdLst/>
            <a:ahLst/>
            <a:cxnLst/>
            <a:rect l="l" t="t" r="r" b="b"/>
            <a:pathLst>
              <a:path w="1102" h="2783" extrusionOk="0">
                <a:moveTo>
                  <a:pt x="160" y="0"/>
                </a:moveTo>
                <a:cubicBezTo>
                  <a:pt x="111" y="0"/>
                  <a:pt x="81" y="24"/>
                  <a:pt x="34" y="48"/>
                </a:cubicBezTo>
                <a:cubicBezTo>
                  <a:pt x="0" y="148"/>
                  <a:pt x="34" y="181"/>
                  <a:pt x="100" y="214"/>
                </a:cubicBezTo>
                <a:cubicBezTo>
                  <a:pt x="267" y="314"/>
                  <a:pt x="334" y="481"/>
                  <a:pt x="434" y="648"/>
                </a:cubicBezTo>
                <a:cubicBezTo>
                  <a:pt x="701" y="1282"/>
                  <a:pt x="801" y="1982"/>
                  <a:pt x="701" y="2649"/>
                </a:cubicBezTo>
                <a:cubicBezTo>
                  <a:pt x="701" y="2683"/>
                  <a:pt x="767" y="2783"/>
                  <a:pt x="834" y="2783"/>
                </a:cubicBezTo>
                <a:cubicBezTo>
                  <a:pt x="868" y="2783"/>
                  <a:pt x="968" y="2716"/>
                  <a:pt x="1001" y="2683"/>
                </a:cubicBezTo>
                <a:cubicBezTo>
                  <a:pt x="1101" y="1982"/>
                  <a:pt x="968" y="1215"/>
                  <a:pt x="667" y="548"/>
                </a:cubicBezTo>
                <a:cubicBezTo>
                  <a:pt x="601" y="348"/>
                  <a:pt x="467" y="148"/>
                  <a:pt x="234" y="14"/>
                </a:cubicBezTo>
                <a:cubicBezTo>
                  <a:pt x="204" y="4"/>
                  <a:pt x="181" y="0"/>
                  <a:pt x="1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26" name="Google Shape;4126;p65"/>
          <p:cNvSpPr/>
          <p:nvPr/>
        </p:nvSpPr>
        <p:spPr>
          <a:xfrm>
            <a:off x="2734225" y="3403728"/>
            <a:ext cx="39633" cy="147112"/>
          </a:xfrm>
          <a:custGeom>
            <a:avLst/>
            <a:gdLst/>
            <a:ahLst/>
            <a:cxnLst/>
            <a:rect l="l" t="t" r="r" b="b"/>
            <a:pathLst>
              <a:path w="1402" h="5204" extrusionOk="0">
                <a:moveTo>
                  <a:pt x="1268" y="0"/>
                </a:moveTo>
                <a:cubicBezTo>
                  <a:pt x="934" y="34"/>
                  <a:pt x="567" y="300"/>
                  <a:pt x="334" y="667"/>
                </a:cubicBezTo>
                <a:cubicBezTo>
                  <a:pt x="67" y="1201"/>
                  <a:pt x="100" y="1535"/>
                  <a:pt x="167" y="2002"/>
                </a:cubicBezTo>
                <a:cubicBezTo>
                  <a:pt x="167" y="2102"/>
                  <a:pt x="234" y="2202"/>
                  <a:pt x="234" y="2302"/>
                </a:cubicBezTo>
                <a:cubicBezTo>
                  <a:pt x="267" y="2535"/>
                  <a:pt x="267" y="2836"/>
                  <a:pt x="234" y="3136"/>
                </a:cubicBezTo>
                <a:lnTo>
                  <a:pt x="234" y="3870"/>
                </a:lnTo>
                <a:cubicBezTo>
                  <a:pt x="267" y="4303"/>
                  <a:pt x="267" y="4704"/>
                  <a:pt x="67" y="5004"/>
                </a:cubicBezTo>
                <a:cubicBezTo>
                  <a:pt x="0" y="5037"/>
                  <a:pt x="67" y="5137"/>
                  <a:pt x="100" y="5171"/>
                </a:cubicBezTo>
                <a:cubicBezTo>
                  <a:pt x="134" y="5204"/>
                  <a:pt x="134" y="5204"/>
                  <a:pt x="167" y="5204"/>
                </a:cubicBezTo>
                <a:cubicBezTo>
                  <a:pt x="234" y="5204"/>
                  <a:pt x="267" y="5171"/>
                  <a:pt x="234" y="5171"/>
                </a:cubicBezTo>
                <a:cubicBezTo>
                  <a:pt x="467" y="4804"/>
                  <a:pt x="467" y="4337"/>
                  <a:pt x="434" y="3870"/>
                </a:cubicBezTo>
                <a:cubicBezTo>
                  <a:pt x="400" y="3669"/>
                  <a:pt x="434" y="3436"/>
                  <a:pt x="434" y="3169"/>
                </a:cubicBezTo>
                <a:cubicBezTo>
                  <a:pt x="467" y="2869"/>
                  <a:pt x="467" y="2535"/>
                  <a:pt x="434" y="2268"/>
                </a:cubicBezTo>
                <a:cubicBezTo>
                  <a:pt x="434" y="2168"/>
                  <a:pt x="400" y="2035"/>
                  <a:pt x="400" y="1968"/>
                </a:cubicBezTo>
                <a:cubicBezTo>
                  <a:pt x="300" y="1535"/>
                  <a:pt x="267" y="1268"/>
                  <a:pt x="501" y="801"/>
                </a:cubicBezTo>
                <a:cubicBezTo>
                  <a:pt x="667" y="534"/>
                  <a:pt x="934" y="300"/>
                  <a:pt x="1268" y="267"/>
                </a:cubicBezTo>
                <a:cubicBezTo>
                  <a:pt x="1334" y="267"/>
                  <a:pt x="1401" y="200"/>
                  <a:pt x="1401" y="134"/>
                </a:cubicBezTo>
                <a:cubicBezTo>
                  <a:pt x="1401" y="34"/>
                  <a:pt x="1334" y="0"/>
                  <a:pt x="12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27" name="Google Shape;4127;p65"/>
          <p:cNvSpPr/>
          <p:nvPr/>
        </p:nvSpPr>
        <p:spPr>
          <a:xfrm>
            <a:off x="2715369" y="3448167"/>
            <a:ext cx="31124" cy="78164"/>
          </a:xfrm>
          <a:custGeom>
            <a:avLst/>
            <a:gdLst/>
            <a:ahLst/>
            <a:cxnLst/>
            <a:rect l="l" t="t" r="r" b="b"/>
            <a:pathLst>
              <a:path w="1101" h="2765" extrusionOk="0">
                <a:moveTo>
                  <a:pt x="940" y="1"/>
                </a:moveTo>
                <a:cubicBezTo>
                  <a:pt x="925" y="1"/>
                  <a:pt x="911" y="9"/>
                  <a:pt x="901" y="29"/>
                </a:cubicBezTo>
                <a:cubicBezTo>
                  <a:pt x="634" y="129"/>
                  <a:pt x="500" y="363"/>
                  <a:pt x="434" y="563"/>
                </a:cubicBezTo>
                <a:cubicBezTo>
                  <a:pt x="100" y="1197"/>
                  <a:pt x="0" y="1964"/>
                  <a:pt x="100" y="2698"/>
                </a:cubicBezTo>
                <a:cubicBezTo>
                  <a:pt x="100" y="2731"/>
                  <a:pt x="167" y="2765"/>
                  <a:pt x="234" y="2765"/>
                </a:cubicBezTo>
                <a:cubicBezTo>
                  <a:pt x="267" y="2765"/>
                  <a:pt x="300" y="2698"/>
                  <a:pt x="400" y="2631"/>
                </a:cubicBezTo>
                <a:cubicBezTo>
                  <a:pt x="300" y="1964"/>
                  <a:pt x="400" y="1264"/>
                  <a:pt x="667" y="630"/>
                </a:cubicBezTo>
                <a:cubicBezTo>
                  <a:pt x="767" y="463"/>
                  <a:pt x="834" y="296"/>
                  <a:pt x="1001" y="229"/>
                </a:cubicBezTo>
                <a:cubicBezTo>
                  <a:pt x="1067" y="196"/>
                  <a:pt x="1101" y="96"/>
                  <a:pt x="1067" y="63"/>
                </a:cubicBezTo>
                <a:cubicBezTo>
                  <a:pt x="1021" y="40"/>
                  <a:pt x="975" y="1"/>
                  <a:pt x="94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28" name="Google Shape;4128;p65"/>
          <p:cNvSpPr/>
          <p:nvPr/>
        </p:nvSpPr>
        <p:spPr>
          <a:xfrm>
            <a:off x="3192493" y="3657386"/>
            <a:ext cx="26432" cy="79238"/>
          </a:xfrm>
          <a:custGeom>
            <a:avLst/>
            <a:gdLst/>
            <a:ahLst/>
            <a:cxnLst/>
            <a:rect l="l" t="t" r="r" b="b"/>
            <a:pathLst>
              <a:path w="935" h="2803" extrusionOk="0">
                <a:moveTo>
                  <a:pt x="768" y="0"/>
                </a:moveTo>
                <a:cubicBezTo>
                  <a:pt x="735" y="0"/>
                  <a:pt x="701" y="34"/>
                  <a:pt x="701" y="134"/>
                </a:cubicBezTo>
                <a:cubicBezTo>
                  <a:pt x="735" y="234"/>
                  <a:pt x="701" y="467"/>
                  <a:pt x="568" y="667"/>
                </a:cubicBezTo>
                <a:cubicBezTo>
                  <a:pt x="501" y="734"/>
                  <a:pt x="468" y="834"/>
                  <a:pt x="434" y="868"/>
                </a:cubicBezTo>
                <a:cubicBezTo>
                  <a:pt x="368" y="1001"/>
                  <a:pt x="268" y="1134"/>
                  <a:pt x="234" y="1301"/>
                </a:cubicBezTo>
                <a:cubicBezTo>
                  <a:pt x="134" y="1501"/>
                  <a:pt x="101" y="1701"/>
                  <a:pt x="101" y="1902"/>
                </a:cubicBezTo>
                <a:lnTo>
                  <a:pt x="1" y="2669"/>
                </a:lnTo>
                <a:cubicBezTo>
                  <a:pt x="1" y="2702"/>
                  <a:pt x="67" y="2802"/>
                  <a:pt x="134" y="2802"/>
                </a:cubicBezTo>
                <a:cubicBezTo>
                  <a:pt x="201" y="2802"/>
                  <a:pt x="234" y="2702"/>
                  <a:pt x="301" y="2669"/>
                </a:cubicBezTo>
                <a:lnTo>
                  <a:pt x="401" y="1902"/>
                </a:lnTo>
                <a:cubicBezTo>
                  <a:pt x="401" y="1735"/>
                  <a:pt x="434" y="1535"/>
                  <a:pt x="468" y="1368"/>
                </a:cubicBezTo>
                <a:cubicBezTo>
                  <a:pt x="501" y="1234"/>
                  <a:pt x="568" y="1101"/>
                  <a:pt x="635" y="1001"/>
                </a:cubicBezTo>
                <a:cubicBezTo>
                  <a:pt x="701" y="901"/>
                  <a:pt x="735" y="868"/>
                  <a:pt x="768" y="767"/>
                </a:cubicBezTo>
                <a:cubicBezTo>
                  <a:pt x="901" y="534"/>
                  <a:pt x="935" y="267"/>
                  <a:pt x="901" y="67"/>
                </a:cubicBezTo>
                <a:cubicBezTo>
                  <a:pt x="901" y="34"/>
                  <a:pt x="835" y="0"/>
                  <a:pt x="7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29" name="Google Shape;4129;p65"/>
          <p:cNvSpPr/>
          <p:nvPr/>
        </p:nvSpPr>
        <p:spPr>
          <a:xfrm>
            <a:off x="3227377" y="3765826"/>
            <a:ext cx="39633" cy="184852"/>
          </a:xfrm>
          <a:custGeom>
            <a:avLst/>
            <a:gdLst/>
            <a:ahLst/>
            <a:cxnLst/>
            <a:rect l="l" t="t" r="r" b="b"/>
            <a:pathLst>
              <a:path w="1402" h="6539" extrusionOk="0">
                <a:moveTo>
                  <a:pt x="1335" y="0"/>
                </a:moveTo>
                <a:cubicBezTo>
                  <a:pt x="1235" y="0"/>
                  <a:pt x="1168" y="34"/>
                  <a:pt x="1168" y="67"/>
                </a:cubicBezTo>
                <a:cubicBezTo>
                  <a:pt x="1068" y="401"/>
                  <a:pt x="835" y="667"/>
                  <a:pt x="568" y="901"/>
                </a:cubicBezTo>
                <a:cubicBezTo>
                  <a:pt x="368" y="1101"/>
                  <a:pt x="168" y="1368"/>
                  <a:pt x="1" y="1668"/>
                </a:cubicBezTo>
                <a:lnTo>
                  <a:pt x="1" y="1702"/>
                </a:lnTo>
                <a:lnTo>
                  <a:pt x="1" y="1735"/>
                </a:lnTo>
                <a:cubicBezTo>
                  <a:pt x="34" y="2002"/>
                  <a:pt x="234" y="2202"/>
                  <a:pt x="401" y="2402"/>
                </a:cubicBezTo>
                <a:cubicBezTo>
                  <a:pt x="501" y="2535"/>
                  <a:pt x="635" y="2669"/>
                  <a:pt x="701" y="2802"/>
                </a:cubicBezTo>
                <a:cubicBezTo>
                  <a:pt x="868" y="3036"/>
                  <a:pt x="868" y="3336"/>
                  <a:pt x="868" y="3636"/>
                </a:cubicBezTo>
                <a:cubicBezTo>
                  <a:pt x="868" y="4537"/>
                  <a:pt x="802" y="5504"/>
                  <a:pt x="568" y="6405"/>
                </a:cubicBezTo>
                <a:cubicBezTo>
                  <a:pt x="568" y="6472"/>
                  <a:pt x="635" y="6538"/>
                  <a:pt x="701" y="6538"/>
                </a:cubicBezTo>
                <a:cubicBezTo>
                  <a:pt x="754" y="6538"/>
                  <a:pt x="789" y="6529"/>
                  <a:pt x="804" y="6525"/>
                </a:cubicBezTo>
                <a:lnTo>
                  <a:pt x="804" y="6525"/>
                </a:lnTo>
                <a:cubicBezTo>
                  <a:pt x="1002" y="5563"/>
                  <a:pt x="1068" y="4633"/>
                  <a:pt x="1068" y="3670"/>
                </a:cubicBezTo>
                <a:cubicBezTo>
                  <a:pt x="1068" y="3369"/>
                  <a:pt x="1068" y="3036"/>
                  <a:pt x="902" y="2736"/>
                </a:cubicBezTo>
                <a:cubicBezTo>
                  <a:pt x="835" y="2569"/>
                  <a:pt x="701" y="2469"/>
                  <a:pt x="568" y="2335"/>
                </a:cubicBezTo>
                <a:cubicBezTo>
                  <a:pt x="401" y="2169"/>
                  <a:pt x="234" y="2002"/>
                  <a:pt x="201" y="1768"/>
                </a:cubicBezTo>
                <a:cubicBezTo>
                  <a:pt x="368" y="1535"/>
                  <a:pt x="535" y="1335"/>
                  <a:pt x="735" y="1101"/>
                </a:cubicBezTo>
                <a:cubicBezTo>
                  <a:pt x="1035" y="834"/>
                  <a:pt x="1269" y="567"/>
                  <a:pt x="1402" y="167"/>
                </a:cubicBezTo>
                <a:cubicBezTo>
                  <a:pt x="1402" y="67"/>
                  <a:pt x="1369" y="0"/>
                  <a:pt x="1335" y="0"/>
                </a:cubicBezTo>
                <a:close/>
                <a:moveTo>
                  <a:pt x="813" y="6524"/>
                </a:moveTo>
                <a:cubicBezTo>
                  <a:pt x="811" y="6524"/>
                  <a:pt x="808" y="6524"/>
                  <a:pt x="804" y="6525"/>
                </a:cubicBezTo>
                <a:lnTo>
                  <a:pt x="804" y="6525"/>
                </a:lnTo>
                <a:cubicBezTo>
                  <a:pt x="803" y="6530"/>
                  <a:pt x="802" y="6534"/>
                  <a:pt x="802" y="6538"/>
                </a:cubicBezTo>
                <a:cubicBezTo>
                  <a:pt x="813" y="6527"/>
                  <a:pt x="816" y="6524"/>
                  <a:pt x="813" y="65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30" name="Google Shape;4130;p65"/>
          <p:cNvSpPr/>
          <p:nvPr/>
        </p:nvSpPr>
        <p:spPr>
          <a:xfrm>
            <a:off x="3215137" y="3808258"/>
            <a:ext cx="50941" cy="15124"/>
          </a:xfrm>
          <a:custGeom>
            <a:avLst/>
            <a:gdLst/>
            <a:ahLst/>
            <a:cxnLst/>
            <a:rect l="l" t="t" r="r" b="b"/>
            <a:pathLst>
              <a:path w="1802" h="535" extrusionOk="0">
                <a:moveTo>
                  <a:pt x="634" y="0"/>
                </a:moveTo>
                <a:cubicBezTo>
                  <a:pt x="434" y="34"/>
                  <a:pt x="267" y="67"/>
                  <a:pt x="100" y="167"/>
                </a:cubicBezTo>
                <a:cubicBezTo>
                  <a:pt x="34" y="201"/>
                  <a:pt x="0" y="267"/>
                  <a:pt x="34" y="334"/>
                </a:cubicBezTo>
                <a:cubicBezTo>
                  <a:pt x="81" y="358"/>
                  <a:pt x="128" y="381"/>
                  <a:pt x="175" y="381"/>
                </a:cubicBezTo>
                <a:cubicBezTo>
                  <a:pt x="195" y="381"/>
                  <a:pt x="214" y="377"/>
                  <a:pt x="234" y="367"/>
                </a:cubicBezTo>
                <a:cubicBezTo>
                  <a:pt x="401" y="334"/>
                  <a:pt x="501" y="234"/>
                  <a:pt x="667" y="234"/>
                </a:cubicBezTo>
                <a:cubicBezTo>
                  <a:pt x="690" y="234"/>
                  <a:pt x="742" y="219"/>
                  <a:pt x="793" y="219"/>
                </a:cubicBezTo>
                <a:cubicBezTo>
                  <a:pt x="819" y="219"/>
                  <a:pt x="845" y="223"/>
                  <a:pt x="868" y="234"/>
                </a:cubicBezTo>
                <a:cubicBezTo>
                  <a:pt x="968" y="234"/>
                  <a:pt x="1001" y="334"/>
                  <a:pt x="1101" y="367"/>
                </a:cubicBezTo>
                <a:cubicBezTo>
                  <a:pt x="1168" y="401"/>
                  <a:pt x="1268" y="501"/>
                  <a:pt x="1368" y="534"/>
                </a:cubicBezTo>
                <a:lnTo>
                  <a:pt x="1501" y="534"/>
                </a:lnTo>
                <a:cubicBezTo>
                  <a:pt x="1601" y="534"/>
                  <a:pt x="1702" y="501"/>
                  <a:pt x="1768" y="367"/>
                </a:cubicBezTo>
                <a:cubicBezTo>
                  <a:pt x="1802" y="334"/>
                  <a:pt x="1768" y="234"/>
                  <a:pt x="1735" y="201"/>
                </a:cubicBezTo>
                <a:cubicBezTo>
                  <a:pt x="1715" y="191"/>
                  <a:pt x="1696" y="187"/>
                  <a:pt x="1677" y="187"/>
                </a:cubicBezTo>
                <a:cubicBezTo>
                  <a:pt x="1632" y="187"/>
                  <a:pt x="1592" y="210"/>
                  <a:pt x="1568" y="234"/>
                </a:cubicBezTo>
                <a:cubicBezTo>
                  <a:pt x="1568" y="301"/>
                  <a:pt x="1468" y="301"/>
                  <a:pt x="1435" y="301"/>
                </a:cubicBezTo>
                <a:cubicBezTo>
                  <a:pt x="1335" y="301"/>
                  <a:pt x="1301" y="201"/>
                  <a:pt x="1235" y="167"/>
                </a:cubicBezTo>
                <a:cubicBezTo>
                  <a:pt x="1168" y="134"/>
                  <a:pt x="1101" y="34"/>
                  <a:pt x="9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31" name="Google Shape;4131;p65"/>
          <p:cNvSpPr/>
          <p:nvPr/>
        </p:nvSpPr>
        <p:spPr>
          <a:xfrm>
            <a:off x="3083121" y="2967199"/>
            <a:ext cx="36806" cy="147056"/>
          </a:xfrm>
          <a:custGeom>
            <a:avLst/>
            <a:gdLst/>
            <a:ahLst/>
            <a:cxnLst/>
            <a:rect l="l" t="t" r="r" b="b"/>
            <a:pathLst>
              <a:path w="1302" h="5202" extrusionOk="0">
                <a:moveTo>
                  <a:pt x="1072" y="1"/>
                </a:moveTo>
                <a:cubicBezTo>
                  <a:pt x="874" y="1"/>
                  <a:pt x="706" y="133"/>
                  <a:pt x="601" y="265"/>
                </a:cubicBezTo>
                <a:cubicBezTo>
                  <a:pt x="467" y="431"/>
                  <a:pt x="434" y="698"/>
                  <a:pt x="401" y="865"/>
                </a:cubicBezTo>
                <a:cubicBezTo>
                  <a:pt x="401" y="965"/>
                  <a:pt x="334" y="1099"/>
                  <a:pt x="301" y="1265"/>
                </a:cubicBezTo>
                <a:cubicBezTo>
                  <a:pt x="167" y="1766"/>
                  <a:pt x="0" y="2299"/>
                  <a:pt x="134" y="2733"/>
                </a:cubicBezTo>
                <a:cubicBezTo>
                  <a:pt x="234" y="2933"/>
                  <a:pt x="267" y="3133"/>
                  <a:pt x="334" y="3300"/>
                </a:cubicBezTo>
                <a:cubicBezTo>
                  <a:pt x="467" y="3634"/>
                  <a:pt x="567" y="3934"/>
                  <a:pt x="567" y="4368"/>
                </a:cubicBezTo>
                <a:cubicBezTo>
                  <a:pt x="567" y="4601"/>
                  <a:pt x="501" y="4935"/>
                  <a:pt x="734" y="5135"/>
                </a:cubicBezTo>
                <a:cubicBezTo>
                  <a:pt x="734" y="5202"/>
                  <a:pt x="768" y="5202"/>
                  <a:pt x="801" y="5202"/>
                </a:cubicBezTo>
                <a:cubicBezTo>
                  <a:pt x="834" y="5202"/>
                  <a:pt x="901" y="5202"/>
                  <a:pt x="934" y="5101"/>
                </a:cubicBezTo>
                <a:cubicBezTo>
                  <a:pt x="968" y="5068"/>
                  <a:pt x="968" y="4968"/>
                  <a:pt x="934" y="4935"/>
                </a:cubicBezTo>
                <a:cubicBezTo>
                  <a:pt x="801" y="4768"/>
                  <a:pt x="801" y="4534"/>
                  <a:pt x="801" y="4301"/>
                </a:cubicBezTo>
                <a:cubicBezTo>
                  <a:pt x="801" y="3867"/>
                  <a:pt x="667" y="3534"/>
                  <a:pt x="534" y="3167"/>
                </a:cubicBezTo>
                <a:cubicBezTo>
                  <a:pt x="501" y="3000"/>
                  <a:pt x="434" y="2833"/>
                  <a:pt x="367" y="2633"/>
                </a:cubicBezTo>
                <a:cubicBezTo>
                  <a:pt x="301" y="2266"/>
                  <a:pt x="434" y="1766"/>
                  <a:pt x="534" y="1299"/>
                </a:cubicBezTo>
                <a:cubicBezTo>
                  <a:pt x="534" y="1165"/>
                  <a:pt x="601" y="1032"/>
                  <a:pt x="634" y="898"/>
                </a:cubicBezTo>
                <a:cubicBezTo>
                  <a:pt x="667" y="665"/>
                  <a:pt x="734" y="531"/>
                  <a:pt x="801" y="398"/>
                </a:cubicBezTo>
                <a:cubicBezTo>
                  <a:pt x="888" y="311"/>
                  <a:pt x="999" y="225"/>
                  <a:pt x="1114" y="225"/>
                </a:cubicBezTo>
                <a:cubicBezTo>
                  <a:pt x="1132" y="225"/>
                  <a:pt x="1150" y="227"/>
                  <a:pt x="1168" y="231"/>
                </a:cubicBezTo>
                <a:cubicBezTo>
                  <a:pt x="1235" y="231"/>
                  <a:pt x="1301" y="231"/>
                  <a:pt x="1301" y="131"/>
                </a:cubicBezTo>
                <a:cubicBezTo>
                  <a:pt x="1301" y="98"/>
                  <a:pt x="1301" y="31"/>
                  <a:pt x="1235" y="31"/>
                </a:cubicBezTo>
                <a:cubicBezTo>
                  <a:pt x="1179" y="10"/>
                  <a:pt x="1124" y="1"/>
                  <a:pt x="107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32" name="Google Shape;4132;p65"/>
          <p:cNvSpPr/>
          <p:nvPr/>
        </p:nvSpPr>
        <p:spPr>
          <a:xfrm>
            <a:off x="3118005" y="3017094"/>
            <a:ext cx="48114" cy="88680"/>
          </a:xfrm>
          <a:custGeom>
            <a:avLst/>
            <a:gdLst/>
            <a:ahLst/>
            <a:cxnLst/>
            <a:rect l="l" t="t" r="r" b="b"/>
            <a:pathLst>
              <a:path w="1702" h="3137" extrusionOk="0">
                <a:moveTo>
                  <a:pt x="101" y="1"/>
                </a:moveTo>
                <a:cubicBezTo>
                  <a:pt x="34" y="1"/>
                  <a:pt x="1" y="34"/>
                  <a:pt x="1" y="134"/>
                </a:cubicBezTo>
                <a:cubicBezTo>
                  <a:pt x="1" y="201"/>
                  <a:pt x="34" y="268"/>
                  <a:pt x="101" y="268"/>
                </a:cubicBezTo>
                <a:cubicBezTo>
                  <a:pt x="401" y="268"/>
                  <a:pt x="668" y="301"/>
                  <a:pt x="834" y="434"/>
                </a:cubicBezTo>
                <a:cubicBezTo>
                  <a:pt x="901" y="501"/>
                  <a:pt x="1001" y="634"/>
                  <a:pt x="1068" y="801"/>
                </a:cubicBezTo>
                <a:cubicBezTo>
                  <a:pt x="1168" y="1035"/>
                  <a:pt x="1235" y="1335"/>
                  <a:pt x="1235" y="1569"/>
                </a:cubicBezTo>
                <a:lnTo>
                  <a:pt x="1235" y="1935"/>
                </a:lnTo>
                <a:lnTo>
                  <a:pt x="1235" y="2336"/>
                </a:lnTo>
                <a:cubicBezTo>
                  <a:pt x="1268" y="2636"/>
                  <a:pt x="1368" y="2936"/>
                  <a:pt x="1535" y="3103"/>
                </a:cubicBezTo>
                <a:cubicBezTo>
                  <a:pt x="1535" y="3136"/>
                  <a:pt x="1568" y="3136"/>
                  <a:pt x="1602" y="3136"/>
                </a:cubicBezTo>
                <a:cubicBezTo>
                  <a:pt x="1668" y="3136"/>
                  <a:pt x="1668" y="3136"/>
                  <a:pt x="1668" y="3036"/>
                </a:cubicBezTo>
                <a:cubicBezTo>
                  <a:pt x="1702" y="3003"/>
                  <a:pt x="1702" y="2936"/>
                  <a:pt x="1668" y="2869"/>
                </a:cubicBezTo>
                <a:cubicBezTo>
                  <a:pt x="1535" y="2769"/>
                  <a:pt x="1502" y="2536"/>
                  <a:pt x="1435" y="2269"/>
                </a:cubicBezTo>
                <a:lnTo>
                  <a:pt x="1435" y="1869"/>
                </a:lnTo>
                <a:lnTo>
                  <a:pt x="1435" y="1502"/>
                </a:lnTo>
                <a:cubicBezTo>
                  <a:pt x="1402" y="1202"/>
                  <a:pt x="1368" y="968"/>
                  <a:pt x="1235" y="668"/>
                </a:cubicBezTo>
                <a:cubicBezTo>
                  <a:pt x="1201" y="534"/>
                  <a:pt x="1101" y="334"/>
                  <a:pt x="935" y="201"/>
                </a:cubicBezTo>
                <a:cubicBezTo>
                  <a:pt x="734" y="1"/>
                  <a:pt x="401" y="1"/>
                  <a:pt x="1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33" name="Google Shape;4133;p65"/>
          <p:cNvSpPr/>
          <p:nvPr/>
        </p:nvSpPr>
        <p:spPr>
          <a:xfrm>
            <a:off x="3139687" y="3017094"/>
            <a:ext cx="40594" cy="33047"/>
          </a:xfrm>
          <a:custGeom>
            <a:avLst/>
            <a:gdLst/>
            <a:ahLst/>
            <a:cxnLst/>
            <a:rect l="l" t="t" r="r" b="b"/>
            <a:pathLst>
              <a:path w="1436" h="1169" extrusionOk="0">
                <a:moveTo>
                  <a:pt x="468" y="1"/>
                </a:moveTo>
                <a:cubicBezTo>
                  <a:pt x="401" y="1"/>
                  <a:pt x="268" y="1"/>
                  <a:pt x="134" y="34"/>
                </a:cubicBezTo>
                <a:cubicBezTo>
                  <a:pt x="67" y="101"/>
                  <a:pt x="1" y="167"/>
                  <a:pt x="67" y="201"/>
                </a:cubicBezTo>
                <a:cubicBezTo>
                  <a:pt x="92" y="276"/>
                  <a:pt x="136" y="313"/>
                  <a:pt x="185" y="313"/>
                </a:cubicBezTo>
                <a:cubicBezTo>
                  <a:pt x="201" y="313"/>
                  <a:pt x="218" y="309"/>
                  <a:pt x="234" y="301"/>
                </a:cubicBezTo>
                <a:cubicBezTo>
                  <a:pt x="301" y="268"/>
                  <a:pt x="401" y="268"/>
                  <a:pt x="468" y="268"/>
                </a:cubicBezTo>
                <a:cubicBezTo>
                  <a:pt x="635" y="301"/>
                  <a:pt x="801" y="368"/>
                  <a:pt x="935" y="534"/>
                </a:cubicBezTo>
                <a:cubicBezTo>
                  <a:pt x="1035" y="701"/>
                  <a:pt x="1135" y="935"/>
                  <a:pt x="1168" y="1102"/>
                </a:cubicBezTo>
                <a:cubicBezTo>
                  <a:pt x="1235" y="1135"/>
                  <a:pt x="1268" y="1168"/>
                  <a:pt x="1302" y="1168"/>
                </a:cubicBezTo>
                <a:cubicBezTo>
                  <a:pt x="1435" y="1135"/>
                  <a:pt x="1435" y="1102"/>
                  <a:pt x="1402" y="1001"/>
                </a:cubicBezTo>
                <a:cubicBezTo>
                  <a:pt x="1335" y="801"/>
                  <a:pt x="1268" y="601"/>
                  <a:pt x="1102" y="368"/>
                </a:cubicBezTo>
                <a:cubicBezTo>
                  <a:pt x="935" y="167"/>
                  <a:pt x="668" y="34"/>
                  <a:pt x="4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34" name="Google Shape;4134;p65"/>
          <p:cNvSpPr/>
          <p:nvPr/>
        </p:nvSpPr>
        <p:spPr>
          <a:xfrm>
            <a:off x="2827569" y="3463122"/>
            <a:ext cx="48114" cy="87719"/>
          </a:xfrm>
          <a:custGeom>
            <a:avLst/>
            <a:gdLst/>
            <a:ahLst/>
            <a:cxnLst/>
            <a:rect l="l" t="t" r="r" b="b"/>
            <a:pathLst>
              <a:path w="1702" h="3103" extrusionOk="0">
                <a:moveTo>
                  <a:pt x="134" y="1"/>
                </a:moveTo>
                <a:cubicBezTo>
                  <a:pt x="34" y="1"/>
                  <a:pt x="1" y="34"/>
                  <a:pt x="1" y="101"/>
                </a:cubicBezTo>
                <a:cubicBezTo>
                  <a:pt x="1" y="201"/>
                  <a:pt x="34" y="234"/>
                  <a:pt x="134" y="234"/>
                </a:cubicBezTo>
                <a:cubicBezTo>
                  <a:pt x="401" y="234"/>
                  <a:pt x="668" y="268"/>
                  <a:pt x="834" y="401"/>
                </a:cubicBezTo>
                <a:cubicBezTo>
                  <a:pt x="901" y="501"/>
                  <a:pt x="1001" y="601"/>
                  <a:pt x="1068" y="768"/>
                </a:cubicBezTo>
                <a:cubicBezTo>
                  <a:pt x="1168" y="1035"/>
                  <a:pt x="1235" y="1302"/>
                  <a:pt x="1235" y="1568"/>
                </a:cubicBezTo>
                <a:lnTo>
                  <a:pt x="1235" y="1902"/>
                </a:lnTo>
                <a:lnTo>
                  <a:pt x="1235" y="2336"/>
                </a:lnTo>
                <a:cubicBezTo>
                  <a:pt x="1301" y="2603"/>
                  <a:pt x="1368" y="2903"/>
                  <a:pt x="1535" y="3070"/>
                </a:cubicBezTo>
                <a:cubicBezTo>
                  <a:pt x="1535" y="3103"/>
                  <a:pt x="1602" y="3103"/>
                  <a:pt x="1635" y="3103"/>
                </a:cubicBezTo>
                <a:cubicBezTo>
                  <a:pt x="1668" y="3103"/>
                  <a:pt x="1668" y="3103"/>
                  <a:pt x="1668" y="3036"/>
                </a:cubicBezTo>
                <a:cubicBezTo>
                  <a:pt x="1702" y="3003"/>
                  <a:pt x="1702" y="2903"/>
                  <a:pt x="1668" y="2869"/>
                </a:cubicBezTo>
                <a:cubicBezTo>
                  <a:pt x="1535" y="2736"/>
                  <a:pt x="1502" y="2536"/>
                  <a:pt x="1468" y="2236"/>
                </a:cubicBezTo>
                <a:lnTo>
                  <a:pt x="1468" y="1869"/>
                </a:lnTo>
                <a:lnTo>
                  <a:pt x="1468" y="1502"/>
                </a:lnTo>
                <a:cubicBezTo>
                  <a:pt x="1435" y="1202"/>
                  <a:pt x="1368" y="935"/>
                  <a:pt x="1235" y="668"/>
                </a:cubicBezTo>
                <a:cubicBezTo>
                  <a:pt x="1201" y="534"/>
                  <a:pt x="1135" y="334"/>
                  <a:pt x="968" y="201"/>
                </a:cubicBezTo>
                <a:cubicBezTo>
                  <a:pt x="734" y="1"/>
                  <a:pt x="401" y="1"/>
                  <a:pt x="1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35" name="Google Shape;4135;p65"/>
          <p:cNvSpPr/>
          <p:nvPr/>
        </p:nvSpPr>
        <p:spPr>
          <a:xfrm>
            <a:off x="2850213" y="3463122"/>
            <a:ext cx="39633" cy="33047"/>
          </a:xfrm>
          <a:custGeom>
            <a:avLst/>
            <a:gdLst/>
            <a:ahLst/>
            <a:cxnLst/>
            <a:rect l="l" t="t" r="r" b="b"/>
            <a:pathLst>
              <a:path w="1402" h="1169" extrusionOk="0">
                <a:moveTo>
                  <a:pt x="467" y="1"/>
                </a:moveTo>
                <a:cubicBezTo>
                  <a:pt x="367" y="1"/>
                  <a:pt x="234" y="1"/>
                  <a:pt x="134" y="34"/>
                </a:cubicBezTo>
                <a:cubicBezTo>
                  <a:pt x="33" y="67"/>
                  <a:pt x="0" y="167"/>
                  <a:pt x="33" y="201"/>
                </a:cubicBezTo>
                <a:cubicBezTo>
                  <a:pt x="57" y="248"/>
                  <a:pt x="114" y="295"/>
                  <a:pt x="157" y="295"/>
                </a:cubicBezTo>
                <a:cubicBezTo>
                  <a:pt x="175" y="295"/>
                  <a:pt x="190" y="287"/>
                  <a:pt x="200" y="268"/>
                </a:cubicBezTo>
                <a:cubicBezTo>
                  <a:pt x="300" y="234"/>
                  <a:pt x="367" y="234"/>
                  <a:pt x="467" y="234"/>
                </a:cubicBezTo>
                <a:cubicBezTo>
                  <a:pt x="634" y="268"/>
                  <a:pt x="801" y="368"/>
                  <a:pt x="901" y="534"/>
                </a:cubicBezTo>
                <a:cubicBezTo>
                  <a:pt x="1034" y="701"/>
                  <a:pt x="1134" y="901"/>
                  <a:pt x="1168" y="1068"/>
                </a:cubicBezTo>
                <a:cubicBezTo>
                  <a:pt x="1201" y="1101"/>
                  <a:pt x="1234" y="1168"/>
                  <a:pt x="1301" y="1168"/>
                </a:cubicBezTo>
                <a:cubicBezTo>
                  <a:pt x="1368" y="1101"/>
                  <a:pt x="1401" y="1035"/>
                  <a:pt x="1368" y="1001"/>
                </a:cubicBezTo>
                <a:cubicBezTo>
                  <a:pt x="1334" y="768"/>
                  <a:pt x="1234" y="568"/>
                  <a:pt x="1068" y="368"/>
                </a:cubicBezTo>
                <a:cubicBezTo>
                  <a:pt x="901" y="167"/>
                  <a:pt x="667" y="34"/>
                  <a:pt x="4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36" name="Google Shape;4136;p65"/>
          <p:cNvSpPr/>
          <p:nvPr/>
        </p:nvSpPr>
        <p:spPr>
          <a:xfrm>
            <a:off x="2789858" y="3284914"/>
            <a:ext cx="48114" cy="91479"/>
          </a:xfrm>
          <a:custGeom>
            <a:avLst/>
            <a:gdLst/>
            <a:ahLst/>
            <a:cxnLst/>
            <a:rect l="l" t="t" r="r" b="b"/>
            <a:pathLst>
              <a:path w="1702" h="3236" extrusionOk="0">
                <a:moveTo>
                  <a:pt x="1601" y="0"/>
                </a:moveTo>
                <a:cubicBezTo>
                  <a:pt x="1201" y="0"/>
                  <a:pt x="767" y="0"/>
                  <a:pt x="467" y="300"/>
                </a:cubicBezTo>
                <a:cubicBezTo>
                  <a:pt x="200" y="534"/>
                  <a:pt x="167" y="968"/>
                  <a:pt x="167" y="1301"/>
                </a:cubicBezTo>
                <a:cubicBezTo>
                  <a:pt x="134" y="1902"/>
                  <a:pt x="100" y="2502"/>
                  <a:pt x="0" y="3136"/>
                </a:cubicBezTo>
                <a:cubicBezTo>
                  <a:pt x="0" y="3169"/>
                  <a:pt x="34" y="3236"/>
                  <a:pt x="134" y="3236"/>
                </a:cubicBezTo>
                <a:cubicBezTo>
                  <a:pt x="167" y="3236"/>
                  <a:pt x="200" y="3202"/>
                  <a:pt x="267" y="3169"/>
                </a:cubicBezTo>
                <a:cubicBezTo>
                  <a:pt x="334" y="2535"/>
                  <a:pt x="434" y="1902"/>
                  <a:pt x="434" y="1301"/>
                </a:cubicBezTo>
                <a:cubicBezTo>
                  <a:pt x="434" y="1001"/>
                  <a:pt x="434" y="667"/>
                  <a:pt x="634" y="467"/>
                </a:cubicBezTo>
                <a:cubicBezTo>
                  <a:pt x="807" y="270"/>
                  <a:pt x="1070" y="219"/>
                  <a:pt x="1330" y="219"/>
                </a:cubicBezTo>
                <a:cubicBezTo>
                  <a:pt x="1423" y="219"/>
                  <a:pt x="1514" y="225"/>
                  <a:pt x="1601" y="234"/>
                </a:cubicBezTo>
                <a:cubicBezTo>
                  <a:pt x="1668" y="234"/>
                  <a:pt x="1701" y="200"/>
                  <a:pt x="1701" y="134"/>
                </a:cubicBezTo>
                <a:cubicBezTo>
                  <a:pt x="1701" y="34"/>
                  <a:pt x="1668" y="0"/>
                  <a:pt x="16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37" name="Google Shape;4137;p65"/>
          <p:cNvSpPr/>
          <p:nvPr/>
        </p:nvSpPr>
        <p:spPr>
          <a:xfrm>
            <a:off x="2794579" y="3333565"/>
            <a:ext cx="31124" cy="56029"/>
          </a:xfrm>
          <a:custGeom>
            <a:avLst/>
            <a:gdLst/>
            <a:ahLst/>
            <a:cxnLst/>
            <a:rect l="l" t="t" r="r" b="b"/>
            <a:pathLst>
              <a:path w="1101" h="1982" extrusionOk="0">
                <a:moveTo>
                  <a:pt x="152" y="1"/>
                </a:moveTo>
                <a:cubicBezTo>
                  <a:pt x="113" y="1"/>
                  <a:pt x="82" y="32"/>
                  <a:pt x="33" y="80"/>
                </a:cubicBezTo>
                <a:cubicBezTo>
                  <a:pt x="0" y="147"/>
                  <a:pt x="33" y="181"/>
                  <a:pt x="100" y="247"/>
                </a:cubicBezTo>
                <a:cubicBezTo>
                  <a:pt x="334" y="347"/>
                  <a:pt x="701" y="648"/>
                  <a:pt x="767" y="914"/>
                </a:cubicBezTo>
                <a:cubicBezTo>
                  <a:pt x="801" y="1248"/>
                  <a:pt x="801" y="1515"/>
                  <a:pt x="767" y="1848"/>
                </a:cubicBezTo>
                <a:cubicBezTo>
                  <a:pt x="767" y="1915"/>
                  <a:pt x="801" y="1982"/>
                  <a:pt x="867" y="1982"/>
                </a:cubicBezTo>
                <a:cubicBezTo>
                  <a:pt x="934" y="1982"/>
                  <a:pt x="967" y="1948"/>
                  <a:pt x="1001" y="1848"/>
                </a:cubicBezTo>
                <a:cubicBezTo>
                  <a:pt x="1034" y="1515"/>
                  <a:pt x="1101" y="1181"/>
                  <a:pt x="1001" y="848"/>
                </a:cubicBezTo>
                <a:cubicBezTo>
                  <a:pt x="934" y="447"/>
                  <a:pt x="367" y="114"/>
                  <a:pt x="200" y="14"/>
                </a:cubicBezTo>
                <a:cubicBezTo>
                  <a:pt x="182" y="5"/>
                  <a:pt x="167" y="1"/>
                  <a:pt x="1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38" name="Google Shape;4138;p65"/>
          <p:cNvSpPr/>
          <p:nvPr/>
        </p:nvSpPr>
        <p:spPr>
          <a:xfrm>
            <a:off x="3061438" y="2974266"/>
            <a:ext cx="33018" cy="41923"/>
          </a:xfrm>
          <a:custGeom>
            <a:avLst/>
            <a:gdLst/>
            <a:ahLst/>
            <a:cxnLst/>
            <a:rect l="l" t="t" r="r" b="b"/>
            <a:pathLst>
              <a:path w="1168" h="1483" extrusionOk="0">
                <a:moveTo>
                  <a:pt x="110" y="1"/>
                </a:moveTo>
                <a:cubicBezTo>
                  <a:pt x="92" y="1"/>
                  <a:pt x="77" y="5"/>
                  <a:pt x="67" y="15"/>
                </a:cubicBezTo>
                <a:cubicBezTo>
                  <a:pt x="33" y="48"/>
                  <a:pt x="0" y="148"/>
                  <a:pt x="33" y="181"/>
                </a:cubicBezTo>
                <a:cubicBezTo>
                  <a:pt x="234" y="682"/>
                  <a:pt x="567" y="1082"/>
                  <a:pt x="934" y="1416"/>
                </a:cubicBezTo>
                <a:cubicBezTo>
                  <a:pt x="1001" y="1482"/>
                  <a:pt x="1001" y="1482"/>
                  <a:pt x="1034" y="1482"/>
                </a:cubicBezTo>
                <a:cubicBezTo>
                  <a:pt x="1068" y="1482"/>
                  <a:pt x="1068" y="1449"/>
                  <a:pt x="1101" y="1382"/>
                </a:cubicBezTo>
                <a:cubicBezTo>
                  <a:pt x="1168" y="1349"/>
                  <a:pt x="1168" y="1282"/>
                  <a:pt x="1101" y="1215"/>
                </a:cubicBezTo>
                <a:cubicBezTo>
                  <a:pt x="734" y="882"/>
                  <a:pt x="434" y="515"/>
                  <a:pt x="234" y="48"/>
                </a:cubicBezTo>
                <a:cubicBezTo>
                  <a:pt x="210" y="24"/>
                  <a:pt x="153" y="1"/>
                  <a:pt x="11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39" name="Google Shape;4139;p65"/>
          <p:cNvSpPr/>
          <p:nvPr/>
        </p:nvSpPr>
        <p:spPr>
          <a:xfrm>
            <a:off x="2877549" y="3099215"/>
            <a:ext cx="35873" cy="147056"/>
          </a:xfrm>
          <a:custGeom>
            <a:avLst/>
            <a:gdLst/>
            <a:ahLst/>
            <a:cxnLst/>
            <a:rect l="l" t="t" r="r" b="b"/>
            <a:pathLst>
              <a:path w="1269" h="5202" extrusionOk="0">
                <a:moveTo>
                  <a:pt x="1039" y="1"/>
                </a:moveTo>
                <a:cubicBezTo>
                  <a:pt x="841" y="1"/>
                  <a:pt x="673" y="133"/>
                  <a:pt x="568" y="265"/>
                </a:cubicBezTo>
                <a:cubicBezTo>
                  <a:pt x="434" y="465"/>
                  <a:pt x="401" y="698"/>
                  <a:pt x="367" y="865"/>
                </a:cubicBezTo>
                <a:cubicBezTo>
                  <a:pt x="367" y="965"/>
                  <a:pt x="301" y="1099"/>
                  <a:pt x="267" y="1265"/>
                </a:cubicBezTo>
                <a:cubicBezTo>
                  <a:pt x="134" y="1766"/>
                  <a:pt x="0" y="2299"/>
                  <a:pt x="101" y="2733"/>
                </a:cubicBezTo>
                <a:cubicBezTo>
                  <a:pt x="201" y="2933"/>
                  <a:pt x="234" y="3133"/>
                  <a:pt x="301" y="3300"/>
                </a:cubicBezTo>
                <a:cubicBezTo>
                  <a:pt x="434" y="3634"/>
                  <a:pt x="534" y="3934"/>
                  <a:pt x="534" y="4368"/>
                </a:cubicBezTo>
                <a:cubicBezTo>
                  <a:pt x="534" y="4601"/>
                  <a:pt x="501" y="4935"/>
                  <a:pt x="701" y="5135"/>
                </a:cubicBezTo>
                <a:cubicBezTo>
                  <a:pt x="701" y="5202"/>
                  <a:pt x="734" y="5202"/>
                  <a:pt x="768" y="5202"/>
                </a:cubicBezTo>
                <a:cubicBezTo>
                  <a:pt x="834" y="5202"/>
                  <a:pt x="868" y="5202"/>
                  <a:pt x="901" y="5101"/>
                </a:cubicBezTo>
                <a:cubicBezTo>
                  <a:pt x="934" y="5068"/>
                  <a:pt x="934" y="4968"/>
                  <a:pt x="901" y="4935"/>
                </a:cubicBezTo>
                <a:cubicBezTo>
                  <a:pt x="768" y="4768"/>
                  <a:pt x="768" y="4501"/>
                  <a:pt x="768" y="4301"/>
                </a:cubicBezTo>
                <a:cubicBezTo>
                  <a:pt x="768" y="3867"/>
                  <a:pt x="634" y="3534"/>
                  <a:pt x="534" y="3200"/>
                </a:cubicBezTo>
                <a:cubicBezTo>
                  <a:pt x="467" y="3000"/>
                  <a:pt x="401" y="2833"/>
                  <a:pt x="367" y="2633"/>
                </a:cubicBezTo>
                <a:cubicBezTo>
                  <a:pt x="267" y="2266"/>
                  <a:pt x="401" y="1766"/>
                  <a:pt x="534" y="1299"/>
                </a:cubicBezTo>
                <a:cubicBezTo>
                  <a:pt x="534" y="1165"/>
                  <a:pt x="568" y="1032"/>
                  <a:pt x="601" y="898"/>
                </a:cubicBezTo>
                <a:cubicBezTo>
                  <a:pt x="668" y="698"/>
                  <a:pt x="701" y="532"/>
                  <a:pt x="768" y="398"/>
                </a:cubicBezTo>
                <a:cubicBezTo>
                  <a:pt x="854" y="311"/>
                  <a:pt x="991" y="225"/>
                  <a:pt x="1113" y="225"/>
                </a:cubicBezTo>
                <a:cubicBezTo>
                  <a:pt x="1132" y="225"/>
                  <a:pt x="1150" y="227"/>
                  <a:pt x="1168" y="231"/>
                </a:cubicBezTo>
                <a:cubicBezTo>
                  <a:pt x="1201" y="231"/>
                  <a:pt x="1268" y="231"/>
                  <a:pt x="1268" y="131"/>
                </a:cubicBezTo>
                <a:cubicBezTo>
                  <a:pt x="1268" y="98"/>
                  <a:pt x="1235" y="31"/>
                  <a:pt x="1201" y="31"/>
                </a:cubicBezTo>
                <a:cubicBezTo>
                  <a:pt x="1145" y="10"/>
                  <a:pt x="1091" y="1"/>
                  <a:pt x="103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40" name="Google Shape;4140;p65"/>
          <p:cNvSpPr/>
          <p:nvPr/>
        </p:nvSpPr>
        <p:spPr>
          <a:xfrm>
            <a:off x="2854905" y="3105349"/>
            <a:ext cx="33047" cy="41895"/>
          </a:xfrm>
          <a:custGeom>
            <a:avLst/>
            <a:gdLst/>
            <a:ahLst/>
            <a:cxnLst/>
            <a:rect l="l" t="t" r="r" b="b"/>
            <a:pathLst>
              <a:path w="1169" h="1482" extrusionOk="0">
                <a:moveTo>
                  <a:pt x="111" y="0"/>
                </a:moveTo>
                <a:cubicBezTo>
                  <a:pt x="93" y="0"/>
                  <a:pt x="77" y="5"/>
                  <a:pt x="68" y="14"/>
                </a:cubicBezTo>
                <a:cubicBezTo>
                  <a:pt x="34" y="48"/>
                  <a:pt x="1" y="114"/>
                  <a:pt x="34" y="181"/>
                </a:cubicBezTo>
                <a:cubicBezTo>
                  <a:pt x="234" y="681"/>
                  <a:pt x="568" y="1082"/>
                  <a:pt x="968" y="1415"/>
                </a:cubicBezTo>
                <a:cubicBezTo>
                  <a:pt x="1002" y="1482"/>
                  <a:pt x="1002" y="1482"/>
                  <a:pt x="1035" y="1482"/>
                </a:cubicBezTo>
                <a:cubicBezTo>
                  <a:pt x="1068" y="1482"/>
                  <a:pt x="1068" y="1482"/>
                  <a:pt x="1102" y="1382"/>
                </a:cubicBezTo>
                <a:cubicBezTo>
                  <a:pt x="1168" y="1349"/>
                  <a:pt x="1168" y="1249"/>
                  <a:pt x="1102" y="1215"/>
                </a:cubicBezTo>
                <a:cubicBezTo>
                  <a:pt x="735" y="882"/>
                  <a:pt x="468" y="515"/>
                  <a:pt x="234" y="48"/>
                </a:cubicBezTo>
                <a:cubicBezTo>
                  <a:pt x="211" y="24"/>
                  <a:pt x="154" y="0"/>
                  <a:pt x="1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41" name="Google Shape;4141;p65"/>
          <p:cNvSpPr/>
          <p:nvPr/>
        </p:nvSpPr>
        <p:spPr>
          <a:xfrm>
            <a:off x="3149129" y="3332067"/>
            <a:ext cx="42460" cy="53768"/>
          </a:xfrm>
          <a:custGeom>
            <a:avLst/>
            <a:gdLst/>
            <a:ahLst/>
            <a:cxnLst/>
            <a:rect l="l" t="t" r="r" b="b"/>
            <a:pathLst>
              <a:path w="1502" h="1902" extrusionOk="0">
                <a:moveTo>
                  <a:pt x="134" y="0"/>
                </a:moveTo>
                <a:cubicBezTo>
                  <a:pt x="100" y="0"/>
                  <a:pt x="0" y="0"/>
                  <a:pt x="0" y="67"/>
                </a:cubicBezTo>
                <a:cubicBezTo>
                  <a:pt x="0" y="167"/>
                  <a:pt x="67" y="234"/>
                  <a:pt x="100" y="234"/>
                </a:cubicBezTo>
                <a:cubicBezTo>
                  <a:pt x="467" y="334"/>
                  <a:pt x="701" y="500"/>
                  <a:pt x="834" y="701"/>
                </a:cubicBezTo>
                <a:cubicBezTo>
                  <a:pt x="934" y="834"/>
                  <a:pt x="968" y="1001"/>
                  <a:pt x="1001" y="1168"/>
                </a:cubicBezTo>
                <a:lnTo>
                  <a:pt x="1068" y="1301"/>
                </a:lnTo>
                <a:cubicBezTo>
                  <a:pt x="1101" y="1501"/>
                  <a:pt x="1168" y="1668"/>
                  <a:pt x="1268" y="1835"/>
                </a:cubicBezTo>
                <a:cubicBezTo>
                  <a:pt x="1301" y="1868"/>
                  <a:pt x="1335" y="1901"/>
                  <a:pt x="1401" y="1901"/>
                </a:cubicBezTo>
                <a:lnTo>
                  <a:pt x="1435" y="1868"/>
                </a:lnTo>
                <a:cubicBezTo>
                  <a:pt x="1468" y="1835"/>
                  <a:pt x="1501" y="1735"/>
                  <a:pt x="1468" y="1701"/>
                </a:cubicBezTo>
                <a:cubicBezTo>
                  <a:pt x="1401" y="1534"/>
                  <a:pt x="1301" y="1368"/>
                  <a:pt x="1268" y="1201"/>
                </a:cubicBezTo>
                <a:lnTo>
                  <a:pt x="1235" y="1067"/>
                </a:lnTo>
                <a:cubicBezTo>
                  <a:pt x="1168" y="901"/>
                  <a:pt x="1101" y="734"/>
                  <a:pt x="1001" y="567"/>
                </a:cubicBezTo>
                <a:cubicBezTo>
                  <a:pt x="834" y="334"/>
                  <a:pt x="567" y="133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42" name="Google Shape;4142;p65"/>
          <p:cNvSpPr/>
          <p:nvPr/>
        </p:nvSpPr>
        <p:spPr>
          <a:xfrm>
            <a:off x="3101043" y="3354512"/>
            <a:ext cx="56595" cy="86956"/>
          </a:xfrm>
          <a:custGeom>
            <a:avLst/>
            <a:gdLst/>
            <a:ahLst/>
            <a:cxnLst/>
            <a:rect l="l" t="t" r="r" b="b"/>
            <a:pathLst>
              <a:path w="2002" h="3076" extrusionOk="0">
                <a:moveTo>
                  <a:pt x="1688" y="1"/>
                </a:moveTo>
                <a:cubicBezTo>
                  <a:pt x="1461" y="1"/>
                  <a:pt x="1230" y="94"/>
                  <a:pt x="1034" y="240"/>
                </a:cubicBezTo>
                <a:cubicBezTo>
                  <a:pt x="834" y="407"/>
                  <a:pt x="667" y="674"/>
                  <a:pt x="534" y="1007"/>
                </a:cubicBezTo>
                <a:cubicBezTo>
                  <a:pt x="467" y="1241"/>
                  <a:pt x="434" y="1541"/>
                  <a:pt x="367" y="1775"/>
                </a:cubicBezTo>
                <a:cubicBezTo>
                  <a:pt x="300" y="2175"/>
                  <a:pt x="267" y="2575"/>
                  <a:pt x="33" y="2875"/>
                </a:cubicBezTo>
                <a:cubicBezTo>
                  <a:pt x="0" y="2909"/>
                  <a:pt x="33" y="2975"/>
                  <a:pt x="100" y="3042"/>
                </a:cubicBezTo>
                <a:cubicBezTo>
                  <a:pt x="134" y="3075"/>
                  <a:pt x="134" y="3075"/>
                  <a:pt x="167" y="3075"/>
                </a:cubicBezTo>
                <a:cubicBezTo>
                  <a:pt x="200" y="3075"/>
                  <a:pt x="267" y="3042"/>
                  <a:pt x="267" y="3042"/>
                </a:cubicBezTo>
                <a:cubicBezTo>
                  <a:pt x="500" y="2675"/>
                  <a:pt x="601" y="2242"/>
                  <a:pt x="634" y="1841"/>
                </a:cubicBezTo>
                <a:cubicBezTo>
                  <a:pt x="667" y="1574"/>
                  <a:pt x="701" y="1341"/>
                  <a:pt x="801" y="1074"/>
                </a:cubicBezTo>
                <a:cubicBezTo>
                  <a:pt x="867" y="774"/>
                  <a:pt x="1034" y="574"/>
                  <a:pt x="1201" y="407"/>
                </a:cubicBezTo>
                <a:cubicBezTo>
                  <a:pt x="1330" y="278"/>
                  <a:pt x="1540" y="228"/>
                  <a:pt x="1721" y="228"/>
                </a:cubicBezTo>
                <a:cubicBezTo>
                  <a:pt x="1773" y="228"/>
                  <a:pt x="1823" y="233"/>
                  <a:pt x="1868" y="240"/>
                </a:cubicBezTo>
                <a:cubicBezTo>
                  <a:pt x="1886" y="249"/>
                  <a:pt x="1904" y="253"/>
                  <a:pt x="1920" y="253"/>
                </a:cubicBezTo>
                <a:cubicBezTo>
                  <a:pt x="1966" y="253"/>
                  <a:pt x="2002" y="222"/>
                  <a:pt x="2002" y="173"/>
                </a:cubicBezTo>
                <a:cubicBezTo>
                  <a:pt x="2002" y="107"/>
                  <a:pt x="2002" y="40"/>
                  <a:pt x="1935" y="40"/>
                </a:cubicBezTo>
                <a:cubicBezTo>
                  <a:pt x="1854" y="13"/>
                  <a:pt x="1772" y="1"/>
                  <a:pt x="16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43" name="Google Shape;4143;p65"/>
          <p:cNvSpPr/>
          <p:nvPr/>
        </p:nvSpPr>
        <p:spPr>
          <a:xfrm>
            <a:off x="3170811" y="3309423"/>
            <a:ext cx="23605" cy="41527"/>
          </a:xfrm>
          <a:custGeom>
            <a:avLst/>
            <a:gdLst/>
            <a:ahLst/>
            <a:cxnLst/>
            <a:rect l="l" t="t" r="r" b="b"/>
            <a:pathLst>
              <a:path w="835" h="1469" extrusionOk="0">
                <a:moveTo>
                  <a:pt x="668" y="0"/>
                </a:moveTo>
                <a:cubicBezTo>
                  <a:pt x="601" y="0"/>
                  <a:pt x="568" y="34"/>
                  <a:pt x="568" y="134"/>
                </a:cubicBezTo>
                <a:cubicBezTo>
                  <a:pt x="568" y="301"/>
                  <a:pt x="434" y="501"/>
                  <a:pt x="334" y="668"/>
                </a:cubicBezTo>
                <a:cubicBezTo>
                  <a:pt x="167" y="868"/>
                  <a:pt x="1" y="1101"/>
                  <a:pt x="34" y="1368"/>
                </a:cubicBezTo>
                <a:cubicBezTo>
                  <a:pt x="34" y="1435"/>
                  <a:pt x="134" y="1468"/>
                  <a:pt x="167" y="1468"/>
                </a:cubicBezTo>
                <a:cubicBezTo>
                  <a:pt x="234" y="1468"/>
                  <a:pt x="301" y="1368"/>
                  <a:pt x="234" y="1368"/>
                </a:cubicBezTo>
                <a:cubicBezTo>
                  <a:pt x="201" y="1201"/>
                  <a:pt x="367" y="1001"/>
                  <a:pt x="501" y="834"/>
                </a:cubicBezTo>
                <a:cubicBezTo>
                  <a:pt x="701" y="601"/>
                  <a:pt x="834" y="367"/>
                  <a:pt x="768" y="101"/>
                </a:cubicBezTo>
                <a:cubicBezTo>
                  <a:pt x="768" y="34"/>
                  <a:pt x="701" y="0"/>
                  <a:pt x="6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44" name="Google Shape;4144;p65"/>
          <p:cNvSpPr/>
          <p:nvPr/>
        </p:nvSpPr>
        <p:spPr>
          <a:xfrm>
            <a:off x="3115178" y="3389820"/>
            <a:ext cx="28326" cy="79945"/>
          </a:xfrm>
          <a:custGeom>
            <a:avLst/>
            <a:gdLst/>
            <a:ahLst/>
            <a:cxnLst/>
            <a:rect l="l" t="t" r="r" b="b"/>
            <a:pathLst>
              <a:path w="1002" h="2828" extrusionOk="0">
                <a:moveTo>
                  <a:pt x="117" y="0"/>
                </a:moveTo>
                <a:cubicBezTo>
                  <a:pt x="84" y="0"/>
                  <a:pt x="50" y="8"/>
                  <a:pt x="34" y="25"/>
                </a:cubicBezTo>
                <a:cubicBezTo>
                  <a:pt x="0" y="59"/>
                  <a:pt x="0" y="159"/>
                  <a:pt x="34" y="192"/>
                </a:cubicBezTo>
                <a:cubicBezTo>
                  <a:pt x="367" y="459"/>
                  <a:pt x="768" y="1026"/>
                  <a:pt x="634" y="1493"/>
                </a:cubicBezTo>
                <a:cubicBezTo>
                  <a:pt x="601" y="1660"/>
                  <a:pt x="501" y="1793"/>
                  <a:pt x="434" y="1927"/>
                </a:cubicBezTo>
                <a:cubicBezTo>
                  <a:pt x="301" y="2127"/>
                  <a:pt x="167" y="2360"/>
                  <a:pt x="201" y="2760"/>
                </a:cubicBezTo>
                <a:cubicBezTo>
                  <a:pt x="201" y="2794"/>
                  <a:pt x="301" y="2827"/>
                  <a:pt x="334" y="2827"/>
                </a:cubicBezTo>
                <a:cubicBezTo>
                  <a:pt x="434" y="2827"/>
                  <a:pt x="467" y="2760"/>
                  <a:pt x="434" y="2760"/>
                </a:cubicBezTo>
                <a:cubicBezTo>
                  <a:pt x="367" y="2460"/>
                  <a:pt x="501" y="2260"/>
                  <a:pt x="634" y="2027"/>
                </a:cubicBezTo>
                <a:cubicBezTo>
                  <a:pt x="701" y="1927"/>
                  <a:pt x="801" y="1726"/>
                  <a:pt x="834" y="1593"/>
                </a:cubicBezTo>
                <a:cubicBezTo>
                  <a:pt x="1001" y="1026"/>
                  <a:pt x="534" y="325"/>
                  <a:pt x="201" y="25"/>
                </a:cubicBezTo>
                <a:cubicBezTo>
                  <a:pt x="184" y="8"/>
                  <a:pt x="151" y="0"/>
                  <a:pt x="1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45" name="Google Shape;4145;p65"/>
          <p:cNvSpPr/>
          <p:nvPr/>
        </p:nvSpPr>
        <p:spPr>
          <a:xfrm>
            <a:off x="3119899" y="3585724"/>
            <a:ext cx="47181" cy="92440"/>
          </a:xfrm>
          <a:custGeom>
            <a:avLst/>
            <a:gdLst/>
            <a:ahLst/>
            <a:cxnLst/>
            <a:rect l="l" t="t" r="r" b="b"/>
            <a:pathLst>
              <a:path w="1669" h="3270" extrusionOk="0">
                <a:moveTo>
                  <a:pt x="1535" y="0"/>
                </a:moveTo>
                <a:cubicBezTo>
                  <a:pt x="1268" y="0"/>
                  <a:pt x="901" y="0"/>
                  <a:pt x="634" y="67"/>
                </a:cubicBezTo>
                <a:lnTo>
                  <a:pt x="367" y="200"/>
                </a:lnTo>
                <a:cubicBezTo>
                  <a:pt x="167" y="367"/>
                  <a:pt x="67" y="534"/>
                  <a:pt x="34" y="701"/>
                </a:cubicBezTo>
                <a:cubicBezTo>
                  <a:pt x="0" y="1001"/>
                  <a:pt x="200" y="1268"/>
                  <a:pt x="434" y="1535"/>
                </a:cubicBezTo>
                <a:cubicBezTo>
                  <a:pt x="501" y="1701"/>
                  <a:pt x="634" y="1835"/>
                  <a:pt x="667" y="1935"/>
                </a:cubicBezTo>
                <a:cubicBezTo>
                  <a:pt x="834" y="2335"/>
                  <a:pt x="968" y="2769"/>
                  <a:pt x="1034" y="3202"/>
                </a:cubicBezTo>
                <a:cubicBezTo>
                  <a:pt x="1034" y="3236"/>
                  <a:pt x="1134" y="3269"/>
                  <a:pt x="1168" y="3269"/>
                </a:cubicBezTo>
                <a:cubicBezTo>
                  <a:pt x="1268" y="3236"/>
                  <a:pt x="1301" y="3202"/>
                  <a:pt x="1335" y="3202"/>
                </a:cubicBezTo>
                <a:cubicBezTo>
                  <a:pt x="1268" y="2735"/>
                  <a:pt x="1101" y="2268"/>
                  <a:pt x="901" y="1868"/>
                </a:cubicBezTo>
                <a:cubicBezTo>
                  <a:pt x="868" y="1701"/>
                  <a:pt x="767" y="1535"/>
                  <a:pt x="634" y="1401"/>
                </a:cubicBezTo>
                <a:cubicBezTo>
                  <a:pt x="467" y="1201"/>
                  <a:pt x="267" y="934"/>
                  <a:pt x="300" y="734"/>
                </a:cubicBezTo>
                <a:cubicBezTo>
                  <a:pt x="334" y="601"/>
                  <a:pt x="401" y="534"/>
                  <a:pt x="534" y="400"/>
                </a:cubicBezTo>
                <a:cubicBezTo>
                  <a:pt x="567" y="367"/>
                  <a:pt x="667" y="334"/>
                  <a:pt x="701" y="334"/>
                </a:cubicBezTo>
                <a:cubicBezTo>
                  <a:pt x="968" y="234"/>
                  <a:pt x="1268" y="234"/>
                  <a:pt x="1535" y="234"/>
                </a:cubicBezTo>
                <a:cubicBezTo>
                  <a:pt x="1635" y="234"/>
                  <a:pt x="1668" y="200"/>
                  <a:pt x="1668" y="100"/>
                </a:cubicBezTo>
                <a:cubicBezTo>
                  <a:pt x="1668" y="33"/>
                  <a:pt x="1635" y="0"/>
                  <a:pt x="153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46" name="Google Shape;4146;p65"/>
          <p:cNvSpPr/>
          <p:nvPr/>
        </p:nvSpPr>
        <p:spPr>
          <a:xfrm>
            <a:off x="3119899" y="3625329"/>
            <a:ext cx="14163" cy="59422"/>
          </a:xfrm>
          <a:custGeom>
            <a:avLst/>
            <a:gdLst/>
            <a:ahLst/>
            <a:cxnLst/>
            <a:rect l="l" t="t" r="r" b="b"/>
            <a:pathLst>
              <a:path w="501" h="2102" extrusionOk="0">
                <a:moveTo>
                  <a:pt x="434" y="0"/>
                </a:moveTo>
                <a:cubicBezTo>
                  <a:pt x="367" y="0"/>
                  <a:pt x="300" y="0"/>
                  <a:pt x="300" y="100"/>
                </a:cubicBezTo>
                <a:cubicBezTo>
                  <a:pt x="300" y="200"/>
                  <a:pt x="200" y="367"/>
                  <a:pt x="134" y="467"/>
                </a:cubicBezTo>
                <a:lnTo>
                  <a:pt x="134" y="500"/>
                </a:lnTo>
                <a:cubicBezTo>
                  <a:pt x="134" y="534"/>
                  <a:pt x="67" y="634"/>
                  <a:pt x="34" y="667"/>
                </a:cubicBezTo>
                <a:cubicBezTo>
                  <a:pt x="0" y="767"/>
                  <a:pt x="0" y="834"/>
                  <a:pt x="0" y="867"/>
                </a:cubicBezTo>
                <a:cubicBezTo>
                  <a:pt x="0" y="1268"/>
                  <a:pt x="34" y="1635"/>
                  <a:pt x="67" y="2002"/>
                </a:cubicBezTo>
                <a:cubicBezTo>
                  <a:pt x="67" y="2035"/>
                  <a:pt x="167" y="2102"/>
                  <a:pt x="200" y="2102"/>
                </a:cubicBezTo>
                <a:cubicBezTo>
                  <a:pt x="300" y="2102"/>
                  <a:pt x="334" y="2002"/>
                  <a:pt x="300" y="1935"/>
                </a:cubicBezTo>
                <a:cubicBezTo>
                  <a:pt x="200" y="1535"/>
                  <a:pt x="200" y="1201"/>
                  <a:pt x="200" y="834"/>
                </a:cubicBezTo>
                <a:lnTo>
                  <a:pt x="200" y="701"/>
                </a:lnTo>
                <a:cubicBezTo>
                  <a:pt x="200" y="667"/>
                  <a:pt x="200" y="667"/>
                  <a:pt x="267" y="634"/>
                </a:cubicBezTo>
                <a:lnTo>
                  <a:pt x="300" y="601"/>
                </a:lnTo>
                <a:cubicBezTo>
                  <a:pt x="367" y="467"/>
                  <a:pt x="467" y="300"/>
                  <a:pt x="501" y="134"/>
                </a:cubicBezTo>
                <a:cubicBezTo>
                  <a:pt x="501" y="100"/>
                  <a:pt x="501" y="0"/>
                  <a:pt x="4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47" name="Google Shape;4147;p65"/>
          <p:cNvSpPr/>
          <p:nvPr/>
        </p:nvSpPr>
        <p:spPr>
          <a:xfrm>
            <a:off x="3166090" y="4089251"/>
            <a:ext cx="133939" cy="262196"/>
          </a:xfrm>
          <a:custGeom>
            <a:avLst/>
            <a:gdLst/>
            <a:ahLst/>
            <a:cxnLst/>
            <a:rect l="l" t="t" r="r" b="b"/>
            <a:pathLst>
              <a:path w="4738" h="9275" extrusionOk="0">
                <a:moveTo>
                  <a:pt x="67" y="1"/>
                </a:moveTo>
                <a:cubicBezTo>
                  <a:pt x="34" y="1"/>
                  <a:pt x="1" y="68"/>
                  <a:pt x="1" y="134"/>
                </a:cubicBezTo>
                <a:cubicBezTo>
                  <a:pt x="168" y="1035"/>
                  <a:pt x="334" y="2002"/>
                  <a:pt x="901" y="2770"/>
                </a:cubicBezTo>
                <a:cubicBezTo>
                  <a:pt x="1102" y="3070"/>
                  <a:pt x="1335" y="3270"/>
                  <a:pt x="1569" y="3470"/>
                </a:cubicBezTo>
                <a:cubicBezTo>
                  <a:pt x="1702" y="3570"/>
                  <a:pt x="1769" y="3637"/>
                  <a:pt x="1902" y="3770"/>
                </a:cubicBezTo>
                <a:cubicBezTo>
                  <a:pt x="2536" y="4371"/>
                  <a:pt x="3003" y="5105"/>
                  <a:pt x="3270" y="5905"/>
                </a:cubicBezTo>
                <a:cubicBezTo>
                  <a:pt x="3403" y="6272"/>
                  <a:pt x="3537" y="6672"/>
                  <a:pt x="3637" y="7106"/>
                </a:cubicBezTo>
                <a:cubicBezTo>
                  <a:pt x="3803" y="7773"/>
                  <a:pt x="3937" y="8440"/>
                  <a:pt x="4270" y="9041"/>
                </a:cubicBezTo>
                <a:cubicBezTo>
                  <a:pt x="4371" y="9207"/>
                  <a:pt x="4504" y="9274"/>
                  <a:pt x="4637" y="9274"/>
                </a:cubicBezTo>
                <a:cubicBezTo>
                  <a:pt x="4704" y="9241"/>
                  <a:pt x="4737" y="9207"/>
                  <a:pt x="4704" y="9207"/>
                </a:cubicBezTo>
                <a:cubicBezTo>
                  <a:pt x="4704" y="9107"/>
                  <a:pt x="4671" y="9074"/>
                  <a:pt x="4571" y="9074"/>
                </a:cubicBezTo>
                <a:cubicBezTo>
                  <a:pt x="4571" y="9074"/>
                  <a:pt x="4504" y="9041"/>
                  <a:pt x="4471" y="8941"/>
                </a:cubicBezTo>
                <a:cubicBezTo>
                  <a:pt x="4104" y="8374"/>
                  <a:pt x="4004" y="7706"/>
                  <a:pt x="3837" y="7073"/>
                </a:cubicBezTo>
                <a:cubicBezTo>
                  <a:pt x="3737" y="6639"/>
                  <a:pt x="3670" y="6239"/>
                  <a:pt x="3503" y="5805"/>
                </a:cubicBezTo>
                <a:cubicBezTo>
                  <a:pt x="3203" y="4971"/>
                  <a:pt x="2703" y="4237"/>
                  <a:pt x="2069" y="3603"/>
                </a:cubicBezTo>
                <a:cubicBezTo>
                  <a:pt x="1935" y="3537"/>
                  <a:pt x="1869" y="3403"/>
                  <a:pt x="1735" y="3303"/>
                </a:cubicBezTo>
                <a:cubicBezTo>
                  <a:pt x="1502" y="3103"/>
                  <a:pt x="1268" y="2903"/>
                  <a:pt x="1068" y="2636"/>
                </a:cubicBezTo>
                <a:cubicBezTo>
                  <a:pt x="501" y="1902"/>
                  <a:pt x="334" y="935"/>
                  <a:pt x="201" y="101"/>
                </a:cubicBezTo>
                <a:cubicBezTo>
                  <a:pt x="201" y="68"/>
                  <a:pt x="168" y="1"/>
                  <a:pt x="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48" name="Google Shape;4148;p65"/>
          <p:cNvSpPr/>
          <p:nvPr/>
        </p:nvSpPr>
        <p:spPr>
          <a:xfrm>
            <a:off x="3269837" y="4274102"/>
            <a:ext cx="61316" cy="49980"/>
          </a:xfrm>
          <a:custGeom>
            <a:avLst/>
            <a:gdLst/>
            <a:ahLst/>
            <a:cxnLst/>
            <a:rect l="l" t="t" r="r" b="b"/>
            <a:pathLst>
              <a:path w="2169" h="1768" extrusionOk="0">
                <a:moveTo>
                  <a:pt x="547" y="0"/>
                </a:moveTo>
                <a:cubicBezTo>
                  <a:pt x="444" y="0"/>
                  <a:pt x="339" y="11"/>
                  <a:pt x="234" y="33"/>
                </a:cubicBezTo>
                <a:lnTo>
                  <a:pt x="0" y="67"/>
                </a:lnTo>
                <a:lnTo>
                  <a:pt x="200" y="233"/>
                </a:lnTo>
                <a:cubicBezTo>
                  <a:pt x="334" y="367"/>
                  <a:pt x="400" y="500"/>
                  <a:pt x="500" y="600"/>
                </a:cubicBezTo>
                <a:cubicBezTo>
                  <a:pt x="567" y="700"/>
                  <a:pt x="600" y="834"/>
                  <a:pt x="701" y="901"/>
                </a:cubicBezTo>
                <a:cubicBezTo>
                  <a:pt x="901" y="1201"/>
                  <a:pt x="1067" y="1434"/>
                  <a:pt x="1101" y="1701"/>
                </a:cubicBezTo>
                <a:cubicBezTo>
                  <a:pt x="1168" y="1734"/>
                  <a:pt x="1201" y="1768"/>
                  <a:pt x="1234" y="1768"/>
                </a:cubicBezTo>
                <a:cubicBezTo>
                  <a:pt x="1334" y="1768"/>
                  <a:pt x="1368" y="1701"/>
                  <a:pt x="1368" y="1601"/>
                </a:cubicBezTo>
                <a:cubicBezTo>
                  <a:pt x="1268" y="1334"/>
                  <a:pt x="1168" y="1034"/>
                  <a:pt x="901" y="734"/>
                </a:cubicBezTo>
                <a:cubicBezTo>
                  <a:pt x="834" y="667"/>
                  <a:pt x="734" y="567"/>
                  <a:pt x="701" y="500"/>
                </a:cubicBezTo>
                <a:cubicBezTo>
                  <a:pt x="667" y="400"/>
                  <a:pt x="600" y="333"/>
                  <a:pt x="534" y="233"/>
                </a:cubicBezTo>
                <a:cubicBezTo>
                  <a:pt x="834" y="233"/>
                  <a:pt x="1101" y="367"/>
                  <a:pt x="1368" y="534"/>
                </a:cubicBezTo>
                <a:cubicBezTo>
                  <a:pt x="1701" y="734"/>
                  <a:pt x="1901" y="1101"/>
                  <a:pt x="1935" y="1501"/>
                </a:cubicBezTo>
                <a:cubicBezTo>
                  <a:pt x="1935" y="1534"/>
                  <a:pt x="2001" y="1568"/>
                  <a:pt x="2068" y="1568"/>
                </a:cubicBezTo>
                <a:cubicBezTo>
                  <a:pt x="2102" y="1568"/>
                  <a:pt x="2168" y="1534"/>
                  <a:pt x="2168" y="1434"/>
                </a:cubicBezTo>
                <a:cubicBezTo>
                  <a:pt x="2068" y="1001"/>
                  <a:pt x="1868" y="567"/>
                  <a:pt x="1501" y="333"/>
                </a:cubicBezTo>
                <a:cubicBezTo>
                  <a:pt x="1243" y="127"/>
                  <a:pt x="904" y="0"/>
                  <a:pt x="5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49" name="Google Shape;4149;p65"/>
          <p:cNvSpPr/>
          <p:nvPr/>
        </p:nvSpPr>
        <p:spPr>
          <a:xfrm>
            <a:off x="3255675" y="4199585"/>
            <a:ext cx="22672" cy="39633"/>
          </a:xfrm>
          <a:custGeom>
            <a:avLst/>
            <a:gdLst/>
            <a:ahLst/>
            <a:cxnLst/>
            <a:rect l="l" t="t" r="r" b="b"/>
            <a:pathLst>
              <a:path w="802" h="1402" extrusionOk="0">
                <a:moveTo>
                  <a:pt x="668" y="1"/>
                </a:moveTo>
                <a:cubicBezTo>
                  <a:pt x="568" y="1"/>
                  <a:pt x="468" y="1"/>
                  <a:pt x="368" y="67"/>
                </a:cubicBezTo>
                <a:cubicBezTo>
                  <a:pt x="234" y="167"/>
                  <a:pt x="201" y="334"/>
                  <a:pt x="167" y="401"/>
                </a:cubicBezTo>
                <a:cubicBezTo>
                  <a:pt x="134" y="534"/>
                  <a:pt x="134" y="701"/>
                  <a:pt x="134" y="835"/>
                </a:cubicBezTo>
                <a:lnTo>
                  <a:pt x="134" y="901"/>
                </a:lnTo>
                <a:lnTo>
                  <a:pt x="134" y="1068"/>
                </a:lnTo>
                <a:cubicBezTo>
                  <a:pt x="134" y="1135"/>
                  <a:pt x="134" y="1202"/>
                  <a:pt x="67" y="1202"/>
                </a:cubicBezTo>
                <a:cubicBezTo>
                  <a:pt x="1" y="1235"/>
                  <a:pt x="1" y="1335"/>
                  <a:pt x="34" y="1368"/>
                </a:cubicBezTo>
                <a:cubicBezTo>
                  <a:pt x="34" y="1402"/>
                  <a:pt x="67" y="1402"/>
                  <a:pt x="134" y="1402"/>
                </a:cubicBezTo>
                <a:cubicBezTo>
                  <a:pt x="134" y="1402"/>
                  <a:pt x="167" y="1402"/>
                  <a:pt x="234" y="1335"/>
                </a:cubicBezTo>
                <a:cubicBezTo>
                  <a:pt x="334" y="1235"/>
                  <a:pt x="401" y="1168"/>
                  <a:pt x="401" y="1035"/>
                </a:cubicBezTo>
                <a:lnTo>
                  <a:pt x="401" y="835"/>
                </a:lnTo>
                <a:lnTo>
                  <a:pt x="401" y="801"/>
                </a:lnTo>
                <a:cubicBezTo>
                  <a:pt x="401" y="668"/>
                  <a:pt x="401" y="568"/>
                  <a:pt x="468" y="468"/>
                </a:cubicBezTo>
                <a:cubicBezTo>
                  <a:pt x="468" y="334"/>
                  <a:pt x="501" y="301"/>
                  <a:pt x="534" y="234"/>
                </a:cubicBezTo>
                <a:cubicBezTo>
                  <a:pt x="568" y="201"/>
                  <a:pt x="634" y="201"/>
                  <a:pt x="701" y="201"/>
                </a:cubicBezTo>
                <a:cubicBezTo>
                  <a:pt x="735" y="201"/>
                  <a:pt x="801" y="167"/>
                  <a:pt x="801" y="67"/>
                </a:cubicBezTo>
                <a:cubicBezTo>
                  <a:pt x="801" y="34"/>
                  <a:pt x="735" y="1"/>
                  <a:pt x="6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50" name="Google Shape;4150;p65"/>
          <p:cNvSpPr/>
          <p:nvPr/>
        </p:nvSpPr>
        <p:spPr>
          <a:xfrm>
            <a:off x="3232098" y="4247445"/>
            <a:ext cx="33979" cy="42686"/>
          </a:xfrm>
          <a:custGeom>
            <a:avLst/>
            <a:gdLst/>
            <a:ahLst/>
            <a:cxnLst/>
            <a:rect l="l" t="t" r="r" b="b"/>
            <a:pathLst>
              <a:path w="1202" h="1510" extrusionOk="0">
                <a:moveTo>
                  <a:pt x="972" y="1"/>
                </a:moveTo>
                <a:cubicBezTo>
                  <a:pt x="918" y="1"/>
                  <a:pt x="868" y="9"/>
                  <a:pt x="835" y="9"/>
                </a:cubicBezTo>
                <a:cubicBezTo>
                  <a:pt x="701" y="42"/>
                  <a:pt x="568" y="109"/>
                  <a:pt x="501" y="176"/>
                </a:cubicBezTo>
                <a:cubicBezTo>
                  <a:pt x="401" y="309"/>
                  <a:pt x="401" y="443"/>
                  <a:pt x="401" y="543"/>
                </a:cubicBezTo>
                <a:lnTo>
                  <a:pt x="401" y="643"/>
                </a:lnTo>
                <a:cubicBezTo>
                  <a:pt x="401" y="876"/>
                  <a:pt x="301" y="1143"/>
                  <a:pt x="67" y="1276"/>
                </a:cubicBezTo>
                <a:cubicBezTo>
                  <a:pt x="1" y="1310"/>
                  <a:pt x="1" y="1377"/>
                  <a:pt x="34" y="1410"/>
                </a:cubicBezTo>
                <a:cubicBezTo>
                  <a:pt x="34" y="1477"/>
                  <a:pt x="67" y="1477"/>
                  <a:pt x="134" y="1477"/>
                </a:cubicBezTo>
                <a:cubicBezTo>
                  <a:pt x="134" y="1477"/>
                  <a:pt x="168" y="1477"/>
                  <a:pt x="234" y="1510"/>
                </a:cubicBezTo>
                <a:cubicBezTo>
                  <a:pt x="501" y="1310"/>
                  <a:pt x="668" y="1010"/>
                  <a:pt x="668" y="676"/>
                </a:cubicBezTo>
                <a:lnTo>
                  <a:pt x="668" y="609"/>
                </a:lnTo>
                <a:cubicBezTo>
                  <a:pt x="668" y="476"/>
                  <a:pt x="668" y="376"/>
                  <a:pt x="701" y="342"/>
                </a:cubicBezTo>
                <a:cubicBezTo>
                  <a:pt x="735" y="309"/>
                  <a:pt x="801" y="276"/>
                  <a:pt x="868" y="276"/>
                </a:cubicBezTo>
                <a:lnTo>
                  <a:pt x="1001" y="276"/>
                </a:lnTo>
                <a:cubicBezTo>
                  <a:pt x="1026" y="288"/>
                  <a:pt x="1050" y="296"/>
                  <a:pt x="1073" y="296"/>
                </a:cubicBezTo>
                <a:cubicBezTo>
                  <a:pt x="1113" y="296"/>
                  <a:pt x="1147" y="272"/>
                  <a:pt x="1168" y="209"/>
                </a:cubicBezTo>
                <a:cubicBezTo>
                  <a:pt x="1202" y="142"/>
                  <a:pt x="1168" y="109"/>
                  <a:pt x="1135" y="42"/>
                </a:cubicBezTo>
                <a:cubicBezTo>
                  <a:pt x="1085" y="9"/>
                  <a:pt x="1026" y="1"/>
                  <a:pt x="97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51" name="Google Shape;4151;p65"/>
          <p:cNvSpPr/>
          <p:nvPr/>
        </p:nvSpPr>
        <p:spPr>
          <a:xfrm>
            <a:off x="3246261" y="4262766"/>
            <a:ext cx="11336" cy="39633"/>
          </a:xfrm>
          <a:custGeom>
            <a:avLst/>
            <a:gdLst/>
            <a:ahLst/>
            <a:cxnLst/>
            <a:rect l="l" t="t" r="r" b="b"/>
            <a:pathLst>
              <a:path w="401" h="1402" extrusionOk="0">
                <a:moveTo>
                  <a:pt x="134" y="1"/>
                </a:moveTo>
                <a:cubicBezTo>
                  <a:pt x="67" y="1"/>
                  <a:pt x="0" y="1"/>
                  <a:pt x="0" y="101"/>
                </a:cubicBezTo>
                <a:cubicBezTo>
                  <a:pt x="0" y="134"/>
                  <a:pt x="0" y="234"/>
                  <a:pt x="67" y="234"/>
                </a:cubicBezTo>
                <a:cubicBezTo>
                  <a:pt x="134" y="234"/>
                  <a:pt x="167" y="267"/>
                  <a:pt x="167" y="301"/>
                </a:cubicBezTo>
                <a:cubicBezTo>
                  <a:pt x="200" y="334"/>
                  <a:pt x="200" y="401"/>
                  <a:pt x="200" y="468"/>
                </a:cubicBezTo>
                <a:cubicBezTo>
                  <a:pt x="200" y="768"/>
                  <a:pt x="200" y="1001"/>
                  <a:pt x="167" y="1268"/>
                </a:cubicBezTo>
                <a:cubicBezTo>
                  <a:pt x="167" y="1302"/>
                  <a:pt x="200" y="1402"/>
                  <a:pt x="300" y="1402"/>
                </a:cubicBezTo>
                <a:cubicBezTo>
                  <a:pt x="367" y="1402"/>
                  <a:pt x="400" y="1335"/>
                  <a:pt x="367" y="1302"/>
                </a:cubicBezTo>
                <a:cubicBezTo>
                  <a:pt x="400" y="1001"/>
                  <a:pt x="400" y="768"/>
                  <a:pt x="400" y="468"/>
                </a:cubicBezTo>
                <a:cubicBezTo>
                  <a:pt x="400" y="401"/>
                  <a:pt x="400" y="301"/>
                  <a:pt x="367" y="234"/>
                </a:cubicBezTo>
                <a:cubicBezTo>
                  <a:pt x="334" y="101"/>
                  <a:pt x="200" y="67"/>
                  <a:pt x="1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52" name="Google Shape;4152;p65"/>
          <p:cNvSpPr/>
          <p:nvPr/>
        </p:nvSpPr>
        <p:spPr>
          <a:xfrm>
            <a:off x="3261328" y="4220335"/>
            <a:ext cx="26432" cy="22672"/>
          </a:xfrm>
          <a:custGeom>
            <a:avLst/>
            <a:gdLst/>
            <a:ahLst/>
            <a:cxnLst/>
            <a:rect l="l" t="t" r="r" b="b"/>
            <a:pathLst>
              <a:path w="935" h="802" extrusionOk="0">
                <a:moveTo>
                  <a:pt x="168" y="1"/>
                </a:moveTo>
                <a:cubicBezTo>
                  <a:pt x="134" y="1"/>
                  <a:pt x="34" y="67"/>
                  <a:pt x="34" y="134"/>
                </a:cubicBezTo>
                <a:cubicBezTo>
                  <a:pt x="1" y="167"/>
                  <a:pt x="34" y="267"/>
                  <a:pt x="134" y="267"/>
                </a:cubicBezTo>
                <a:cubicBezTo>
                  <a:pt x="368" y="301"/>
                  <a:pt x="601" y="468"/>
                  <a:pt x="668" y="734"/>
                </a:cubicBezTo>
                <a:cubicBezTo>
                  <a:pt x="701" y="768"/>
                  <a:pt x="768" y="801"/>
                  <a:pt x="801" y="801"/>
                </a:cubicBezTo>
                <a:cubicBezTo>
                  <a:pt x="868" y="768"/>
                  <a:pt x="901" y="734"/>
                  <a:pt x="935" y="634"/>
                </a:cubicBezTo>
                <a:cubicBezTo>
                  <a:pt x="801" y="301"/>
                  <a:pt x="501" y="67"/>
                  <a:pt x="1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53" name="Google Shape;4153;p65"/>
          <p:cNvSpPr/>
          <p:nvPr/>
        </p:nvSpPr>
        <p:spPr>
          <a:xfrm>
            <a:off x="3151956" y="4149606"/>
            <a:ext cx="36806" cy="64143"/>
          </a:xfrm>
          <a:custGeom>
            <a:avLst/>
            <a:gdLst/>
            <a:ahLst/>
            <a:cxnLst/>
            <a:rect l="l" t="t" r="r" b="b"/>
            <a:pathLst>
              <a:path w="1302" h="2269" extrusionOk="0">
                <a:moveTo>
                  <a:pt x="1168" y="1"/>
                </a:moveTo>
                <a:cubicBezTo>
                  <a:pt x="801" y="67"/>
                  <a:pt x="301" y="434"/>
                  <a:pt x="201" y="835"/>
                </a:cubicBezTo>
                <a:cubicBezTo>
                  <a:pt x="167" y="1001"/>
                  <a:pt x="167" y="1168"/>
                  <a:pt x="167" y="1335"/>
                </a:cubicBezTo>
                <a:lnTo>
                  <a:pt x="167" y="1502"/>
                </a:lnTo>
                <a:cubicBezTo>
                  <a:pt x="167" y="1669"/>
                  <a:pt x="167" y="1902"/>
                  <a:pt x="34" y="2069"/>
                </a:cubicBezTo>
                <a:cubicBezTo>
                  <a:pt x="0" y="2102"/>
                  <a:pt x="34" y="2169"/>
                  <a:pt x="67" y="2236"/>
                </a:cubicBezTo>
                <a:cubicBezTo>
                  <a:pt x="134" y="2269"/>
                  <a:pt x="134" y="2269"/>
                  <a:pt x="167" y="2269"/>
                </a:cubicBezTo>
                <a:cubicBezTo>
                  <a:pt x="201" y="2269"/>
                  <a:pt x="234" y="2269"/>
                  <a:pt x="234" y="2169"/>
                </a:cubicBezTo>
                <a:cubicBezTo>
                  <a:pt x="367" y="1969"/>
                  <a:pt x="401" y="1735"/>
                  <a:pt x="401" y="1502"/>
                </a:cubicBezTo>
                <a:lnTo>
                  <a:pt x="401" y="1335"/>
                </a:lnTo>
                <a:cubicBezTo>
                  <a:pt x="401" y="1168"/>
                  <a:pt x="401" y="1001"/>
                  <a:pt x="467" y="901"/>
                </a:cubicBezTo>
                <a:cubicBezTo>
                  <a:pt x="501" y="601"/>
                  <a:pt x="868" y="268"/>
                  <a:pt x="1201" y="234"/>
                </a:cubicBezTo>
                <a:cubicBezTo>
                  <a:pt x="1235" y="234"/>
                  <a:pt x="1301" y="168"/>
                  <a:pt x="1301" y="101"/>
                </a:cubicBezTo>
                <a:cubicBezTo>
                  <a:pt x="1301" y="67"/>
                  <a:pt x="1235" y="1"/>
                  <a:pt x="11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54" name="Google Shape;4154;p65"/>
          <p:cNvSpPr/>
          <p:nvPr/>
        </p:nvSpPr>
        <p:spPr>
          <a:xfrm>
            <a:off x="3163263" y="4171542"/>
            <a:ext cx="28326" cy="58263"/>
          </a:xfrm>
          <a:custGeom>
            <a:avLst/>
            <a:gdLst/>
            <a:ahLst/>
            <a:cxnLst/>
            <a:rect l="l" t="t" r="r" b="b"/>
            <a:pathLst>
              <a:path w="1002" h="2061" extrusionOk="0">
                <a:moveTo>
                  <a:pt x="130" y="0"/>
                </a:moveTo>
                <a:cubicBezTo>
                  <a:pt x="101" y="0"/>
                  <a:pt x="67" y="9"/>
                  <a:pt x="34" y="25"/>
                </a:cubicBezTo>
                <a:cubicBezTo>
                  <a:pt x="1" y="59"/>
                  <a:pt x="1" y="159"/>
                  <a:pt x="34" y="192"/>
                </a:cubicBezTo>
                <a:cubicBezTo>
                  <a:pt x="167" y="326"/>
                  <a:pt x="334" y="459"/>
                  <a:pt x="468" y="626"/>
                </a:cubicBezTo>
                <a:cubicBezTo>
                  <a:pt x="601" y="726"/>
                  <a:pt x="634" y="826"/>
                  <a:pt x="668" y="893"/>
                </a:cubicBezTo>
                <a:cubicBezTo>
                  <a:pt x="701" y="993"/>
                  <a:pt x="701" y="1126"/>
                  <a:pt x="701" y="1193"/>
                </a:cubicBezTo>
                <a:cubicBezTo>
                  <a:pt x="701" y="1460"/>
                  <a:pt x="668" y="1660"/>
                  <a:pt x="634" y="1893"/>
                </a:cubicBezTo>
                <a:cubicBezTo>
                  <a:pt x="634" y="1993"/>
                  <a:pt x="668" y="2027"/>
                  <a:pt x="768" y="2060"/>
                </a:cubicBezTo>
                <a:cubicBezTo>
                  <a:pt x="835" y="2060"/>
                  <a:pt x="901" y="2027"/>
                  <a:pt x="935" y="1993"/>
                </a:cubicBezTo>
                <a:cubicBezTo>
                  <a:pt x="968" y="1693"/>
                  <a:pt x="1001" y="1460"/>
                  <a:pt x="1001" y="1193"/>
                </a:cubicBezTo>
                <a:cubicBezTo>
                  <a:pt x="968" y="1059"/>
                  <a:pt x="968" y="893"/>
                  <a:pt x="935" y="793"/>
                </a:cubicBezTo>
                <a:cubicBezTo>
                  <a:pt x="835" y="659"/>
                  <a:pt x="768" y="526"/>
                  <a:pt x="668" y="459"/>
                </a:cubicBezTo>
                <a:cubicBezTo>
                  <a:pt x="568" y="326"/>
                  <a:pt x="401" y="159"/>
                  <a:pt x="201" y="25"/>
                </a:cubicBezTo>
                <a:cubicBezTo>
                  <a:pt x="184" y="9"/>
                  <a:pt x="159" y="0"/>
                  <a:pt x="1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55" name="Google Shape;4155;p65"/>
          <p:cNvSpPr/>
          <p:nvPr/>
        </p:nvSpPr>
        <p:spPr>
          <a:xfrm>
            <a:off x="3182119" y="4136404"/>
            <a:ext cx="61344" cy="30220"/>
          </a:xfrm>
          <a:custGeom>
            <a:avLst/>
            <a:gdLst/>
            <a:ahLst/>
            <a:cxnLst/>
            <a:rect l="l" t="t" r="r" b="b"/>
            <a:pathLst>
              <a:path w="2170" h="1069" extrusionOk="0">
                <a:moveTo>
                  <a:pt x="905" y="0"/>
                </a:moveTo>
                <a:cubicBezTo>
                  <a:pt x="777" y="0"/>
                  <a:pt x="656" y="17"/>
                  <a:pt x="568" y="67"/>
                </a:cubicBezTo>
                <a:cubicBezTo>
                  <a:pt x="501" y="101"/>
                  <a:pt x="468" y="201"/>
                  <a:pt x="434" y="234"/>
                </a:cubicBezTo>
                <a:cubicBezTo>
                  <a:pt x="434" y="268"/>
                  <a:pt x="401" y="301"/>
                  <a:pt x="401" y="301"/>
                </a:cubicBezTo>
                <a:cubicBezTo>
                  <a:pt x="334" y="368"/>
                  <a:pt x="268" y="368"/>
                  <a:pt x="234" y="401"/>
                </a:cubicBezTo>
                <a:cubicBezTo>
                  <a:pt x="168" y="434"/>
                  <a:pt x="134" y="434"/>
                  <a:pt x="101" y="468"/>
                </a:cubicBezTo>
                <a:cubicBezTo>
                  <a:pt x="68" y="534"/>
                  <a:pt x="1" y="601"/>
                  <a:pt x="68" y="635"/>
                </a:cubicBezTo>
                <a:cubicBezTo>
                  <a:pt x="92" y="683"/>
                  <a:pt x="134" y="714"/>
                  <a:pt x="181" y="714"/>
                </a:cubicBezTo>
                <a:cubicBezTo>
                  <a:pt x="199" y="714"/>
                  <a:pt x="216" y="710"/>
                  <a:pt x="234" y="701"/>
                </a:cubicBezTo>
                <a:cubicBezTo>
                  <a:pt x="268" y="701"/>
                  <a:pt x="301" y="635"/>
                  <a:pt x="334" y="635"/>
                </a:cubicBezTo>
                <a:cubicBezTo>
                  <a:pt x="434" y="601"/>
                  <a:pt x="468" y="568"/>
                  <a:pt x="568" y="534"/>
                </a:cubicBezTo>
                <a:cubicBezTo>
                  <a:pt x="601" y="468"/>
                  <a:pt x="601" y="434"/>
                  <a:pt x="635" y="401"/>
                </a:cubicBezTo>
                <a:cubicBezTo>
                  <a:pt x="668" y="368"/>
                  <a:pt x="668" y="301"/>
                  <a:pt x="735" y="301"/>
                </a:cubicBezTo>
                <a:cubicBezTo>
                  <a:pt x="770" y="277"/>
                  <a:pt x="847" y="266"/>
                  <a:pt x="940" y="266"/>
                </a:cubicBezTo>
                <a:cubicBezTo>
                  <a:pt x="1108" y="266"/>
                  <a:pt x="1327" y="303"/>
                  <a:pt x="1435" y="368"/>
                </a:cubicBezTo>
                <a:cubicBezTo>
                  <a:pt x="1669" y="468"/>
                  <a:pt x="1835" y="768"/>
                  <a:pt x="1936" y="968"/>
                </a:cubicBezTo>
                <a:cubicBezTo>
                  <a:pt x="1969" y="1035"/>
                  <a:pt x="2002" y="1068"/>
                  <a:pt x="2036" y="1068"/>
                </a:cubicBezTo>
                <a:lnTo>
                  <a:pt x="2069" y="968"/>
                </a:lnTo>
                <a:cubicBezTo>
                  <a:pt x="2136" y="935"/>
                  <a:pt x="2169" y="868"/>
                  <a:pt x="2136" y="801"/>
                </a:cubicBezTo>
                <a:cubicBezTo>
                  <a:pt x="2002" y="534"/>
                  <a:pt x="1802" y="201"/>
                  <a:pt x="1469" y="67"/>
                </a:cubicBezTo>
                <a:cubicBezTo>
                  <a:pt x="1344" y="47"/>
                  <a:pt x="1116" y="0"/>
                  <a:pt x="9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56" name="Google Shape;4156;p65"/>
          <p:cNvSpPr/>
          <p:nvPr/>
        </p:nvSpPr>
        <p:spPr>
          <a:xfrm>
            <a:off x="3196281" y="4095866"/>
            <a:ext cx="27364" cy="50941"/>
          </a:xfrm>
          <a:custGeom>
            <a:avLst/>
            <a:gdLst/>
            <a:ahLst/>
            <a:cxnLst/>
            <a:rect l="l" t="t" r="r" b="b"/>
            <a:pathLst>
              <a:path w="968" h="1802" extrusionOk="0">
                <a:moveTo>
                  <a:pt x="834" y="0"/>
                </a:moveTo>
                <a:cubicBezTo>
                  <a:pt x="667" y="34"/>
                  <a:pt x="467" y="67"/>
                  <a:pt x="300" y="234"/>
                </a:cubicBezTo>
                <a:cubicBezTo>
                  <a:pt x="100" y="401"/>
                  <a:pt x="0" y="634"/>
                  <a:pt x="0" y="834"/>
                </a:cubicBezTo>
                <a:lnTo>
                  <a:pt x="0" y="1068"/>
                </a:lnTo>
                <a:cubicBezTo>
                  <a:pt x="0" y="1301"/>
                  <a:pt x="67" y="1535"/>
                  <a:pt x="0" y="1668"/>
                </a:cubicBezTo>
                <a:cubicBezTo>
                  <a:pt x="0" y="1702"/>
                  <a:pt x="67" y="1802"/>
                  <a:pt x="134" y="1802"/>
                </a:cubicBezTo>
                <a:cubicBezTo>
                  <a:pt x="234" y="1802"/>
                  <a:pt x="267" y="1735"/>
                  <a:pt x="234" y="1702"/>
                </a:cubicBezTo>
                <a:cubicBezTo>
                  <a:pt x="267" y="1568"/>
                  <a:pt x="267" y="1335"/>
                  <a:pt x="234" y="1068"/>
                </a:cubicBezTo>
                <a:lnTo>
                  <a:pt x="234" y="834"/>
                </a:lnTo>
                <a:cubicBezTo>
                  <a:pt x="234" y="701"/>
                  <a:pt x="300" y="567"/>
                  <a:pt x="434" y="467"/>
                </a:cubicBezTo>
                <a:cubicBezTo>
                  <a:pt x="567" y="367"/>
                  <a:pt x="667" y="301"/>
                  <a:pt x="901" y="234"/>
                </a:cubicBezTo>
                <a:cubicBezTo>
                  <a:pt x="968" y="201"/>
                  <a:pt x="968" y="167"/>
                  <a:pt x="968" y="67"/>
                </a:cubicBezTo>
                <a:cubicBezTo>
                  <a:pt x="968" y="0"/>
                  <a:pt x="901" y="0"/>
                  <a:pt x="8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57" name="Google Shape;4157;p65"/>
          <p:cNvSpPr/>
          <p:nvPr/>
        </p:nvSpPr>
        <p:spPr>
          <a:xfrm>
            <a:off x="3222685" y="4069463"/>
            <a:ext cx="40566" cy="110362"/>
          </a:xfrm>
          <a:custGeom>
            <a:avLst/>
            <a:gdLst/>
            <a:ahLst/>
            <a:cxnLst/>
            <a:rect l="l" t="t" r="r" b="b"/>
            <a:pathLst>
              <a:path w="1435" h="3904" extrusionOk="0">
                <a:moveTo>
                  <a:pt x="300" y="0"/>
                </a:moveTo>
                <a:cubicBezTo>
                  <a:pt x="200" y="0"/>
                  <a:pt x="167" y="67"/>
                  <a:pt x="134" y="100"/>
                </a:cubicBezTo>
                <a:cubicBezTo>
                  <a:pt x="0" y="501"/>
                  <a:pt x="200" y="968"/>
                  <a:pt x="367" y="1268"/>
                </a:cubicBezTo>
                <a:cubicBezTo>
                  <a:pt x="501" y="1501"/>
                  <a:pt x="601" y="1735"/>
                  <a:pt x="801" y="1935"/>
                </a:cubicBezTo>
                <a:lnTo>
                  <a:pt x="834" y="2002"/>
                </a:lnTo>
                <a:cubicBezTo>
                  <a:pt x="934" y="2169"/>
                  <a:pt x="1068" y="2335"/>
                  <a:pt x="1101" y="2502"/>
                </a:cubicBezTo>
                <a:cubicBezTo>
                  <a:pt x="1201" y="2736"/>
                  <a:pt x="1168" y="2936"/>
                  <a:pt x="1168" y="3169"/>
                </a:cubicBezTo>
                <a:lnTo>
                  <a:pt x="1101" y="3770"/>
                </a:lnTo>
                <a:cubicBezTo>
                  <a:pt x="1101" y="3836"/>
                  <a:pt x="1168" y="3903"/>
                  <a:pt x="1234" y="3903"/>
                </a:cubicBezTo>
                <a:cubicBezTo>
                  <a:pt x="1334" y="3903"/>
                  <a:pt x="1368" y="3836"/>
                  <a:pt x="1401" y="3770"/>
                </a:cubicBezTo>
                <a:lnTo>
                  <a:pt x="1435" y="3169"/>
                </a:lnTo>
                <a:cubicBezTo>
                  <a:pt x="1435" y="2936"/>
                  <a:pt x="1435" y="2636"/>
                  <a:pt x="1368" y="2402"/>
                </a:cubicBezTo>
                <a:cubicBezTo>
                  <a:pt x="1268" y="2169"/>
                  <a:pt x="1168" y="2002"/>
                  <a:pt x="1034" y="1835"/>
                </a:cubicBezTo>
                <a:lnTo>
                  <a:pt x="1001" y="1768"/>
                </a:lnTo>
                <a:cubicBezTo>
                  <a:pt x="834" y="1568"/>
                  <a:pt x="701" y="1335"/>
                  <a:pt x="567" y="1135"/>
                </a:cubicBezTo>
                <a:cubicBezTo>
                  <a:pt x="334" y="768"/>
                  <a:pt x="300" y="434"/>
                  <a:pt x="367" y="167"/>
                </a:cubicBezTo>
                <a:cubicBezTo>
                  <a:pt x="367" y="100"/>
                  <a:pt x="334" y="67"/>
                  <a:pt x="3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58" name="Google Shape;4158;p65"/>
          <p:cNvSpPr/>
          <p:nvPr/>
        </p:nvSpPr>
        <p:spPr>
          <a:xfrm>
            <a:off x="3258502" y="4148305"/>
            <a:ext cx="50969" cy="66404"/>
          </a:xfrm>
          <a:custGeom>
            <a:avLst/>
            <a:gdLst/>
            <a:ahLst/>
            <a:cxnLst/>
            <a:rect l="l" t="t" r="r" b="b"/>
            <a:pathLst>
              <a:path w="1803" h="2349" extrusionOk="0">
                <a:moveTo>
                  <a:pt x="138" y="1"/>
                </a:moveTo>
                <a:cubicBezTo>
                  <a:pt x="105" y="1"/>
                  <a:pt x="67" y="38"/>
                  <a:pt x="67" y="113"/>
                </a:cubicBezTo>
                <a:cubicBezTo>
                  <a:pt x="1" y="147"/>
                  <a:pt x="67" y="214"/>
                  <a:pt x="134" y="214"/>
                </a:cubicBezTo>
                <a:lnTo>
                  <a:pt x="468" y="280"/>
                </a:lnTo>
                <a:cubicBezTo>
                  <a:pt x="735" y="314"/>
                  <a:pt x="1001" y="347"/>
                  <a:pt x="1235" y="514"/>
                </a:cubicBezTo>
                <a:cubicBezTo>
                  <a:pt x="1335" y="647"/>
                  <a:pt x="1468" y="814"/>
                  <a:pt x="1502" y="947"/>
                </a:cubicBezTo>
                <a:cubicBezTo>
                  <a:pt x="1502" y="981"/>
                  <a:pt x="1435" y="1047"/>
                  <a:pt x="1302" y="1148"/>
                </a:cubicBezTo>
                <a:lnTo>
                  <a:pt x="1235" y="1214"/>
                </a:lnTo>
                <a:cubicBezTo>
                  <a:pt x="935" y="1481"/>
                  <a:pt x="801" y="1881"/>
                  <a:pt x="901" y="2282"/>
                </a:cubicBezTo>
                <a:cubicBezTo>
                  <a:pt x="935" y="2315"/>
                  <a:pt x="968" y="2348"/>
                  <a:pt x="1001" y="2348"/>
                </a:cubicBezTo>
                <a:cubicBezTo>
                  <a:pt x="1102" y="2348"/>
                  <a:pt x="1135" y="2282"/>
                  <a:pt x="1102" y="2215"/>
                </a:cubicBezTo>
                <a:cubicBezTo>
                  <a:pt x="1035" y="1981"/>
                  <a:pt x="1135" y="1648"/>
                  <a:pt x="1368" y="1448"/>
                </a:cubicBezTo>
                <a:lnTo>
                  <a:pt x="1435" y="1348"/>
                </a:lnTo>
                <a:cubicBezTo>
                  <a:pt x="1602" y="1214"/>
                  <a:pt x="1802" y="1114"/>
                  <a:pt x="1735" y="847"/>
                </a:cubicBezTo>
                <a:cubicBezTo>
                  <a:pt x="1702" y="647"/>
                  <a:pt x="1468" y="480"/>
                  <a:pt x="1368" y="347"/>
                </a:cubicBezTo>
                <a:cubicBezTo>
                  <a:pt x="1102" y="147"/>
                  <a:pt x="768" y="113"/>
                  <a:pt x="534" y="47"/>
                </a:cubicBezTo>
                <a:lnTo>
                  <a:pt x="168" y="13"/>
                </a:lnTo>
                <a:cubicBezTo>
                  <a:pt x="159" y="5"/>
                  <a:pt x="149" y="1"/>
                  <a:pt x="13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59" name="Google Shape;4159;p65"/>
          <p:cNvSpPr/>
          <p:nvPr/>
        </p:nvSpPr>
        <p:spPr>
          <a:xfrm>
            <a:off x="3298106" y="4176348"/>
            <a:ext cx="20778" cy="57217"/>
          </a:xfrm>
          <a:custGeom>
            <a:avLst/>
            <a:gdLst/>
            <a:ahLst/>
            <a:cxnLst/>
            <a:rect l="l" t="t" r="r" b="b"/>
            <a:pathLst>
              <a:path w="735" h="2024" extrusionOk="0">
                <a:moveTo>
                  <a:pt x="134" y="0"/>
                </a:moveTo>
                <a:cubicBezTo>
                  <a:pt x="107" y="0"/>
                  <a:pt x="81" y="8"/>
                  <a:pt x="67" y="22"/>
                </a:cubicBezTo>
                <a:cubicBezTo>
                  <a:pt x="1" y="55"/>
                  <a:pt x="1" y="156"/>
                  <a:pt x="34" y="189"/>
                </a:cubicBezTo>
                <a:cubicBezTo>
                  <a:pt x="368" y="656"/>
                  <a:pt x="434" y="1190"/>
                  <a:pt x="268" y="1857"/>
                </a:cubicBezTo>
                <a:cubicBezTo>
                  <a:pt x="268" y="1957"/>
                  <a:pt x="334" y="2024"/>
                  <a:pt x="401" y="2024"/>
                </a:cubicBezTo>
                <a:cubicBezTo>
                  <a:pt x="434" y="2024"/>
                  <a:pt x="501" y="1990"/>
                  <a:pt x="534" y="1957"/>
                </a:cubicBezTo>
                <a:cubicBezTo>
                  <a:pt x="735" y="1223"/>
                  <a:pt x="635" y="623"/>
                  <a:pt x="234" y="55"/>
                </a:cubicBezTo>
                <a:cubicBezTo>
                  <a:pt x="215" y="16"/>
                  <a:pt x="172" y="0"/>
                  <a:pt x="1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60" name="Google Shape;4160;p65"/>
          <p:cNvSpPr/>
          <p:nvPr/>
        </p:nvSpPr>
        <p:spPr>
          <a:xfrm>
            <a:off x="3218897" y="4113789"/>
            <a:ext cx="26432" cy="64143"/>
          </a:xfrm>
          <a:custGeom>
            <a:avLst/>
            <a:gdLst/>
            <a:ahLst/>
            <a:cxnLst/>
            <a:rect l="l" t="t" r="r" b="b"/>
            <a:pathLst>
              <a:path w="935" h="2269" extrusionOk="0">
                <a:moveTo>
                  <a:pt x="801" y="0"/>
                </a:moveTo>
                <a:cubicBezTo>
                  <a:pt x="601" y="0"/>
                  <a:pt x="368" y="100"/>
                  <a:pt x="201" y="267"/>
                </a:cubicBezTo>
                <a:cubicBezTo>
                  <a:pt x="34" y="434"/>
                  <a:pt x="1" y="701"/>
                  <a:pt x="1" y="901"/>
                </a:cubicBezTo>
                <a:cubicBezTo>
                  <a:pt x="1" y="1034"/>
                  <a:pt x="34" y="1168"/>
                  <a:pt x="101" y="1268"/>
                </a:cubicBezTo>
                <a:lnTo>
                  <a:pt x="168" y="1568"/>
                </a:lnTo>
                <a:cubicBezTo>
                  <a:pt x="201" y="1668"/>
                  <a:pt x="268" y="1768"/>
                  <a:pt x="268" y="1868"/>
                </a:cubicBezTo>
                <a:cubicBezTo>
                  <a:pt x="268" y="1935"/>
                  <a:pt x="201" y="2035"/>
                  <a:pt x="168" y="2068"/>
                </a:cubicBezTo>
                <a:cubicBezTo>
                  <a:pt x="134" y="2102"/>
                  <a:pt x="101" y="2202"/>
                  <a:pt x="134" y="2235"/>
                </a:cubicBezTo>
                <a:cubicBezTo>
                  <a:pt x="134" y="2268"/>
                  <a:pt x="168" y="2268"/>
                  <a:pt x="201" y="2268"/>
                </a:cubicBezTo>
                <a:cubicBezTo>
                  <a:pt x="201" y="2268"/>
                  <a:pt x="268" y="2235"/>
                  <a:pt x="301" y="2235"/>
                </a:cubicBezTo>
                <a:cubicBezTo>
                  <a:pt x="434" y="2168"/>
                  <a:pt x="501" y="2035"/>
                  <a:pt x="501" y="1868"/>
                </a:cubicBezTo>
                <a:cubicBezTo>
                  <a:pt x="501" y="1735"/>
                  <a:pt x="468" y="1601"/>
                  <a:pt x="434" y="1501"/>
                </a:cubicBezTo>
                <a:lnTo>
                  <a:pt x="334" y="1201"/>
                </a:lnTo>
                <a:cubicBezTo>
                  <a:pt x="301" y="1101"/>
                  <a:pt x="268" y="1001"/>
                  <a:pt x="268" y="901"/>
                </a:cubicBezTo>
                <a:cubicBezTo>
                  <a:pt x="201" y="734"/>
                  <a:pt x="301" y="567"/>
                  <a:pt x="368" y="434"/>
                </a:cubicBezTo>
                <a:cubicBezTo>
                  <a:pt x="501" y="334"/>
                  <a:pt x="635" y="234"/>
                  <a:pt x="801" y="234"/>
                </a:cubicBezTo>
                <a:cubicBezTo>
                  <a:pt x="868" y="234"/>
                  <a:pt x="935" y="200"/>
                  <a:pt x="935" y="100"/>
                </a:cubicBezTo>
                <a:cubicBezTo>
                  <a:pt x="935" y="34"/>
                  <a:pt x="868" y="0"/>
                  <a:pt x="8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61" name="Google Shape;4161;p65"/>
          <p:cNvSpPr/>
          <p:nvPr/>
        </p:nvSpPr>
        <p:spPr>
          <a:xfrm>
            <a:off x="3250021" y="4109633"/>
            <a:ext cx="20778" cy="23972"/>
          </a:xfrm>
          <a:custGeom>
            <a:avLst/>
            <a:gdLst/>
            <a:ahLst/>
            <a:cxnLst/>
            <a:rect l="l" t="t" r="r" b="b"/>
            <a:pathLst>
              <a:path w="735" h="848" extrusionOk="0">
                <a:moveTo>
                  <a:pt x="563" y="1"/>
                </a:moveTo>
                <a:cubicBezTo>
                  <a:pt x="521" y="1"/>
                  <a:pt x="468" y="32"/>
                  <a:pt x="468" y="80"/>
                </a:cubicBezTo>
                <a:cubicBezTo>
                  <a:pt x="468" y="181"/>
                  <a:pt x="468" y="214"/>
                  <a:pt x="434" y="314"/>
                </a:cubicBezTo>
                <a:cubicBezTo>
                  <a:pt x="401" y="381"/>
                  <a:pt x="367" y="414"/>
                  <a:pt x="301" y="414"/>
                </a:cubicBezTo>
                <a:lnTo>
                  <a:pt x="201" y="414"/>
                </a:lnTo>
                <a:cubicBezTo>
                  <a:pt x="101" y="414"/>
                  <a:pt x="34" y="547"/>
                  <a:pt x="1" y="681"/>
                </a:cubicBezTo>
                <a:cubicBezTo>
                  <a:pt x="1" y="748"/>
                  <a:pt x="34" y="814"/>
                  <a:pt x="101" y="848"/>
                </a:cubicBezTo>
                <a:cubicBezTo>
                  <a:pt x="201" y="848"/>
                  <a:pt x="234" y="848"/>
                  <a:pt x="167" y="748"/>
                </a:cubicBezTo>
                <a:cubicBezTo>
                  <a:pt x="201" y="714"/>
                  <a:pt x="201" y="681"/>
                  <a:pt x="234" y="681"/>
                </a:cubicBezTo>
                <a:lnTo>
                  <a:pt x="367" y="681"/>
                </a:lnTo>
                <a:cubicBezTo>
                  <a:pt x="434" y="648"/>
                  <a:pt x="568" y="547"/>
                  <a:pt x="601" y="414"/>
                </a:cubicBezTo>
                <a:cubicBezTo>
                  <a:pt x="668" y="347"/>
                  <a:pt x="701" y="214"/>
                  <a:pt x="701" y="147"/>
                </a:cubicBezTo>
                <a:cubicBezTo>
                  <a:pt x="734" y="80"/>
                  <a:pt x="701" y="14"/>
                  <a:pt x="601" y="14"/>
                </a:cubicBezTo>
                <a:cubicBezTo>
                  <a:pt x="592" y="5"/>
                  <a:pt x="578" y="1"/>
                  <a:pt x="56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62" name="Google Shape;4162;p65"/>
          <p:cNvSpPr/>
          <p:nvPr/>
        </p:nvSpPr>
        <p:spPr>
          <a:xfrm>
            <a:off x="3308481" y="4208631"/>
            <a:ext cx="48114" cy="95663"/>
          </a:xfrm>
          <a:custGeom>
            <a:avLst/>
            <a:gdLst/>
            <a:ahLst/>
            <a:cxnLst/>
            <a:rect l="l" t="t" r="r" b="b"/>
            <a:pathLst>
              <a:path w="1702" h="3384" extrusionOk="0">
                <a:moveTo>
                  <a:pt x="124" y="0"/>
                </a:moveTo>
                <a:cubicBezTo>
                  <a:pt x="81" y="0"/>
                  <a:pt x="24" y="24"/>
                  <a:pt x="1" y="48"/>
                </a:cubicBezTo>
                <a:cubicBezTo>
                  <a:pt x="1" y="81"/>
                  <a:pt x="1" y="181"/>
                  <a:pt x="34" y="214"/>
                </a:cubicBezTo>
                <a:cubicBezTo>
                  <a:pt x="301" y="381"/>
                  <a:pt x="434" y="748"/>
                  <a:pt x="368" y="1182"/>
                </a:cubicBezTo>
                <a:cubicBezTo>
                  <a:pt x="334" y="1415"/>
                  <a:pt x="368" y="1515"/>
                  <a:pt x="601" y="1682"/>
                </a:cubicBezTo>
                <a:cubicBezTo>
                  <a:pt x="735" y="1816"/>
                  <a:pt x="901" y="1916"/>
                  <a:pt x="1101" y="2149"/>
                </a:cubicBezTo>
                <a:cubicBezTo>
                  <a:pt x="1168" y="2249"/>
                  <a:pt x="1302" y="2383"/>
                  <a:pt x="1335" y="2516"/>
                </a:cubicBezTo>
                <a:cubicBezTo>
                  <a:pt x="1402" y="2750"/>
                  <a:pt x="1368" y="3016"/>
                  <a:pt x="1335" y="3217"/>
                </a:cubicBezTo>
                <a:cubicBezTo>
                  <a:pt x="1335" y="3317"/>
                  <a:pt x="1368" y="3383"/>
                  <a:pt x="1468" y="3383"/>
                </a:cubicBezTo>
                <a:cubicBezTo>
                  <a:pt x="1502" y="3383"/>
                  <a:pt x="1535" y="3350"/>
                  <a:pt x="1602" y="3250"/>
                </a:cubicBezTo>
                <a:cubicBezTo>
                  <a:pt x="1635" y="3016"/>
                  <a:pt x="1702" y="2716"/>
                  <a:pt x="1602" y="2416"/>
                </a:cubicBezTo>
                <a:cubicBezTo>
                  <a:pt x="1502" y="2216"/>
                  <a:pt x="1435" y="2082"/>
                  <a:pt x="1302" y="1982"/>
                </a:cubicBezTo>
                <a:cubicBezTo>
                  <a:pt x="1135" y="1749"/>
                  <a:pt x="935" y="1582"/>
                  <a:pt x="768" y="1482"/>
                </a:cubicBezTo>
                <a:cubicBezTo>
                  <a:pt x="634" y="1382"/>
                  <a:pt x="634" y="1382"/>
                  <a:pt x="634" y="1182"/>
                </a:cubicBezTo>
                <a:cubicBezTo>
                  <a:pt x="668" y="715"/>
                  <a:pt x="501" y="248"/>
                  <a:pt x="167" y="14"/>
                </a:cubicBezTo>
                <a:cubicBezTo>
                  <a:pt x="158" y="4"/>
                  <a:pt x="142" y="0"/>
                  <a:pt x="1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63" name="Google Shape;4163;p65"/>
          <p:cNvSpPr/>
          <p:nvPr/>
        </p:nvSpPr>
        <p:spPr>
          <a:xfrm>
            <a:off x="3302827" y="4244476"/>
            <a:ext cx="21711" cy="72058"/>
          </a:xfrm>
          <a:custGeom>
            <a:avLst/>
            <a:gdLst/>
            <a:ahLst/>
            <a:cxnLst/>
            <a:rect l="l" t="t" r="r" b="b"/>
            <a:pathLst>
              <a:path w="768" h="2549" extrusionOk="0">
                <a:moveTo>
                  <a:pt x="634" y="1"/>
                </a:moveTo>
                <a:cubicBezTo>
                  <a:pt x="583" y="1"/>
                  <a:pt x="559" y="32"/>
                  <a:pt x="534" y="81"/>
                </a:cubicBezTo>
                <a:cubicBezTo>
                  <a:pt x="501" y="147"/>
                  <a:pt x="501" y="181"/>
                  <a:pt x="501" y="247"/>
                </a:cubicBezTo>
                <a:lnTo>
                  <a:pt x="501" y="281"/>
                </a:lnTo>
                <a:cubicBezTo>
                  <a:pt x="501" y="314"/>
                  <a:pt x="468" y="347"/>
                  <a:pt x="401" y="414"/>
                </a:cubicBezTo>
                <a:lnTo>
                  <a:pt x="367" y="447"/>
                </a:lnTo>
                <a:cubicBezTo>
                  <a:pt x="67" y="781"/>
                  <a:pt x="1" y="1315"/>
                  <a:pt x="134" y="1882"/>
                </a:cubicBezTo>
                <a:lnTo>
                  <a:pt x="167" y="1982"/>
                </a:lnTo>
                <a:cubicBezTo>
                  <a:pt x="201" y="2149"/>
                  <a:pt x="234" y="2282"/>
                  <a:pt x="234" y="2416"/>
                </a:cubicBezTo>
                <a:cubicBezTo>
                  <a:pt x="234" y="2482"/>
                  <a:pt x="301" y="2549"/>
                  <a:pt x="367" y="2549"/>
                </a:cubicBezTo>
                <a:cubicBezTo>
                  <a:pt x="401" y="2549"/>
                  <a:pt x="468" y="2482"/>
                  <a:pt x="434" y="2416"/>
                </a:cubicBezTo>
                <a:cubicBezTo>
                  <a:pt x="434" y="2215"/>
                  <a:pt x="401" y="2082"/>
                  <a:pt x="367" y="1915"/>
                </a:cubicBezTo>
                <a:lnTo>
                  <a:pt x="334" y="1782"/>
                </a:lnTo>
                <a:cubicBezTo>
                  <a:pt x="234" y="1315"/>
                  <a:pt x="267" y="881"/>
                  <a:pt x="534" y="614"/>
                </a:cubicBezTo>
                <a:lnTo>
                  <a:pt x="568" y="581"/>
                </a:lnTo>
                <a:cubicBezTo>
                  <a:pt x="668" y="481"/>
                  <a:pt x="701" y="447"/>
                  <a:pt x="734" y="314"/>
                </a:cubicBezTo>
                <a:lnTo>
                  <a:pt x="734" y="247"/>
                </a:lnTo>
                <a:lnTo>
                  <a:pt x="734" y="181"/>
                </a:lnTo>
                <a:cubicBezTo>
                  <a:pt x="768" y="114"/>
                  <a:pt x="734" y="81"/>
                  <a:pt x="701" y="14"/>
                </a:cubicBezTo>
                <a:cubicBezTo>
                  <a:pt x="674" y="5"/>
                  <a:pt x="652" y="1"/>
                  <a:pt x="6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64" name="Google Shape;4164;p65"/>
          <p:cNvSpPr/>
          <p:nvPr/>
        </p:nvSpPr>
        <p:spPr>
          <a:xfrm>
            <a:off x="2575805" y="4125634"/>
            <a:ext cx="170689" cy="214477"/>
          </a:xfrm>
          <a:custGeom>
            <a:avLst/>
            <a:gdLst/>
            <a:ahLst/>
            <a:cxnLst/>
            <a:rect l="l" t="t" r="r" b="b"/>
            <a:pathLst>
              <a:path w="6038" h="7587" extrusionOk="0">
                <a:moveTo>
                  <a:pt x="5880" y="1"/>
                </a:moveTo>
                <a:cubicBezTo>
                  <a:pt x="5835" y="1"/>
                  <a:pt x="5795" y="25"/>
                  <a:pt x="5771" y="48"/>
                </a:cubicBezTo>
                <a:cubicBezTo>
                  <a:pt x="5671" y="315"/>
                  <a:pt x="5571" y="615"/>
                  <a:pt x="5537" y="882"/>
                </a:cubicBezTo>
                <a:cubicBezTo>
                  <a:pt x="5471" y="1216"/>
                  <a:pt x="5404" y="1516"/>
                  <a:pt x="5237" y="1783"/>
                </a:cubicBezTo>
                <a:cubicBezTo>
                  <a:pt x="5070" y="2016"/>
                  <a:pt x="4837" y="2150"/>
                  <a:pt x="4537" y="2316"/>
                </a:cubicBezTo>
                <a:cubicBezTo>
                  <a:pt x="4270" y="2450"/>
                  <a:pt x="4070" y="2550"/>
                  <a:pt x="3870" y="2783"/>
                </a:cubicBezTo>
                <a:cubicBezTo>
                  <a:pt x="3469" y="3150"/>
                  <a:pt x="3369" y="3651"/>
                  <a:pt x="3236" y="4151"/>
                </a:cubicBezTo>
                <a:cubicBezTo>
                  <a:pt x="3202" y="4318"/>
                  <a:pt x="3169" y="4451"/>
                  <a:pt x="3102" y="4618"/>
                </a:cubicBezTo>
                <a:cubicBezTo>
                  <a:pt x="2669" y="5986"/>
                  <a:pt x="1501" y="7087"/>
                  <a:pt x="67" y="7353"/>
                </a:cubicBezTo>
                <a:cubicBezTo>
                  <a:pt x="34" y="7353"/>
                  <a:pt x="0" y="7420"/>
                  <a:pt x="0" y="7487"/>
                </a:cubicBezTo>
                <a:cubicBezTo>
                  <a:pt x="34" y="7520"/>
                  <a:pt x="67" y="7587"/>
                  <a:pt x="100" y="7587"/>
                </a:cubicBezTo>
                <a:cubicBezTo>
                  <a:pt x="1601" y="7253"/>
                  <a:pt x="2869" y="6119"/>
                  <a:pt x="3269" y="4685"/>
                </a:cubicBezTo>
                <a:cubicBezTo>
                  <a:pt x="3303" y="4551"/>
                  <a:pt x="3369" y="4385"/>
                  <a:pt x="3403" y="4218"/>
                </a:cubicBezTo>
                <a:cubicBezTo>
                  <a:pt x="3536" y="3784"/>
                  <a:pt x="3669" y="3317"/>
                  <a:pt x="4003" y="2984"/>
                </a:cubicBezTo>
                <a:cubicBezTo>
                  <a:pt x="4170" y="2817"/>
                  <a:pt x="4403" y="2683"/>
                  <a:pt x="4603" y="2550"/>
                </a:cubicBezTo>
                <a:cubicBezTo>
                  <a:pt x="4904" y="2383"/>
                  <a:pt x="5204" y="2216"/>
                  <a:pt x="5404" y="1950"/>
                </a:cubicBezTo>
                <a:cubicBezTo>
                  <a:pt x="5604" y="1649"/>
                  <a:pt x="5671" y="1316"/>
                  <a:pt x="5738" y="982"/>
                </a:cubicBezTo>
                <a:cubicBezTo>
                  <a:pt x="5804" y="682"/>
                  <a:pt x="5871" y="448"/>
                  <a:pt x="5971" y="182"/>
                </a:cubicBezTo>
                <a:cubicBezTo>
                  <a:pt x="6038" y="148"/>
                  <a:pt x="5971" y="48"/>
                  <a:pt x="5938" y="15"/>
                </a:cubicBezTo>
                <a:cubicBezTo>
                  <a:pt x="5918" y="5"/>
                  <a:pt x="5899" y="1"/>
                  <a:pt x="588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65" name="Google Shape;4165;p65"/>
          <p:cNvSpPr/>
          <p:nvPr/>
        </p:nvSpPr>
        <p:spPr>
          <a:xfrm>
            <a:off x="2609757" y="4236589"/>
            <a:ext cx="63181" cy="43195"/>
          </a:xfrm>
          <a:custGeom>
            <a:avLst/>
            <a:gdLst/>
            <a:ahLst/>
            <a:cxnLst/>
            <a:rect l="l" t="t" r="r" b="b"/>
            <a:pathLst>
              <a:path w="2235" h="1528" extrusionOk="0">
                <a:moveTo>
                  <a:pt x="2118" y="1"/>
                </a:moveTo>
                <a:cubicBezTo>
                  <a:pt x="2085" y="1"/>
                  <a:pt x="2051" y="9"/>
                  <a:pt x="2035" y="26"/>
                </a:cubicBezTo>
                <a:cubicBezTo>
                  <a:pt x="1968" y="93"/>
                  <a:pt x="1868" y="93"/>
                  <a:pt x="1768" y="159"/>
                </a:cubicBezTo>
                <a:lnTo>
                  <a:pt x="1735" y="159"/>
                </a:lnTo>
                <a:cubicBezTo>
                  <a:pt x="1067" y="360"/>
                  <a:pt x="500" y="760"/>
                  <a:pt x="33" y="1327"/>
                </a:cubicBezTo>
                <a:cubicBezTo>
                  <a:pt x="0" y="1360"/>
                  <a:pt x="0" y="1427"/>
                  <a:pt x="33" y="1494"/>
                </a:cubicBezTo>
                <a:cubicBezTo>
                  <a:pt x="67" y="1527"/>
                  <a:pt x="67" y="1527"/>
                  <a:pt x="133" y="1527"/>
                </a:cubicBezTo>
                <a:cubicBezTo>
                  <a:pt x="133" y="1527"/>
                  <a:pt x="167" y="1494"/>
                  <a:pt x="200" y="1460"/>
                </a:cubicBezTo>
                <a:cubicBezTo>
                  <a:pt x="600" y="927"/>
                  <a:pt x="1201" y="560"/>
                  <a:pt x="1835" y="360"/>
                </a:cubicBezTo>
                <a:lnTo>
                  <a:pt x="1868" y="360"/>
                </a:lnTo>
                <a:cubicBezTo>
                  <a:pt x="2001" y="326"/>
                  <a:pt x="2102" y="259"/>
                  <a:pt x="2202" y="193"/>
                </a:cubicBezTo>
                <a:cubicBezTo>
                  <a:pt x="2235" y="159"/>
                  <a:pt x="2235" y="59"/>
                  <a:pt x="2202" y="26"/>
                </a:cubicBezTo>
                <a:cubicBezTo>
                  <a:pt x="2185" y="9"/>
                  <a:pt x="2152" y="1"/>
                  <a:pt x="21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66" name="Google Shape;4166;p65"/>
          <p:cNvSpPr/>
          <p:nvPr/>
        </p:nvSpPr>
        <p:spPr>
          <a:xfrm>
            <a:off x="2660669" y="4204532"/>
            <a:ext cx="51874" cy="114857"/>
          </a:xfrm>
          <a:custGeom>
            <a:avLst/>
            <a:gdLst/>
            <a:ahLst/>
            <a:cxnLst/>
            <a:rect l="l" t="t" r="r" b="b"/>
            <a:pathLst>
              <a:path w="1835" h="4063" extrusionOk="0">
                <a:moveTo>
                  <a:pt x="1151" y="1"/>
                </a:moveTo>
                <a:cubicBezTo>
                  <a:pt x="1118" y="1"/>
                  <a:pt x="1084" y="9"/>
                  <a:pt x="1068" y="26"/>
                </a:cubicBezTo>
                <a:cubicBezTo>
                  <a:pt x="1034" y="59"/>
                  <a:pt x="1034" y="159"/>
                  <a:pt x="1068" y="193"/>
                </a:cubicBezTo>
                <a:cubicBezTo>
                  <a:pt x="1335" y="359"/>
                  <a:pt x="1501" y="693"/>
                  <a:pt x="1535" y="993"/>
                </a:cubicBezTo>
                <a:cubicBezTo>
                  <a:pt x="1568" y="1327"/>
                  <a:pt x="1535" y="1660"/>
                  <a:pt x="1368" y="1894"/>
                </a:cubicBezTo>
                <a:cubicBezTo>
                  <a:pt x="1268" y="2061"/>
                  <a:pt x="1101" y="2227"/>
                  <a:pt x="934" y="2394"/>
                </a:cubicBezTo>
                <a:cubicBezTo>
                  <a:pt x="868" y="2461"/>
                  <a:pt x="834" y="2528"/>
                  <a:pt x="734" y="2628"/>
                </a:cubicBezTo>
                <a:cubicBezTo>
                  <a:pt x="401" y="2995"/>
                  <a:pt x="167" y="3462"/>
                  <a:pt x="0" y="3895"/>
                </a:cubicBezTo>
                <a:cubicBezTo>
                  <a:pt x="0" y="3995"/>
                  <a:pt x="34" y="4029"/>
                  <a:pt x="100" y="4062"/>
                </a:cubicBezTo>
                <a:cubicBezTo>
                  <a:pt x="145" y="4062"/>
                  <a:pt x="189" y="4047"/>
                  <a:pt x="214" y="4047"/>
                </a:cubicBezTo>
                <a:cubicBezTo>
                  <a:pt x="226" y="4047"/>
                  <a:pt x="234" y="4051"/>
                  <a:pt x="234" y="4062"/>
                </a:cubicBezTo>
                <a:cubicBezTo>
                  <a:pt x="367" y="3628"/>
                  <a:pt x="601" y="3195"/>
                  <a:pt x="901" y="2861"/>
                </a:cubicBezTo>
                <a:lnTo>
                  <a:pt x="1101" y="2661"/>
                </a:lnTo>
                <a:cubicBezTo>
                  <a:pt x="1268" y="2461"/>
                  <a:pt x="1435" y="2294"/>
                  <a:pt x="1568" y="2061"/>
                </a:cubicBezTo>
                <a:cubicBezTo>
                  <a:pt x="1768" y="1727"/>
                  <a:pt x="1835" y="1360"/>
                  <a:pt x="1768" y="993"/>
                </a:cubicBezTo>
                <a:cubicBezTo>
                  <a:pt x="1702" y="626"/>
                  <a:pt x="1535" y="293"/>
                  <a:pt x="1235" y="26"/>
                </a:cubicBezTo>
                <a:cubicBezTo>
                  <a:pt x="1218" y="9"/>
                  <a:pt x="1184" y="1"/>
                  <a:pt x="11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67" name="Google Shape;4167;p65"/>
          <p:cNvSpPr/>
          <p:nvPr/>
        </p:nvSpPr>
        <p:spPr>
          <a:xfrm>
            <a:off x="2701207" y="4261438"/>
            <a:ext cx="18884" cy="59817"/>
          </a:xfrm>
          <a:custGeom>
            <a:avLst/>
            <a:gdLst/>
            <a:ahLst/>
            <a:cxnLst/>
            <a:rect l="l" t="t" r="r" b="b"/>
            <a:pathLst>
              <a:path w="668" h="2116" extrusionOk="0">
                <a:moveTo>
                  <a:pt x="176" y="0"/>
                </a:moveTo>
                <a:cubicBezTo>
                  <a:pt x="131" y="0"/>
                  <a:pt x="91" y="24"/>
                  <a:pt x="67" y="48"/>
                </a:cubicBezTo>
                <a:cubicBezTo>
                  <a:pt x="1" y="114"/>
                  <a:pt x="67" y="181"/>
                  <a:pt x="101" y="214"/>
                </a:cubicBezTo>
                <a:cubicBezTo>
                  <a:pt x="301" y="348"/>
                  <a:pt x="434" y="681"/>
                  <a:pt x="434" y="1015"/>
                </a:cubicBezTo>
                <a:cubicBezTo>
                  <a:pt x="434" y="1349"/>
                  <a:pt x="268" y="1682"/>
                  <a:pt x="134" y="1949"/>
                </a:cubicBezTo>
                <a:cubicBezTo>
                  <a:pt x="101" y="2016"/>
                  <a:pt x="134" y="2049"/>
                  <a:pt x="167" y="2116"/>
                </a:cubicBezTo>
                <a:lnTo>
                  <a:pt x="234" y="2116"/>
                </a:lnTo>
                <a:cubicBezTo>
                  <a:pt x="268" y="2116"/>
                  <a:pt x="301" y="2116"/>
                  <a:pt x="334" y="2049"/>
                </a:cubicBezTo>
                <a:cubicBezTo>
                  <a:pt x="501" y="1782"/>
                  <a:pt x="668" y="1382"/>
                  <a:pt x="668" y="1015"/>
                </a:cubicBezTo>
                <a:cubicBezTo>
                  <a:pt x="668" y="615"/>
                  <a:pt x="501" y="214"/>
                  <a:pt x="234" y="14"/>
                </a:cubicBezTo>
                <a:cubicBezTo>
                  <a:pt x="215" y="4"/>
                  <a:pt x="195" y="0"/>
                  <a:pt x="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68" name="Google Shape;4168;p65"/>
          <p:cNvSpPr/>
          <p:nvPr/>
        </p:nvSpPr>
        <p:spPr>
          <a:xfrm>
            <a:off x="2671044" y="4283742"/>
            <a:ext cx="46220" cy="61089"/>
          </a:xfrm>
          <a:custGeom>
            <a:avLst/>
            <a:gdLst/>
            <a:ahLst/>
            <a:cxnLst/>
            <a:rect l="l" t="t" r="r" b="b"/>
            <a:pathLst>
              <a:path w="1635" h="2161" extrusionOk="0">
                <a:moveTo>
                  <a:pt x="1497" y="1"/>
                </a:moveTo>
                <a:cubicBezTo>
                  <a:pt x="1468" y="1"/>
                  <a:pt x="1435" y="9"/>
                  <a:pt x="1401" y="26"/>
                </a:cubicBezTo>
                <a:cubicBezTo>
                  <a:pt x="1301" y="193"/>
                  <a:pt x="1134" y="259"/>
                  <a:pt x="968" y="393"/>
                </a:cubicBezTo>
                <a:cubicBezTo>
                  <a:pt x="667" y="593"/>
                  <a:pt x="334" y="826"/>
                  <a:pt x="167" y="1160"/>
                </a:cubicBezTo>
                <a:cubicBezTo>
                  <a:pt x="34" y="1427"/>
                  <a:pt x="0" y="1760"/>
                  <a:pt x="67" y="2061"/>
                </a:cubicBezTo>
                <a:cubicBezTo>
                  <a:pt x="134" y="2094"/>
                  <a:pt x="167" y="2161"/>
                  <a:pt x="200" y="2161"/>
                </a:cubicBezTo>
                <a:cubicBezTo>
                  <a:pt x="300" y="2161"/>
                  <a:pt x="334" y="2061"/>
                  <a:pt x="300" y="1927"/>
                </a:cubicBezTo>
                <a:cubicBezTo>
                  <a:pt x="234" y="1727"/>
                  <a:pt x="234" y="1427"/>
                  <a:pt x="367" y="1227"/>
                </a:cubicBezTo>
                <a:cubicBezTo>
                  <a:pt x="501" y="926"/>
                  <a:pt x="801" y="760"/>
                  <a:pt x="1068" y="560"/>
                </a:cubicBezTo>
                <a:lnTo>
                  <a:pt x="1568" y="193"/>
                </a:lnTo>
                <a:cubicBezTo>
                  <a:pt x="1635" y="159"/>
                  <a:pt x="1635" y="59"/>
                  <a:pt x="1568" y="26"/>
                </a:cubicBezTo>
                <a:cubicBezTo>
                  <a:pt x="1551" y="9"/>
                  <a:pt x="1526" y="1"/>
                  <a:pt x="1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69" name="Google Shape;4169;p65"/>
          <p:cNvSpPr/>
          <p:nvPr/>
        </p:nvSpPr>
        <p:spPr>
          <a:xfrm>
            <a:off x="2731398" y="4119047"/>
            <a:ext cx="68863" cy="137162"/>
          </a:xfrm>
          <a:custGeom>
            <a:avLst/>
            <a:gdLst/>
            <a:ahLst/>
            <a:cxnLst/>
            <a:rect l="l" t="t" r="r" b="b"/>
            <a:pathLst>
              <a:path w="2436" h="4852" extrusionOk="0">
                <a:moveTo>
                  <a:pt x="2296" y="0"/>
                </a:moveTo>
                <a:cubicBezTo>
                  <a:pt x="2249" y="0"/>
                  <a:pt x="2225" y="24"/>
                  <a:pt x="2202" y="48"/>
                </a:cubicBezTo>
                <a:cubicBezTo>
                  <a:pt x="2068" y="248"/>
                  <a:pt x="2035" y="515"/>
                  <a:pt x="2002" y="715"/>
                </a:cubicBezTo>
                <a:cubicBezTo>
                  <a:pt x="1935" y="848"/>
                  <a:pt x="1901" y="1015"/>
                  <a:pt x="1868" y="1148"/>
                </a:cubicBezTo>
                <a:cubicBezTo>
                  <a:pt x="1701" y="1682"/>
                  <a:pt x="1368" y="2082"/>
                  <a:pt x="1034" y="2516"/>
                </a:cubicBezTo>
                <a:lnTo>
                  <a:pt x="934" y="2583"/>
                </a:lnTo>
                <a:cubicBezTo>
                  <a:pt x="767" y="2750"/>
                  <a:pt x="667" y="2916"/>
                  <a:pt x="534" y="3150"/>
                </a:cubicBezTo>
                <a:cubicBezTo>
                  <a:pt x="234" y="3584"/>
                  <a:pt x="100" y="4151"/>
                  <a:pt x="0" y="4684"/>
                </a:cubicBezTo>
                <a:cubicBezTo>
                  <a:pt x="0" y="4751"/>
                  <a:pt x="33" y="4851"/>
                  <a:pt x="100" y="4851"/>
                </a:cubicBezTo>
                <a:cubicBezTo>
                  <a:pt x="167" y="4851"/>
                  <a:pt x="200" y="4818"/>
                  <a:pt x="234" y="4818"/>
                </a:cubicBezTo>
                <a:cubicBezTo>
                  <a:pt x="367" y="4251"/>
                  <a:pt x="467" y="3717"/>
                  <a:pt x="767" y="3317"/>
                </a:cubicBezTo>
                <a:cubicBezTo>
                  <a:pt x="867" y="3150"/>
                  <a:pt x="1034" y="2983"/>
                  <a:pt x="1168" y="2816"/>
                </a:cubicBezTo>
                <a:lnTo>
                  <a:pt x="1234" y="2716"/>
                </a:lnTo>
                <a:cubicBezTo>
                  <a:pt x="1601" y="2249"/>
                  <a:pt x="1935" y="1816"/>
                  <a:pt x="2102" y="1249"/>
                </a:cubicBezTo>
                <a:cubicBezTo>
                  <a:pt x="2135" y="1082"/>
                  <a:pt x="2202" y="948"/>
                  <a:pt x="2235" y="815"/>
                </a:cubicBezTo>
                <a:cubicBezTo>
                  <a:pt x="2268" y="548"/>
                  <a:pt x="2335" y="381"/>
                  <a:pt x="2402" y="181"/>
                </a:cubicBezTo>
                <a:cubicBezTo>
                  <a:pt x="2435" y="81"/>
                  <a:pt x="2402" y="48"/>
                  <a:pt x="2368" y="14"/>
                </a:cubicBezTo>
                <a:cubicBezTo>
                  <a:pt x="2339" y="5"/>
                  <a:pt x="2316" y="0"/>
                  <a:pt x="22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70" name="Google Shape;4170;p65"/>
          <p:cNvSpPr/>
          <p:nvPr/>
        </p:nvSpPr>
        <p:spPr>
          <a:xfrm>
            <a:off x="2727610" y="4171853"/>
            <a:ext cx="69825" cy="145642"/>
          </a:xfrm>
          <a:custGeom>
            <a:avLst/>
            <a:gdLst/>
            <a:ahLst/>
            <a:cxnLst/>
            <a:rect l="l" t="t" r="r" b="b"/>
            <a:pathLst>
              <a:path w="2470" h="5152" extrusionOk="0">
                <a:moveTo>
                  <a:pt x="1878" y="0"/>
                </a:moveTo>
                <a:cubicBezTo>
                  <a:pt x="1861" y="0"/>
                  <a:pt x="1845" y="5"/>
                  <a:pt x="1835" y="14"/>
                </a:cubicBezTo>
                <a:cubicBezTo>
                  <a:pt x="1802" y="48"/>
                  <a:pt x="1735" y="148"/>
                  <a:pt x="1802" y="181"/>
                </a:cubicBezTo>
                <a:cubicBezTo>
                  <a:pt x="1902" y="448"/>
                  <a:pt x="2069" y="681"/>
                  <a:pt x="2136" y="982"/>
                </a:cubicBezTo>
                <a:cubicBezTo>
                  <a:pt x="2202" y="1349"/>
                  <a:pt x="2136" y="1782"/>
                  <a:pt x="1902" y="2183"/>
                </a:cubicBezTo>
                <a:cubicBezTo>
                  <a:pt x="1735" y="2483"/>
                  <a:pt x="1502" y="2816"/>
                  <a:pt x="1135" y="3150"/>
                </a:cubicBezTo>
                <a:lnTo>
                  <a:pt x="1001" y="3283"/>
                </a:lnTo>
                <a:lnTo>
                  <a:pt x="501" y="3784"/>
                </a:lnTo>
                <a:cubicBezTo>
                  <a:pt x="201" y="4117"/>
                  <a:pt x="34" y="4551"/>
                  <a:pt x="1" y="5018"/>
                </a:cubicBezTo>
                <a:cubicBezTo>
                  <a:pt x="1" y="5051"/>
                  <a:pt x="34" y="5151"/>
                  <a:pt x="134" y="5151"/>
                </a:cubicBezTo>
                <a:cubicBezTo>
                  <a:pt x="167" y="5151"/>
                  <a:pt x="234" y="5118"/>
                  <a:pt x="234" y="5051"/>
                </a:cubicBezTo>
                <a:cubicBezTo>
                  <a:pt x="301" y="4651"/>
                  <a:pt x="468" y="4284"/>
                  <a:pt x="701" y="3950"/>
                </a:cubicBezTo>
                <a:cubicBezTo>
                  <a:pt x="835" y="3784"/>
                  <a:pt x="1001" y="3650"/>
                  <a:pt x="1168" y="3483"/>
                </a:cubicBezTo>
                <a:lnTo>
                  <a:pt x="1302" y="3350"/>
                </a:lnTo>
                <a:cubicBezTo>
                  <a:pt x="1535" y="3117"/>
                  <a:pt x="1869" y="2783"/>
                  <a:pt x="2136" y="2316"/>
                </a:cubicBezTo>
                <a:cubicBezTo>
                  <a:pt x="2369" y="1849"/>
                  <a:pt x="2469" y="1349"/>
                  <a:pt x="2369" y="948"/>
                </a:cubicBezTo>
                <a:cubicBezTo>
                  <a:pt x="2336" y="615"/>
                  <a:pt x="2169" y="315"/>
                  <a:pt x="2002" y="48"/>
                </a:cubicBezTo>
                <a:cubicBezTo>
                  <a:pt x="1979" y="24"/>
                  <a:pt x="1922" y="0"/>
                  <a:pt x="187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71" name="Google Shape;4171;p65"/>
          <p:cNvSpPr/>
          <p:nvPr/>
        </p:nvSpPr>
        <p:spPr>
          <a:xfrm>
            <a:off x="2681418" y="4152998"/>
            <a:ext cx="106574" cy="28693"/>
          </a:xfrm>
          <a:custGeom>
            <a:avLst/>
            <a:gdLst/>
            <a:ahLst/>
            <a:cxnLst/>
            <a:rect l="l" t="t" r="r" b="b"/>
            <a:pathLst>
              <a:path w="3770" h="1015" extrusionOk="0">
                <a:moveTo>
                  <a:pt x="3612" y="0"/>
                </a:moveTo>
                <a:cubicBezTo>
                  <a:pt x="3567" y="0"/>
                  <a:pt x="3526" y="24"/>
                  <a:pt x="3503" y="48"/>
                </a:cubicBezTo>
                <a:cubicBezTo>
                  <a:pt x="3436" y="348"/>
                  <a:pt x="3102" y="448"/>
                  <a:pt x="2802" y="448"/>
                </a:cubicBezTo>
                <a:cubicBezTo>
                  <a:pt x="2602" y="381"/>
                  <a:pt x="2435" y="348"/>
                  <a:pt x="2202" y="314"/>
                </a:cubicBezTo>
                <a:cubicBezTo>
                  <a:pt x="2068" y="281"/>
                  <a:pt x="1968" y="281"/>
                  <a:pt x="1835" y="214"/>
                </a:cubicBezTo>
                <a:cubicBezTo>
                  <a:pt x="1727" y="199"/>
                  <a:pt x="1620" y="191"/>
                  <a:pt x="1513" y="191"/>
                </a:cubicBezTo>
                <a:cubicBezTo>
                  <a:pt x="926" y="191"/>
                  <a:pt x="372" y="419"/>
                  <a:pt x="34" y="815"/>
                </a:cubicBezTo>
                <a:cubicBezTo>
                  <a:pt x="0" y="848"/>
                  <a:pt x="0" y="948"/>
                  <a:pt x="34" y="982"/>
                </a:cubicBezTo>
                <a:cubicBezTo>
                  <a:pt x="100" y="1015"/>
                  <a:pt x="100" y="1015"/>
                  <a:pt x="134" y="1015"/>
                </a:cubicBezTo>
                <a:cubicBezTo>
                  <a:pt x="167" y="1015"/>
                  <a:pt x="167" y="982"/>
                  <a:pt x="167" y="982"/>
                </a:cubicBezTo>
                <a:cubicBezTo>
                  <a:pt x="432" y="637"/>
                  <a:pt x="885" y="440"/>
                  <a:pt x="1378" y="440"/>
                </a:cubicBezTo>
                <a:cubicBezTo>
                  <a:pt x="1506" y="440"/>
                  <a:pt x="1637" y="454"/>
                  <a:pt x="1768" y="481"/>
                </a:cubicBezTo>
                <a:cubicBezTo>
                  <a:pt x="1868" y="515"/>
                  <a:pt x="2002" y="515"/>
                  <a:pt x="2135" y="548"/>
                </a:cubicBezTo>
                <a:cubicBezTo>
                  <a:pt x="2335" y="615"/>
                  <a:pt x="2535" y="681"/>
                  <a:pt x="2769" y="681"/>
                </a:cubicBezTo>
                <a:cubicBezTo>
                  <a:pt x="3136" y="681"/>
                  <a:pt x="3536" y="548"/>
                  <a:pt x="3703" y="181"/>
                </a:cubicBezTo>
                <a:cubicBezTo>
                  <a:pt x="3770" y="114"/>
                  <a:pt x="3703" y="48"/>
                  <a:pt x="3669" y="14"/>
                </a:cubicBezTo>
                <a:cubicBezTo>
                  <a:pt x="3650" y="4"/>
                  <a:pt x="3630" y="0"/>
                  <a:pt x="361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72" name="Google Shape;4172;p65"/>
          <p:cNvSpPr/>
          <p:nvPr/>
        </p:nvSpPr>
        <p:spPr>
          <a:xfrm>
            <a:off x="2719129" y="4167133"/>
            <a:ext cx="38700" cy="61711"/>
          </a:xfrm>
          <a:custGeom>
            <a:avLst/>
            <a:gdLst/>
            <a:ahLst/>
            <a:cxnLst/>
            <a:rect l="l" t="t" r="r" b="b"/>
            <a:pathLst>
              <a:path w="1369" h="2183" extrusionOk="0">
                <a:moveTo>
                  <a:pt x="1172" y="1"/>
                </a:moveTo>
                <a:cubicBezTo>
                  <a:pt x="1157" y="1"/>
                  <a:pt x="1144" y="5"/>
                  <a:pt x="1135" y="15"/>
                </a:cubicBezTo>
                <a:cubicBezTo>
                  <a:pt x="1101" y="48"/>
                  <a:pt x="1035" y="148"/>
                  <a:pt x="1101" y="181"/>
                </a:cubicBezTo>
                <a:cubicBezTo>
                  <a:pt x="1135" y="281"/>
                  <a:pt x="1101" y="381"/>
                  <a:pt x="1035" y="482"/>
                </a:cubicBezTo>
                <a:cubicBezTo>
                  <a:pt x="1001" y="548"/>
                  <a:pt x="934" y="648"/>
                  <a:pt x="834" y="715"/>
                </a:cubicBezTo>
                <a:lnTo>
                  <a:pt x="768" y="815"/>
                </a:lnTo>
                <a:cubicBezTo>
                  <a:pt x="367" y="1149"/>
                  <a:pt x="134" y="1549"/>
                  <a:pt x="0" y="2016"/>
                </a:cubicBezTo>
                <a:cubicBezTo>
                  <a:pt x="0" y="2116"/>
                  <a:pt x="34" y="2149"/>
                  <a:pt x="134" y="2183"/>
                </a:cubicBezTo>
                <a:cubicBezTo>
                  <a:pt x="167" y="2183"/>
                  <a:pt x="201" y="2149"/>
                  <a:pt x="201" y="2049"/>
                </a:cubicBezTo>
                <a:cubicBezTo>
                  <a:pt x="334" y="1649"/>
                  <a:pt x="534" y="1282"/>
                  <a:pt x="868" y="982"/>
                </a:cubicBezTo>
                <a:lnTo>
                  <a:pt x="968" y="882"/>
                </a:lnTo>
                <a:cubicBezTo>
                  <a:pt x="1035" y="815"/>
                  <a:pt x="1135" y="715"/>
                  <a:pt x="1201" y="615"/>
                </a:cubicBezTo>
                <a:cubicBezTo>
                  <a:pt x="1335" y="482"/>
                  <a:pt x="1368" y="281"/>
                  <a:pt x="1301" y="48"/>
                </a:cubicBezTo>
                <a:cubicBezTo>
                  <a:pt x="1254" y="24"/>
                  <a:pt x="1207" y="1"/>
                  <a:pt x="117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73" name="Google Shape;4173;p65"/>
          <p:cNvSpPr/>
          <p:nvPr/>
        </p:nvSpPr>
        <p:spPr>
          <a:xfrm>
            <a:off x="2790791" y="4190398"/>
            <a:ext cx="32085" cy="46927"/>
          </a:xfrm>
          <a:custGeom>
            <a:avLst/>
            <a:gdLst/>
            <a:ahLst/>
            <a:cxnLst/>
            <a:rect l="l" t="t" r="r" b="b"/>
            <a:pathLst>
              <a:path w="1135" h="1660" extrusionOk="0">
                <a:moveTo>
                  <a:pt x="319" y="0"/>
                </a:moveTo>
                <a:cubicBezTo>
                  <a:pt x="249" y="0"/>
                  <a:pt x="176" y="9"/>
                  <a:pt x="101" y="25"/>
                </a:cubicBezTo>
                <a:cubicBezTo>
                  <a:pt x="67" y="25"/>
                  <a:pt x="1" y="59"/>
                  <a:pt x="1" y="159"/>
                </a:cubicBezTo>
                <a:cubicBezTo>
                  <a:pt x="1" y="192"/>
                  <a:pt x="67" y="226"/>
                  <a:pt x="134" y="226"/>
                </a:cubicBezTo>
                <a:cubicBezTo>
                  <a:pt x="161" y="221"/>
                  <a:pt x="188" y="219"/>
                  <a:pt x="216" y="219"/>
                </a:cubicBezTo>
                <a:cubicBezTo>
                  <a:pt x="394" y="219"/>
                  <a:pt x="581" y="306"/>
                  <a:pt x="668" y="392"/>
                </a:cubicBezTo>
                <a:cubicBezTo>
                  <a:pt x="801" y="526"/>
                  <a:pt x="835" y="693"/>
                  <a:pt x="901" y="893"/>
                </a:cubicBezTo>
                <a:lnTo>
                  <a:pt x="901" y="1326"/>
                </a:lnTo>
                <a:lnTo>
                  <a:pt x="901" y="1527"/>
                </a:lnTo>
                <a:cubicBezTo>
                  <a:pt x="901" y="1627"/>
                  <a:pt x="935" y="1660"/>
                  <a:pt x="1001" y="1660"/>
                </a:cubicBezTo>
                <a:cubicBezTo>
                  <a:pt x="1068" y="1660"/>
                  <a:pt x="1135" y="1560"/>
                  <a:pt x="1101" y="1493"/>
                </a:cubicBezTo>
                <a:lnTo>
                  <a:pt x="1101" y="1293"/>
                </a:lnTo>
                <a:lnTo>
                  <a:pt x="1101" y="859"/>
                </a:lnTo>
                <a:cubicBezTo>
                  <a:pt x="1068" y="626"/>
                  <a:pt x="968" y="392"/>
                  <a:pt x="835" y="226"/>
                </a:cubicBezTo>
                <a:cubicBezTo>
                  <a:pt x="709" y="75"/>
                  <a:pt x="528" y="0"/>
                  <a:pt x="31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74" name="Google Shape;4174;p65"/>
          <p:cNvSpPr/>
          <p:nvPr/>
        </p:nvSpPr>
        <p:spPr>
          <a:xfrm>
            <a:off x="2795512" y="4118482"/>
            <a:ext cx="20778" cy="64171"/>
          </a:xfrm>
          <a:custGeom>
            <a:avLst/>
            <a:gdLst/>
            <a:ahLst/>
            <a:cxnLst/>
            <a:rect l="l" t="t" r="r" b="b"/>
            <a:pathLst>
              <a:path w="735" h="2270" extrusionOk="0">
                <a:moveTo>
                  <a:pt x="134" y="1"/>
                </a:moveTo>
                <a:cubicBezTo>
                  <a:pt x="100" y="1"/>
                  <a:pt x="67" y="34"/>
                  <a:pt x="67" y="101"/>
                </a:cubicBezTo>
                <a:cubicBezTo>
                  <a:pt x="100" y="268"/>
                  <a:pt x="67" y="435"/>
                  <a:pt x="67" y="601"/>
                </a:cubicBezTo>
                <a:cubicBezTo>
                  <a:pt x="0" y="868"/>
                  <a:pt x="0" y="1102"/>
                  <a:pt x="100" y="1369"/>
                </a:cubicBezTo>
                <a:cubicBezTo>
                  <a:pt x="134" y="1502"/>
                  <a:pt x="167" y="1602"/>
                  <a:pt x="267" y="1702"/>
                </a:cubicBezTo>
                <a:cubicBezTo>
                  <a:pt x="301" y="1702"/>
                  <a:pt x="301" y="1736"/>
                  <a:pt x="334" y="1769"/>
                </a:cubicBezTo>
                <a:cubicBezTo>
                  <a:pt x="434" y="1936"/>
                  <a:pt x="467" y="2069"/>
                  <a:pt x="467" y="2169"/>
                </a:cubicBezTo>
                <a:cubicBezTo>
                  <a:pt x="467" y="2203"/>
                  <a:pt x="501" y="2269"/>
                  <a:pt x="601" y="2269"/>
                </a:cubicBezTo>
                <a:cubicBezTo>
                  <a:pt x="668" y="2269"/>
                  <a:pt x="734" y="2236"/>
                  <a:pt x="734" y="2169"/>
                </a:cubicBezTo>
                <a:cubicBezTo>
                  <a:pt x="734" y="1936"/>
                  <a:pt x="634" y="1769"/>
                  <a:pt x="567" y="1669"/>
                </a:cubicBezTo>
                <a:cubicBezTo>
                  <a:pt x="501" y="1602"/>
                  <a:pt x="501" y="1569"/>
                  <a:pt x="467" y="1535"/>
                </a:cubicBezTo>
                <a:cubicBezTo>
                  <a:pt x="401" y="1402"/>
                  <a:pt x="334" y="1335"/>
                  <a:pt x="301" y="1235"/>
                </a:cubicBezTo>
                <a:cubicBezTo>
                  <a:pt x="234" y="1035"/>
                  <a:pt x="234" y="835"/>
                  <a:pt x="267" y="601"/>
                </a:cubicBezTo>
                <a:cubicBezTo>
                  <a:pt x="267" y="435"/>
                  <a:pt x="301" y="234"/>
                  <a:pt x="267" y="68"/>
                </a:cubicBezTo>
                <a:cubicBezTo>
                  <a:pt x="267" y="34"/>
                  <a:pt x="234" y="1"/>
                  <a:pt x="1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75" name="Google Shape;4175;p65"/>
          <p:cNvSpPr/>
          <p:nvPr/>
        </p:nvSpPr>
        <p:spPr>
          <a:xfrm>
            <a:off x="2707822" y="3715846"/>
            <a:ext cx="56595" cy="146179"/>
          </a:xfrm>
          <a:custGeom>
            <a:avLst/>
            <a:gdLst/>
            <a:ahLst/>
            <a:cxnLst/>
            <a:rect l="l" t="t" r="r" b="b"/>
            <a:pathLst>
              <a:path w="2002" h="5171" extrusionOk="0">
                <a:moveTo>
                  <a:pt x="1701" y="0"/>
                </a:moveTo>
                <a:cubicBezTo>
                  <a:pt x="1601" y="0"/>
                  <a:pt x="1568" y="67"/>
                  <a:pt x="1568" y="134"/>
                </a:cubicBezTo>
                <a:cubicBezTo>
                  <a:pt x="1568" y="234"/>
                  <a:pt x="1601" y="301"/>
                  <a:pt x="1601" y="401"/>
                </a:cubicBezTo>
                <a:cubicBezTo>
                  <a:pt x="1601" y="601"/>
                  <a:pt x="1701" y="968"/>
                  <a:pt x="1601" y="1068"/>
                </a:cubicBezTo>
                <a:lnTo>
                  <a:pt x="1435" y="1235"/>
                </a:lnTo>
                <a:cubicBezTo>
                  <a:pt x="1368" y="1268"/>
                  <a:pt x="1334" y="1301"/>
                  <a:pt x="1234" y="1401"/>
                </a:cubicBezTo>
                <a:cubicBezTo>
                  <a:pt x="934" y="1735"/>
                  <a:pt x="767" y="2135"/>
                  <a:pt x="601" y="2569"/>
                </a:cubicBezTo>
                <a:cubicBezTo>
                  <a:pt x="334" y="3336"/>
                  <a:pt x="0" y="4237"/>
                  <a:pt x="100" y="5104"/>
                </a:cubicBezTo>
                <a:cubicBezTo>
                  <a:pt x="100" y="5137"/>
                  <a:pt x="200" y="5171"/>
                  <a:pt x="234" y="5171"/>
                </a:cubicBezTo>
                <a:cubicBezTo>
                  <a:pt x="334" y="5137"/>
                  <a:pt x="367" y="5104"/>
                  <a:pt x="367" y="5071"/>
                </a:cubicBezTo>
                <a:cubicBezTo>
                  <a:pt x="267" y="4237"/>
                  <a:pt x="567" y="3403"/>
                  <a:pt x="867" y="2602"/>
                </a:cubicBezTo>
                <a:cubicBezTo>
                  <a:pt x="1034" y="2169"/>
                  <a:pt x="1201" y="1802"/>
                  <a:pt x="1435" y="1501"/>
                </a:cubicBezTo>
                <a:cubicBezTo>
                  <a:pt x="1535" y="1468"/>
                  <a:pt x="1568" y="1435"/>
                  <a:pt x="1601" y="1401"/>
                </a:cubicBezTo>
                <a:cubicBezTo>
                  <a:pt x="1701" y="1335"/>
                  <a:pt x="1735" y="1301"/>
                  <a:pt x="1835" y="1235"/>
                </a:cubicBezTo>
                <a:cubicBezTo>
                  <a:pt x="2002" y="1001"/>
                  <a:pt x="1902" y="668"/>
                  <a:pt x="1868" y="334"/>
                </a:cubicBezTo>
                <a:cubicBezTo>
                  <a:pt x="1835" y="267"/>
                  <a:pt x="1835" y="167"/>
                  <a:pt x="1835" y="134"/>
                </a:cubicBezTo>
                <a:cubicBezTo>
                  <a:pt x="1835" y="67"/>
                  <a:pt x="1768" y="0"/>
                  <a:pt x="17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76" name="Google Shape;4176;p65"/>
          <p:cNvSpPr/>
          <p:nvPr/>
        </p:nvSpPr>
        <p:spPr>
          <a:xfrm>
            <a:off x="2747426" y="3707507"/>
            <a:ext cx="43393" cy="144144"/>
          </a:xfrm>
          <a:custGeom>
            <a:avLst/>
            <a:gdLst/>
            <a:ahLst/>
            <a:cxnLst/>
            <a:rect l="l" t="t" r="r" b="b"/>
            <a:pathLst>
              <a:path w="1535" h="5099" extrusionOk="0">
                <a:moveTo>
                  <a:pt x="177" y="1"/>
                </a:moveTo>
                <a:cubicBezTo>
                  <a:pt x="159" y="1"/>
                  <a:pt x="143" y="9"/>
                  <a:pt x="134" y="29"/>
                </a:cubicBezTo>
                <a:cubicBezTo>
                  <a:pt x="34" y="62"/>
                  <a:pt x="0" y="129"/>
                  <a:pt x="34" y="195"/>
                </a:cubicBezTo>
                <a:lnTo>
                  <a:pt x="867" y="2230"/>
                </a:lnTo>
                <a:cubicBezTo>
                  <a:pt x="1001" y="2464"/>
                  <a:pt x="1134" y="2797"/>
                  <a:pt x="1168" y="3097"/>
                </a:cubicBezTo>
                <a:cubicBezTo>
                  <a:pt x="1301" y="3731"/>
                  <a:pt x="1101" y="4365"/>
                  <a:pt x="934" y="4932"/>
                </a:cubicBezTo>
                <a:cubicBezTo>
                  <a:pt x="934" y="5032"/>
                  <a:pt x="968" y="5065"/>
                  <a:pt x="1034" y="5099"/>
                </a:cubicBezTo>
                <a:cubicBezTo>
                  <a:pt x="1101" y="5099"/>
                  <a:pt x="1134" y="5065"/>
                  <a:pt x="1168" y="5032"/>
                </a:cubicBezTo>
                <a:cubicBezTo>
                  <a:pt x="1334" y="4432"/>
                  <a:pt x="1535" y="3765"/>
                  <a:pt x="1435" y="3097"/>
                </a:cubicBezTo>
                <a:cubicBezTo>
                  <a:pt x="1368" y="2764"/>
                  <a:pt x="1268" y="2430"/>
                  <a:pt x="1134" y="2130"/>
                </a:cubicBezTo>
                <a:lnTo>
                  <a:pt x="300" y="95"/>
                </a:lnTo>
                <a:cubicBezTo>
                  <a:pt x="277" y="48"/>
                  <a:pt x="220" y="1"/>
                  <a:pt x="17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77" name="Google Shape;4177;p65"/>
          <p:cNvSpPr/>
          <p:nvPr/>
        </p:nvSpPr>
        <p:spPr>
          <a:xfrm>
            <a:off x="2766282" y="3703578"/>
            <a:ext cx="33979" cy="51902"/>
          </a:xfrm>
          <a:custGeom>
            <a:avLst/>
            <a:gdLst/>
            <a:ahLst/>
            <a:cxnLst/>
            <a:rect l="l" t="t" r="r" b="b"/>
            <a:pathLst>
              <a:path w="1202" h="1836" extrusionOk="0">
                <a:moveTo>
                  <a:pt x="1101" y="1"/>
                </a:moveTo>
                <a:cubicBezTo>
                  <a:pt x="901" y="34"/>
                  <a:pt x="768" y="168"/>
                  <a:pt x="667" y="334"/>
                </a:cubicBezTo>
                <a:cubicBezTo>
                  <a:pt x="601" y="434"/>
                  <a:pt x="534" y="601"/>
                  <a:pt x="501" y="768"/>
                </a:cubicBezTo>
                <a:lnTo>
                  <a:pt x="401" y="1202"/>
                </a:lnTo>
                <a:cubicBezTo>
                  <a:pt x="367" y="1268"/>
                  <a:pt x="367" y="1368"/>
                  <a:pt x="334" y="1402"/>
                </a:cubicBezTo>
                <a:cubicBezTo>
                  <a:pt x="267" y="1502"/>
                  <a:pt x="167" y="1569"/>
                  <a:pt x="67" y="1602"/>
                </a:cubicBezTo>
                <a:cubicBezTo>
                  <a:pt x="34" y="1669"/>
                  <a:pt x="0" y="1735"/>
                  <a:pt x="34" y="1769"/>
                </a:cubicBezTo>
                <a:cubicBezTo>
                  <a:pt x="34" y="1835"/>
                  <a:pt x="100" y="1835"/>
                  <a:pt x="134" y="1835"/>
                </a:cubicBezTo>
                <a:cubicBezTo>
                  <a:pt x="134" y="1835"/>
                  <a:pt x="167" y="1835"/>
                  <a:pt x="301" y="1769"/>
                </a:cubicBezTo>
                <a:cubicBezTo>
                  <a:pt x="367" y="1735"/>
                  <a:pt x="501" y="1669"/>
                  <a:pt x="601" y="1535"/>
                </a:cubicBezTo>
                <a:cubicBezTo>
                  <a:pt x="634" y="1402"/>
                  <a:pt x="667" y="1335"/>
                  <a:pt x="667" y="1235"/>
                </a:cubicBezTo>
                <a:lnTo>
                  <a:pt x="768" y="835"/>
                </a:lnTo>
                <a:cubicBezTo>
                  <a:pt x="801" y="668"/>
                  <a:pt x="801" y="534"/>
                  <a:pt x="868" y="401"/>
                </a:cubicBezTo>
                <a:cubicBezTo>
                  <a:pt x="901" y="268"/>
                  <a:pt x="1034" y="201"/>
                  <a:pt x="1134" y="201"/>
                </a:cubicBezTo>
                <a:cubicBezTo>
                  <a:pt x="1168" y="201"/>
                  <a:pt x="1201" y="168"/>
                  <a:pt x="1201" y="67"/>
                </a:cubicBezTo>
                <a:cubicBezTo>
                  <a:pt x="1201" y="34"/>
                  <a:pt x="1168" y="1"/>
                  <a:pt x="11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78" name="Google Shape;4178;p65"/>
          <p:cNvSpPr/>
          <p:nvPr/>
        </p:nvSpPr>
        <p:spPr>
          <a:xfrm>
            <a:off x="2779484" y="3733995"/>
            <a:ext cx="17951" cy="33753"/>
          </a:xfrm>
          <a:custGeom>
            <a:avLst/>
            <a:gdLst/>
            <a:ahLst/>
            <a:cxnLst/>
            <a:rect l="l" t="t" r="r" b="b"/>
            <a:pathLst>
              <a:path w="635" h="1194" extrusionOk="0">
                <a:moveTo>
                  <a:pt x="117" y="1"/>
                </a:moveTo>
                <a:cubicBezTo>
                  <a:pt x="84" y="1"/>
                  <a:pt x="50" y="9"/>
                  <a:pt x="34" y="26"/>
                </a:cubicBezTo>
                <a:cubicBezTo>
                  <a:pt x="0" y="92"/>
                  <a:pt x="0" y="159"/>
                  <a:pt x="34" y="192"/>
                </a:cubicBezTo>
                <a:cubicBezTo>
                  <a:pt x="200" y="359"/>
                  <a:pt x="367" y="493"/>
                  <a:pt x="367" y="693"/>
                </a:cubicBezTo>
                <a:cubicBezTo>
                  <a:pt x="401" y="793"/>
                  <a:pt x="367" y="926"/>
                  <a:pt x="334" y="1026"/>
                </a:cubicBezTo>
                <a:cubicBezTo>
                  <a:pt x="334" y="1126"/>
                  <a:pt x="367" y="1160"/>
                  <a:pt x="467" y="1193"/>
                </a:cubicBezTo>
                <a:cubicBezTo>
                  <a:pt x="501" y="1193"/>
                  <a:pt x="534" y="1160"/>
                  <a:pt x="534" y="1126"/>
                </a:cubicBezTo>
                <a:cubicBezTo>
                  <a:pt x="567" y="960"/>
                  <a:pt x="634" y="826"/>
                  <a:pt x="634" y="659"/>
                </a:cubicBezTo>
                <a:cubicBezTo>
                  <a:pt x="634" y="426"/>
                  <a:pt x="401" y="192"/>
                  <a:pt x="200" y="26"/>
                </a:cubicBezTo>
                <a:cubicBezTo>
                  <a:pt x="184" y="9"/>
                  <a:pt x="150" y="1"/>
                  <a:pt x="1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79" name="Google Shape;4179;p65"/>
          <p:cNvSpPr/>
          <p:nvPr/>
        </p:nvSpPr>
        <p:spPr>
          <a:xfrm>
            <a:off x="2753080" y="4015696"/>
            <a:ext cx="28326" cy="69825"/>
          </a:xfrm>
          <a:custGeom>
            <a:avLst/>
            <a:gdLst/>
            <a:ahLst/>
            <a:cxnLst/>
            <a:rect l="l" t="t" r="r" b="b"/>
            <a:pathLst>
              <a:path w="1002" h="2470" extrusionOk="0">
                <a:moveTo>
                  <a:pt x="134" y="1"/>
                </a:moveTo>
                <a:cubicBezTo>
                  <a:pt x="67" y="1"/>
                  <a:pt x="0" y="34"/>
                  <a:pt x="0" y="134"/>
                </a:cubicBezTo>
                <a:cubicBezTo>
                  <a:pt x="0" y="201"/>
                  <a:pt x="67" y="234"/>
                  <a:pt x="134" y="234"/>
                </a:cubicBezTo>
                <a:cubicBezTo>
                  <a:pt x="267" y="234"/>
                  <a:pt x="434" y="301"/>
                  <a:pt x="567" y="335"/>
                </a:cubicBezTo>
                <a:cubicBezTo>
                  <a:pt x="601" y="335"/>
                  <a:pt x="601" y="368"/>
                  <a:pt x="634" y="368"/>
                </a:cubicBezTo>
                <a:cubicBezTo>
                  <a:pt x="634" y="368"/>
                  <a:pt x="667" y="401"/>
                  <a:pt x="667" y="468"/>
                </a:cubicBezTo>
                <a:cubicBezTo>
                  <a:pt x="734" y="568"/>
                  <a:pt x="734" y="735"/>
                  <a:pt x="667" y="968"/>
                </a:cubicBezTo>
                <a:cubicBezTo>
                  <a:pt x="667" y="1068"/>
                  <a:pt x="634" y="1169"/>
                  <a:pt x="601" y="1302"/>
                </a:cubicBezTo>
                <a:cubicBezTo>
                  <a:pt x="567" y="1369"/>
                  <a:pt x="501" y="1469"/>
                  <a:pt x="501" y="1535"/>
                </a:cubicBezTo>
                <a:cubicBezTo>
                  <a:pt x="467" y="1702"/>
                  <a:pt x="434" y="1869"/>
                  <a:pt x="434" y="2036"/>
                </a:cubicBezTo>
                <a:cubicBezTo>
                  <a:pt x="434" y="2236"/>
                  <a:pt x="467" y="2369"/>
                  <a:pt x="601" y="2469"/>
                </a:cubicBezTo>
                <a:lnTo>
                  <a:pt x="634" y="2469"/>
                </a:lnTo>
                <a:cubicBezTo>
                  <a:pt x="667" y="2469"/>
                  <a:pt x="734" y="2469"/>
                  <a:pt x="801" y="2403"/>
                </a:cubicBezTo>
                <a:cubicBezTo>
                  <a:pt x="834" y="2369"/>
                  <a:pt x="801" y="2303"/>
                  <a:pt x="768" y="2236"/>
                </a:cubicBezTo>
                <a:cubicBezTo>
                  <a:pt x="734" y="2236"/>
                  <a:pt x="734" y="2169"/>
                  <a:pt x="734" y="2036"/>
                </a:cubicBezTo>
                <a:cubicBezTo>
                  <a:pt x="768" y="1869"/>
                  <a:pt x="768" y="1736"/>
                  <a:pt x="801" y="1569"/>
                </a:cubicBezTo>
                <a:cubicBezTo>
                  <a:pt x="834" y="1502"/>
                  <a:pt x="834" y="1402"/>
                  <a:pt x="901" y="1335"/>
                </a:cubicBezTo>
                <a:cubicBezTo>
                  <a:pt x="934" y="1235"/>
                  <a:pt x="934" y="1135"/>
                  <a:pt x="968" y="1002"/>
                </a:cubicBezTo>
                <a:cubicBezTo>
                  <a:pt x="1001" y="735"/>
                  <a:pt x="1001" y="501"/>
                  <a:pt x="934" y="335"/>
                </a:cubicBezTo>
                <a:cubicBezTo>
                  <a:pt x="901" y="234"/>
                  <a:pt x="834" y="201"/>
                  <a:pt x="801" y="168"/>
                </a:cubicBezTo>
                <a:cubicBezTo>
                  <a:pt x="734" y="134"/>
                  <a:pt x="667" y="68"/>
                  <a:pt x="634" y="68"/>
                </a:cubicBezTo>
                <a:cubicBezTo>
                  <a:pt x="467" y="34"/>
                  <a:pt x="301" y="1"/>
                  <a:pt x="1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80" name="Google Shape;4180;p65"/>
          <p:cNvSpPr/>
          <p:nvPr/>
        </p:nvSpPr>
        <p:spPr>
          <a:xfrm>
            <a:off x="2773830" y="4046961"/>
            <a:ext cx="16057" cy="31944"/>
          </a:xfrm>
          <a:custGeom>
            <a:avLst/>
            <a:gdLst/>
            <a:ahLst/>
            <a:cxnLst/>
            <a:rect l="l" t="t" r="r" b="b"/>
            <a:pathLst>
              <a:path w="568" h="1130" extrusionOk="0">
                <a:moveTo>
                  <a:pt x="154" y="1"/>
                </a:moveTo>
                <a:cubicBezTo>
                  <a:pt x="111" y="1"/>
                  <a:pt x="57" y="39"/>
                  <a:pt x="34" y="63"/>
                </a:cubicBezTo>
                <a:cubicBezTo>
                  <a:pt x="0" y="96"/>
                  <a:pt x="34" y="196"/>
                  <a:pt x="67" y="229"/>
                </a:cubicBezTo>
                <a:cubicBezTo>
                  <a:pt x="167" y="296"/>
                  <a:pt x="234" y="429"/>
                  <a:pt x="267" y="563"/>
                </a:cubicBezTo>
                <a:cubicBezTo>
                  <a:pt x="334" y="696"/>
                  <a:pt x="267" y="796"/>
                  <a:pt x="200" y="930"/>
                </a:cubicBezTo>
                <a:cubicBezTo>
                  <a:pt x="167" y="963"/>
                  <a:pt x="200" y="1063"/>
                  <a:pt x="234" y="1097"/>
                </a:cubicBezTo>
                <a:cubicBezTo>
                  <a:pt x="267" y="1130"/>
                  <a:pt x="267" y="1130"/>
                  <a:pt x="334" y="1130"/>
                </a:cubicBezTo>
                <a:cubicBezTo>
                  <a:pt x="367" y="1130"/>
                  <a:pt x="400" y="1097"/>
                  <a:pt x="400" y="1097"/>
                </a:cubicBezTo>
                <a:cubicBezTo>
                  <a:pt x="534" y="930"/>
                  <a:pt x="567" y="730"/>
                  <a:pt x="534" y="530"/>
                </a:cubicBezTo>
                <a:cubicBezTo>
                  <a:pt x="501" y="296"/>
                  <a:pt x="367" y="129"/>
                  <a:pt x="200" y="29"/>
                </a:cubicBezTo>
                <a:cubicBezTo>
                  <a:pt x="190" y="8"/>
                  <a:pt x="173" y="1"/>
                  <a:pt x="15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81" name="Google Shape;4181;p65"/>
          <p:cNvSpPr/>
          <p:nvPr/>
        </p:nvSpPr>
        <p:spPr>
          <a:xfrm>
            <a:off x="2691793" y="3991186"/>
            <a:ext cx="65075" cy="146208"/>
          </a:xfrm>
          <a:custGeom>
            <a:avLst/>
            <a:gdLst/>
            <a:ahLst/>
            <a:cxnLst/>
            <a:rect l="l" t="t" r="r" b="b"/>
            <a:pathLst>
              <a:path w="2302" h="5172" extrusionOk="0">
                <a:moveTo>
                  <a:pt x="2168" y="1"/>
                </a:moveTo>
                <a:cubicBezTo>
                  <a:pt x="2002" y="1"/>
                  <a:pt x="1801" y="67"/>
                  <a:pt x="1635" y="234"/>
                </a:cubicBezTo>
                <a:cubicBezTo>
                  <a:pt x="1501" y="401"/>
                  <a:pt x="1434" y="568"/>
                  <a:pt x="1334" y="735"/>
                </a:cubicBezTo>
                <a:cubicBezTo>
                  <a:pt x="1034" y="1402"/>
                  <a:pt x="767" y="2069"/>
                  <a:pt x="667" y="2769"/>
                </a:cubicBezTo>
                <a:cubicBezTo>
                  <a:pt x="634" y="2903"/>
                  <a:pt x="634" y="3036"/>
                  <a:pt x="634" y="3170"/>
                </a:cubicBezTo>
                <a:cubicBezTo>
                  <a:pt x="634" y="3336"/>
                  <a:pt x="634" y="3503"/>
                  <a:pt x="601" y="3670"/>
                </a:cubicBezTo>
                <a:cubicBezTo>
                  <a:pt x="500" y="4104"/>
                  <a:pt x="334" y="4571"/>
                  <a:pt x="67" y="4938"/>
                </a:cubicBezTo>
                <a:cubicBezTo>
                  <a:pt x="0" y="5004"/>
                  <a:pt x="67" y="5071"/>
                  <a:pt x="100" y="5104"/>
                </a:cubicBezTo>
                <a:cubicBezTo>
                  <a:pt x="134" y="5171"/>
                  <a:pt x="134" y="5171"/>
                  <a:pt x="167" y="5171"/>
                </a:cubicBezTo>
                <a:cubicBezTo>
                  <a:pt x="234" y="5171"/>
                  <a:pt x="234" y="5104"/>
                  <a:pt x="267" y="5038"/>
                </a:cubicBezTo>
                <a:cubicBezTo>
                  <a:pt x="534" y="4604"/>
                  <a:pt x="767" y="4170"/>
                  <a:pt x="834" y="3670"/>
                </a:cubicBezTo>
                <a:cubicBezTo>
                  <a:pt x="834" y="3503"/>
                  <a:pt x="867" y="3336"/>
                  <a:pt x="867" y="3170"/>
                </a:cubicBezTo>
                <a:cubicBezTo>
                  <a:pt x="867" y="3036"/>
                  <a:pt x="934" y="2903"/>
                  <a:pt x="934" y="2769"/>
                </a:cubicBezTo>
                <a:cubicBezTo>
                  <a:pt x="967" y="2102"/>
                  <a:pt x="1201" y="1535"/>
                  <a:pt x="1535" y="835"/>
                </a:cubicBezTo>
                <a:cubicBezTo>
                  <a:pt x="1635" y="668"/>
                  <a:pt x="1701" y="534"/>
                  <a:pt x="1801" y="401"/>
                </a:cubicBezTo>
                <a:cubicBezTo>
                  <a:pt x="1935" y="268"/>
                  <a:pt x="2035" y="234"/>
                  <a:pt x="2168" y="234"/>
                </a:cubicBezTo>
                <a:cubicBezTo>
                  <a:pt x="2268" y="234"/>
                  <a:pt x="2302" y="201"/>
                  <a:pt x="2302" y="101"/>
                </a:cubicBezTo>
                <a:cubicBezTo>
                  <a:pt x="2302" y="67"/>
                  <a:pt x="2268" y="1"/>
                  <a:pt x="21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82" name="Google Shape;4182;p65"/>
          <p:cNvSpPr/>
          <p:nvPr/>
        </p:nvSpPr>
        <p:spPr>
          <a:xfrm>
            <a:off x="2713475" y="4101746"/>
            <a:ext cx="16057" cy="42234"/>
          </a:xfrm>
          <a:custGeom>
            <a:avLst/>
            <a:gdLst/>
            <a:ahLst/>
            <a:cxnLst/>
            <a:rect l="l" t="t" r="r" b="b"/>
            <a:pathLst>
              <a:path w="568" h="1494" extrusionOk="0">
                <a:moveTo>
                  <a:pt x="117" y="1"/>
                </a:moveTo>
                <a:cubicBezTo>
                  <a:pt x="84" y="1"/>
                  <a:pt x="50" y="9"/>
                  <a:pt x="34" y="26"/>
                </a:cubicBezTo>
                <a:cubicBezTo>
                  <a:pt x="0" y="93"/>
                  <a:pt x="0" y="159"/>
                  <a:pt x="34" y="193"/>
                </a:cubicBezTo>
                <a:cubicBezTo>
                  <a:pt x="234" y="460"/>
                  <a:pt x="334" y="826"/>
                  <a:pt x="200" y="1127"/>
                </a:cubicBezTo>
                <a:cubicBezTo>
                  <a:pt x="167" y="1193"/>
                  <a:pt x="100" y="1260"/>
                  <a:pt x="67" y="1293"/>
                </a:cubicBezTo>
                <a:cubicBezTo>
                  <a:pt x="0" y="1327"/>
                  <a:pt x="0" y="1427"/>
                  <a:pt x="34" y="1460"/>
                </a:cubicBezTo>
                <a:cubicBezTo>
                  <a:pt x="34" y="1494"/>
                  <a:pt x="67" y="1494"/>
                  <a:pt x="134" y="1494"/>
                </a:cubicBezTo>
                <a:lnTo>
                  <a:pt x="200" y="1494"/>
                </a:lnTo>
                <a:cubicBezTo>
                  <a:pt x="267" y="1427"/>
                  <a:pt x="367" y="1327"/>
                  <a:pt x="401" y="1193"/>
                </a:cubicBezTo>
                <a:cubicBezTo>
                  <a:pt x="567" y="793"/>
                  <a:pt x="501" y="326"/>
                  <a:pt x="200" y="26"/>
                </a:cubicBezTo>
                <a:cubicBezTo>
                  <a:pt x="184" y="9"/>
                  <a:pt x="150" y="1"/>
                  <a:pt x="1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83" name="Google Shape;4183;p65"/>
          <p:cNvSpPr/>
          <p:nvPr/>
        </p:nvSpPr>
        <p:spPr>
          <a:xfrm>
            <a:off x="3133100" y="2270905"/>
            <a:ext cx="49047" cy="38983"/>
          </a:xfrm>
          <a:custGeom>
            <a:avLst/>
            <a:gdLst/>
            <a:ahLst/>
            <a:cxnLst/>
            <a:rect l="l" t="t" r="r" b="b"/>
            <a:pathLst>
              <a:path w="1735" h="1379" extrusionOk="0">
                <a:moveTo>
                  <a:pt x="906" y="1"/>
                </a:moveTo>
                <a:cubicBezTo>
                  <a:pt x="755" y="1"/>
                  <a:pt x="608" y="21"/>
                  <a:pt x="467" y="78"/>
                </a:cubicBezTo>
                <a:cubicBezTo>
                  <a:pt x="234" y="178"/>
                  <a:pt x="0" y="345"/>
                  <a:pt x="0" y="545"/>
                </a:cubicBezTo>
                <a:cubicBezTo>
                  <a:pt x="0" y="678"/>
                  <a:pt x="34" y="778"/>
                  <a:pt x="300" y="912"/>
                </a:cubicBezTo>
                <a:cubicBezTo>
                  <a:pt x="367" y="979"/>
                  <a:pt x="401" y="979"/>
                  <a:pt x="501" y="979"/>
                </a:cubicBezTo>
                <a:lnTo>
                  <a:pt x="567" y="979"/>
                </a:lnTo>
                <a:cubicBezTo>
                  <a:pt x="634" y="1012"/>
                  <a:pt x="701" y="1012"/>
                  <a:pt x="801" y="1045"/>
                </a:cubicBezTo>
                <a:cubicBezTo>
                  <a:pt x="1034" y="1112"/>
                  <a:pt x="1234" y="1245"/>
                  <a:pt x="1501" y="1379"/>
                </a:cubicBezTo>
                <a:lnTo>
                  <a:pt x="1535" y="1379"/>
                </a:lnTo>
                <a:cubicBezTo>
                  <a:pt x="1568" y="1379"/>
                  <a:pt x="1635" y="1379"/>
                  <a:pt x="1701" y="1345"/>
                </a:cubicBezTo>
                <a:cubicBezTo>
                  <a:pt x="1735" y="1312"/>
                  <a:pt x="1701" y="1212"/>
                  <a:pt x="1668" y="1179"/>
                </a:cubicBezTo>
                <a:cubicBezTo>
                  <a:pt x="1401" y="1012"/>
                  <a:pt x="1168" y="878"/>
                  <a:pt x="901" y="812"/>
                </a:cubicBezTo>
                <a:cubicBezTo>
                  <a:pt x="834" y="745"/>
                  <a:pt x="701" y="712"/>
                  <a:pt x="634" y="712"/>
                </a:cubicBezTo>
                <a:lnTo>
                  <a:pt x="534" y="712"/>
                </a:lnTo>
                <a:cubicBezTo>
                  <a:pt x="501" y="712"/>
                  <a:pt x="467" y="678"/>
                  <a:pt x="401" y="678"/>
                </a:cubicBezTo>
                <a:cubicBezTo>
                  <a:pt x="300" y="645"/>
                  <a:pt x="234" y="578"/>
                  <a:pt x="234" y="545"/>
                </a:cubicBezTo>
                <a:cubicBezTo>
                  <a:pt x="234" y="445"/>
                  <a:pt x="367" y="345"/>
                  <a:pt x="534" y="278"/>
                </a:cubicBezTo>
                <a:cubicBezTo>
                  <a:pt x="652" y="239"/>
                  <a:pt x="775" y="225"/>
                  <a:pt x="901" y="225"/>
                </a:cubicBezTo>
                <a:cubicBezTo>
                  <a:pt x="1096" y="225"/>
                  <a:pt x="1299" y="258"/>
                  <a:pt x="1501" y="278"/>
                </a:cubicBezTo>
                <a:cubicBezTo>
                  <a:pt x="1511" y="298"/>
                  <a:pt x="1527" y="306"/>
                  <a:pt x="1544" y="306"/>
                </a:cubicBezTo>
                <a:cubicBezTo>
                  <a:pt x="1585" y="306"/>
                  <a:pt x="1635" y="258"/>
                  <a:pt x="1635" y="211"/>
                </a:cubicBezTo>
                <a:cubicBezTo>
                  <a:pt x="1668" y="178"/>
                  <a:pt x="1635" y="78"/>
                  <a:pt x="1535" y="78"/>
                </a:cubicBezTo>
                <a:cubicBezTo>
                  <a:pt x="1323" y="39"/>
                  <a:pt x="1111" y="1"/>
                  <a:pt x="9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84" name="Google Shape;4184;p65"/>
          <p:cNvSpPr/>
          <p:nvPr/>
        </p:nvSpPr>
        <p:spPr>
          <a:xfrm>
            <a:off x="3100082" y="2289111"/>
            <a:ext cx="38700" cy="33047"/>
          </a:xfrm>
          <a:custGeom>
            <a:avLst/>
            <a:gdLst/>
            <a:ahLst/>
            <a:cxnLst/>
            <a:rect l="l" t="t" r="r" b="b"/>
            <a:pathLst>
              <a:path w="1369" h="1169" extrusionOk="0">
                <a:moveTo>
                  <a:pt x="1235" y="1"/>
                </a:moveTo>
                <a:cubicBezTo>
                  <a:pt x="901" y="68"/>
                  <a:pt x="601" y="234"/>
                  <a:pt x="368" y="435"/>
                </a:cubicBezTo>
                <a:cubicBezTo>
                  <a:pt x="101" y="601"/>
                  <a:pt x="1" y="868"/>
                  <a:pt x="34" y="1068"/>
                </a:cubicBezTo>
                <a:cubicBezTo>
                  <a:pt x="34" y="1102"/>
                  <a:pt x="134" y="1168"/>
                  <a:pt x="168" y="1168"/>
                </a:cubicBezTo>
                <a:cubicBezTo>
                  <a:pt x="234" y="1102"/>
                  <a:pt x="301" y="1068"/>
                  <a:pt x="234" y="1035"/>
                </a:cubicBezTo>
                <a:cubicBezTo>
                  <a:pt x="234" y="868"/>
                  <a:pt x="401" y="701"/>
                  <a:pt x="501" y="601"/>
                </a:cubicBezTo>
                <a:cubicBezTo>
                  <a:pt x="735" y="401"/>
                  <a:pt x="1001" y="268"/>
                  <a:pt x="1302" y="201"/>
                </a:cubicBezTo>
                <a:cubicBezTo>
                  <a:pt x="1335" y="201"/>
                  <a:pt x="1368" y="134"/>
                  <a:pt x="1368" y="68"/>
                </a:cubicBezTo>
                <a:cubicBezTo>
                  <a:pt x="1368" y="34"/>
                  <a:pt x="1335" y="1"/>
                  <a:pt x="12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85" name="Google Shape;4185;p65"/>
          <p:cNvSpPr/>
          <p:nvPr/>
        </p:nvSpPr>
        <p:spPr>
          <a:xfrm>
            <a:off x="3120832" y="2336687"/>
            <a:ext cx="63210" cy="58065"/>
          </a:xfrm>
          <a:custGeom>
            <a:avLst/>
            <a:gdLst/>
            <a:ahLst/>
            <a:cxnLst/>
            <a:rect l="l" t="t" r="r" b="b"/>
            <a:pathLst>
              <a:path w="2236" h="2054" extrusionOk="0">
                <a:moveTo>
                  <a:pt x="1574" y="1"/>
                </a:moveTo>
                <a:cubicBezTo>
                  <a:pt x="1420" y="1"/>
                  <a:pt x="1267" y="31"/>
                  <a:pt x="1135" y="119"/>
                </a:cubicBezTo>
                <a:cubicBezTo>
                  <a:pt x="968" y="319"/>
                  <a:pt x="868" y="520"/>
                  <a:pt x="801" y="686"/>
                </a:cubicBezTo>
                <a:lnTo>
                  <a:pt x="768" y="720"/>
                </a:lnTo>
                <a:cubicBezTo>
                  <a:pt x="568" y="1153"/>
                  <a:pt x="334" y="1520"/>
                  <a:pt x="67" y="1854"/>
                </a:cubicBezTo>
                <a:cubicBezTo>
                  <a:pt x="1" y="1887"/>
                  <a:pt x="1" y="1954"/>
                  <a:pt x="67" y="2021"/>
                </a:cubicBezTo>
                <a:cubicBezTo>
                  <a:pt x="101" y="2054"/>
                  <a:pt x="101" y="2054"/>
                  <a:pt x="134" y="2054"/>
                </a:cubicBezTo>
                <a:cubicBezTo>
                  <a:pt x="134" y="2054"/>
                  <a:pt x="167" y="2021"/>
                  <a:pt x="267" y="1954"/>
                </a:cubicBezTo>
                <a:cubicBezTo>
                  <a:pt x="568" y="1620"/>
                  <a:pt x="801" y="1220"/>
                  <a:pt x="968" y="786"/>
                </a:cubicBezTo>
                <a:lnTo>
                  <a:pt x="1001" y="753"/>
                </a:lnTo>
                <a:cubicBezTo>
                  <a:pt x="1101" y="586"/>
                  <a:pt x="1168" y="419"/>
                  <a:pt x="1302" y="353"/>
                </a:cubicBezTo>
                <a:cubicBezTo>
                  <a:pt x="1385" y="286"/>
                  <a:pt x="1485" y="253"/>
                  <a:pt x="1614" y="253"/>
                </a:cubicBezTo>
                <a:cubicBezTo>
                  <a:pt x="1744" y="253"/>
                  <a:pt x="1902" y="286"/>
                  <a:pt x="2102" y="353"/>
                </a:cubicBezTo>
                <a:cubicBezTo>
                  <a:pt x="2135" y="353"/>
                  <a:pt x="2236" y="353"/>
                  <a:pt x="2236" y="253"/>
                </a:cubicBezTo>
                <a:cubicBezTo>
                  <a:pt x="2236" y="186"/>
                  <a:pt x="2169" y="86"/>
                  <a:pt x="2135" y="86"/>
                </a:cubicBezTo>
                <a:cubicBezTo>
                  <a:pt x="1968" y="49"/>
                  <a:pt x="1769" y="1"/>
                  <a:pt x="1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86" name="Google Shape;4186;p65"/>
          <p:cNvSpPr/>
          <p:nvPr/>
        </p:nvSpPr>
        <p:spPr>
          <a:xfrm>
            <a:off x="3138754" y="2368462"/>
            <a:ext cx="20778" cy="43280"/>
          </a:xfrm>
          <a:custGeom>
            <a:avLst/>
            <a:gdLst/>
            <a:ahLst/>
            <a:cxnLst/>
            <a:rect l="l" t="t" r="r" b="b"/>
            <a:pathLst>
              <a:path w="735" h="1531" extrusionOk="0">
                <a:moveTo>
                  <a:pt x="139" y="1"/>
                </a:moveTo>
                <a:cubicBezTo>
                  <a:pt x="96" y="1"/>
                  <a:pt x="57" y="40"/>
                  <a:pt x="34" y="63"/>
                </a:cubicBezTo>
                <a:cubicBezTo>
                  <a:pt x="0" y="129"/>
                  <a:pt x="34" y="163"/>
                  <a:pt x="67" y="229"/>
                </a:cubicBezTo>
                <a:cubicBezTo>
                  <a:pt x="234" y="296"/>
                  <a:pt x="367" y="530"/>
                  <a:pt x="434" y="730"/>
                </a:cubicBezTo>
                <a:cubicBezTo>
                  <a:pt x="501" y="930"/>
                  <a:pt x="467" y="1197"/>
                  <a:pt x="467" y="1397"/>
                </a:cubicBezTo>
                <a:cubicBezTo>
                  <a:pt x="467" y="1430"/>
                  <a:pt x="501" y="1530"/>
                  <a:pt x="601" y="1530"/>
                </a:cubicBezTo>
                <a:cubicBezTo>
                  <a:pt x="668" y="1530"/>
                  <a:pt x="701" y="1464"/>
                  <a:pt x="701" y="1397"/>
                </a:cubicBezTo>
                <a:cubicBezTo>
                  <a:pt x="701" y="1197"/>
                  <a:pt x="734" y="897"/>
                  <a:pt x="668" y="630"/>
                </a:cubicBezTo>
                <a:cubicBezTo>
                  <a:pt x="601" y="363"/>
                  <a:pt x="434" y="129"/>
                  <a:pt x="201" y="29"/>
                </a:cubicBezTo>
                <a:cubicBezTo>
                  <a:pt x="180" y="9"/>
                  <a:pt x="159" y="1"/>
                  <a:pt x="13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87" name="Google Shape;4187;p65"/>
          <p:cNvSpPr/>
          <p:nvPr/>
        </p:nvSpPr>
        <p:spPr>
          <a:xfrm>
            <a:off x="3189667" y="2323062"/>
            <a:ext cx="57556" cy="18884"/>
          </a:xfrm>
          <a:custGeom>
            <a:avLst/>
            <a:gdLst/>
            <a:ahLst/>
            <a:cxnLst/>
            <a:rect l="l" t="t" r="r" b="b"/>
            <a:pathLst>
              <a:path w="2036" h="668" extrusionOk="0">
                <a:moveTo>
                  <a:pt x="901" y="1"/>
                </a:moveTo>
                <a:cubicBezTo>
                  <a:pt x="768" y="1"/>
                  <a:pt x="568" y="1"/>
                  <a:pt x="401" y="68"/>
                </a:cubicBezTo>
                <a:cubicBezTo>
                  <a:pt x="334" y="101"/>
                  <a:pt x="201" y="168"/>
                  <a:pt x="101" y="234"/>
                </a:cubicBezTo>
                <a:cubicBezTo>
                  <a:pt x="34" y="334"/>
                  <a:pt x="1" y="468"/>
                  <a:pt x="1" y="568"/>
                </a:cubicBezTo>
                <a:cubicBezTo>
                  <a:pt x="1" y="601"/>
                  <a:pt x="67" y="668"/>
                  <a:pt x="101" y="668"/>
                </a:cubicBezTo>
                <a:cubicBezTo>
                  <a:pt x="167" y="668"/>
                  <a:pt x="234" y="635"/>
                  <a:pt x="234" y="501"/>
                </a:cubicBezTo>
                <a:cubicBezTo>
                  <a:pt x="201" y="468"/>
                  <a:pt x="234" y="401"/>
                  <a:pt x="301" y="368"/>
                </a:cubicBezTo>
                <a:cubicBezTo>
                  <a:pt x="368" y="334"/>
                  <a:pt x="468" y="334"/>
                  <a:pt x="501" y="301"/>
                </a:cubicBezTo>
                <a:cubicBezTo>
                  <a:pt x="668" y="234"/>
                  <a:pt x="768" y="234"/>
                  <a:pt x="901" y="234"/>
                </a:cubicBezTo>
                <a:lnTo>
                  <a:pt x="1302" y="368"/>
                </a:lnTo>
                <a:cubicBezTo>
                  <a:pt x="1435" y="401"/>
                  <a:pt x="1602" y="501"/>
                  <a:pt x="1769" y="501"/>
                </a:cubicBezTo>
                <a:cubicBezTo>
                  <a:pt x="1835" y="501"/>
                  <a:pt x="1902" y="501"/>
                  <a:pt x="2002" y="401"/>
                </a:cubicBezTo>
                <a:cubicBezTo>
                  <a:pt x="2035" y="368"/>
                  <a:pt x="2035" y="334"/>
                  <a:pt x="2035" y="301"/>
                </a:cubicBezTo>
                <a:cubicBezTo>
                  <a:pt x="2035" y="201"/>
                  <a:pt x="2002" y="168"/>
                  <a:pt x="1902" y="168"/>
                </a:cubicBezTo>
                <a:cubicBezTo>
                  <a:pt x="1835" y="168"/>
                  <a:pt x="1769" y="201"/>
                  <a:pt x="1769" y="234"/>
                </a:cubicBezTo>
                <a:lnTo>
                  <a:pt x="1735" y="234"/>
                </a:lnTo>
                <a:cubicBezTo>
                  <a:pt x="1602" y="234"/>
                  <a:pt x="1435" y="168"/>
                  <a:pt x="1335" y="134"/>
                </a:cubicBezTo>
                <a:cubicBezTo>
                  <a:pt x="1202" y="68"/>
                  <a:pt x="1068" y="1"/>
                  <a:pt x="9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88" name="Google Shape;4188;p65"/>
          <p:cNvSpPr/>
          <p:nvPr/>
        </p:nvSpPr>
        <p:spPr>
          <a:xfrm>
            <a:off x="3204762" y="2282156"/>
            <a:ext cx="50941" cy="46587"/>
          </a:xfrm>
          <a:custGeom>
            <a:avLst/>
            <a:gdLst/>
            <a:ahLst/>
            <a:cxnLst/>
            <a:rect l="l" t="t" r="r" b="b"/>
            <a:pathLst>
              <a:path w="1802" h="1648" extrusionOk="0">
                <a:moveTo>
                  <a:pt x="976" y="0"/>
                </a:moveTo>
                <a:cubicBezTo>
                  <a:pt x="895" y="0"/>
                  <a:pt x="815" y="5"/>
                  <a:pt x="734" y="13"/>
                </a:cubicBezTo>
                <a:cubicBezTo>
                  <a:pt x="601" y="13"/>
                  <a:pt x="367" y="80"/>
                  <a:pt x="234" y="180"/>
                </a:cubicBezTo>
                <a:cubicBezTo>
                  <a:pt x="67" y="314"/>
                  <a:pt x="34" y="514"/>
                  <a:pt x="34" y="647"/>
                </a:cubicBezTo>
                <a:cubicBezTo>
                  <a:pt x="0" y="914"/>
                  <a:pt x="0" y="1314"/>
                  <a:pt x="67" y="1581"/>
                </a:cubicBezTo>
                <a:cubicBezTo>
                  <a:pt x="134" y="1615"/>
                  <a:pt x="167" y="1648"/>
                  <a:pt x="201" y="1648"/>
                </a:cubicBezTo>
                <a:cubicBezTo>
                  <a:pt x="301" y="1615"/>
                  <a:pt x="334" y="1548"/>
                  <a:pt x="367" y="1481"/>
                </a:cubicBezTo>
                <a:cubicBezTo>
                  <a:pt x="301" y="1281"/>
                  <a:pt x="301" y="914"/>
                  <a:pt x="334" y="647"/>
                </a:cubicBezTo>
                <a:cubicBezTo>
                  <a:pt x="367" y="480"/>
                  <a:pt x="367" y="347"/>
                  <a:pt x="467" y="314"/>
                </a:cubicBezTo>
                <a:cubicBezTo>
                  <a:pt x="534" y="280"/>
                  <a:pt x="668" y="247"/>
                  <a:pt x="801" y="247"/>
                </a:cubicBezTo>
                <a:cubicBezTo>
                  <a:pt x="1034" y="247"/>
                  <a:pt x="1335" y="247"/>
                  <a:pt x="1635" y="280"/>
                </a:cubicBezTo>
                <a:cubicBezTo>
                  <a:pt x="1643" y="289"/>
                  <a:pt x="1654" y="293"/>
                  <a:pt x="1665" y="293"/>
                </a:cubicBezTo>
                <a:cubicBezTo>
                  <a:pt x="1697" y="293"/>
                  <a:pt x="1735" y="255"/>
                  <a:pt x="1735" y="180"/>
                </a:cubicBezTo>
                <a:cubicBezTo>
                  <a:pt x="1802" y="147"/>
                  <a:pt x="1735" y="80"/>
                  <a:pt x="1668" y="80"/>
                </a:cubicBezTo>
                <a:cubicBezTo>
                  <a:pt x="1424" y="31"/>
                  <a:pt x="1198" y="0"/>
                  <a:pt x="9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89" name="Google Shape;4189;p65"/>
          <p:cNvSpPr/>
          <p:nvPr/>
        </p:nvSpPr>
        <p:spPr>
          <a:xfrm>
            <a:off x="3204762" y="2306694"/>
            <a:ext cx="44354" cy="13569"/>
          </a:xfrm>
          <a:custGeom>
            <a:avLst/>
            <a:gdLst/>
            <a:ahLst/>
            <a:cxnLst/>
            <a:rect l="l" t="t" r="r" b="b"/>
            <a:pathLst>
              <a:path w="1569" h="480" extrusionOk="0">
                <a:moveTo>
                  <a:pt x="1467" y="0"/>
                </a:moveTo>
                <a:cubicBezTo>
                  <a:pt x="1424" y="0"/>
                  <a:pt x="1368" y="38"/>
                  <a:pt x="1368" y="113"/>
                </a:cubicBezTo>
                <a:cubicBezTo>
                  <a:pt x="1368" y="180"/>
                  <a:pt x="1301" y="246"/>
                  <a:pt x="1201" y="246"/>
                </a:cubicBezTo>
                <a:cubicBezTo>
                  <a:pt x="1135" y="246"/>
                  <a:pt x="1001" y="213"/>
                  <a:pt x="901" y="146"/>
                </a:cubicBezTo>
                <a:lnTo>
                  <a:pt x="868" y="146"/>
                </a:lnTo>
                <a:cubicBezTo>
                  <a:pt x="801" y="113"/>
                  <a:pt x="701" y="79"/>
                  <a:pt x="634" y="79"/>
                </a:cubicBezTo>
                <a:cubicBezTo>
                  <a:pt x="595" y="72"/>
                  <a:pt x="552" y="67"/>
                  <a:pt x="507" y="67"/>
                </a:cubicBezTo>
                <a:cubicBezTo>
                  <a:pt x="361" y="67"/>
                  <a:pt x="195" y="111"/>
                  <a:pt x="67" y="213"/>
                </a:cubicBezTo>
                <a:cubicBezTo>
                  <a:pt x="0" y="246"/>
                  <a:pt x="0" y="313"/>
                  <a:pt x="34" y="346"/>
                </a:cubicBezTo>
                <a:cubicBezTo>
                  <a:pt x="55" y="410"/>
                  <a:pt x="103" y="433"/>
                  <a:pt x="144" y="433"/>
                </a:cubicBezTo>
                <a:cubicBezTo>
                  <a:pt x="167" y="433"/>
                  <a:pt x="188" y="425"/>
                  <a:pt x="201" y="413"/>
                </a:cubicBezTo>
                <a:cubicBezTo>
                  <a:pt x="301" y="338"/>
                  <a:pt x="401" y="300"/>
                  <a:pt x="501" y="300"/>
                </a:cubicBezTo>
                <a:cubicBezTo>
                  <a:pt x="534" y="300"/>
                  <a:pt x="567" y="305"/>
                  <a:pt x="601" y="313"/>
                </a:cubicBezTo>
                <a:cubicBezTo>
                  <a:pt x="668" y="346"/>
                  <a:pt x="701" y="346"/>
                  <a:pt x="801" y="413"/>
                </a:cubicBezTo>
                <a:lnTo>
                  <a:pt x="834" y="413"/>
                </a:lnTo>
                <a:cubicBezTo>
                  <a:pt x="968" y="446"/>
                  <a:pt x="1068" y="480"/>
                  <a:pt x="1201" y="480"/>
                </a:cubicBezTo>
                <a:cubicBezTo>
                  <a:pt x="1401" y="446"/>
                  <a:pt x="1535" y="313"/>
                  <a:pt x="1568" y="146"/>
                </a:cubicBezTo>
                <a:cubicBezTo>
                  <a:pt x="1568" y="113"/>
                  <a:pt x="1568" y="13"/>
                  <a:pt x="1501" y="13"/>
                </a:cubicBezTo>
                <a:cubicBezTo>
                  <a:pt x="1493" y="4"/>
                  <a:pt x="1481" y="0"/>
                  <a:pt x="146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90" name="Google Shape;4190;p65"/>
          <p:cNvSpPr/>
          <p:nvPr/>
        </p:nvSpPr>
        <p:spPr>
          <a:xfrm>
            <a:off x="3078400" y="2338581"/>
            <a:ext cx="35873" cy="36382"/>
          </a:xfrm>
          <a:custGeom>
            <a:avLst/>
            <a:gdLst/>
            <a:ahLst/>
            <a:cxnLst/>
            <a:rect l="l" t="t" r="r" b="b"/>
            <a:pathLst>
              <a:path w="1269" h="1287" extrusionOk="0">
                <a:moveTo>
                  <a:pt x="568" y="0"/>
                </a:moveTo>
                <a:cubicBezTo>
                  <a:pt x="512" y="0"/>
                  <a:pt x="456" y="8"/>
                  <a:pt x="401" y="19"/>
                </a:cubicBezTo>
                <a:cubicBezTo>
                  <a:pt x="267" y="52"/>
                  <a:pt x="167" y="186"/>
                  <a:pt x="134" y="319"/>
                </a:cubicBezTo>
                <a:cubicBezTo>
                  <a:pt x="1" y="619"/>
                  <a:pt x="134" y="1086"/>
                  <a:pt x="267" y="1220"/>
                </a:cubicBezTo>
                <a:cubicBezTo>
                  <a:pt x="267" y="1286"/>
                  <a:pt x="301" y="1286"/>
                  <a:pt x="334" y="1286"/>
                </a:cubicBezTo>
                <a:cubicBezTo>
                  <a:pt x="334" y="1286"/>
                  <a:pt x="401" y="1220"/>
                  <a:pt x="434" y="1220"/>
                </a:cubicBezTo>
                <a:cubicBezTo>
                  <a:pt x="501" y="1186"/>
                  <a:pt x="501" y="1120"/>
                  <a:pt x="468" y="1086"/>
                </a:cubicBezTo>
                <a:cubicBezTo>
                  <a:pt x="367" y="920"/>
                  <a:pt x="267" y="586"/>
                  <a:pt x="334" y="352"/>
                </a:cubicBezTo>
                <a:cubicBezTo>
                  <a:pt x="401" y="286"/>
                  <a:pt x="434" y="252"/>
                  <a:pt x="468" y="252"/>
                </a:cubicBezTo>
                <a:cubicBezTo>
                  <a:pt x="498" y="222"/>
                  <a:pt x="534" y="206"/>
                  <a:pt x="572" y="206"/>
                </a:cubicBezTo>
                <a:cubicBezTo>
                  <a:pt x="617" y="206"/>
                  <a:pt x="664" y="231"/>
                  <a:pt x="701" y="286"/>
                </a:cubicBezTo>
                <a:cubicBezTo>
                  <a:pt x="935" y="453"/>
                  <a:pt x="1001" y="686"/>
                  <a:pt x="1001" y="853"/>
                </a:cubicBezTo>
                <a:cubicBezTo>
                  <a:pt x="1001" y="953"/>
                  <a:pt x="1068" y="986"/>
                  <a:pt x="1135" y="986"/>
                </a:cubicBezTo>
                <a:cubicBezTo>
                  <a:pt x="1235" y="986"/>
                  <a:pt x="1268" y="953"/>
                  <a:pt x="1268" y="853"/>
                </a:cubicBezTo>
                <a:cubicBezTo>
                  <a:pt x="1268" y="619"/>
                  <a:pt x="1101" y="286"/>
                  <a:pt x="901" y="119"/>
                </a:cubicBezTo>
                <a:cubicBezTo>
                  <a:pt x="790" y="30"/>
                  <a:pt x="679" y="0"/>
                  <a:pt x="5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91" name="Google Shape;4191;p65"/>
          <p:cNvSpPr/>
          <p:nvPr/>
        </p:nvSpPr>
        <p:spPr>
          <a:xfrm>
            <a:off x="3082160" y="2310680"/>
            <a:ext cx="17018" cy="32227"/>
          </a:xfrm>
          <a:custGeom>
            <a:avLst/>
            <a:gdLst/>
            <a:ahLst/>
            <a:cxnLst/>
            <a:rect l="l" t="t" r="r" b="b"/>
            <a:pathLst>
              <a:path w="602" h="1140" extrusionOk="0">
                <a:moveTo>
                  <a:pt x="424" y="1"/>
                </a:moveTo>
                <a:cubicBezTo>
                  <a:pt x="273" y="1"/>
                  <a:pt x="131" y="150"/>
                  <a:pt x="101" y="272"/>
                </a:cubicBezTo>
                <a:cubicBezTo>
                  <a:pt x="1" y="439"/>
                  <a:pt x="34" y="539"/>
                  <a:pt x="34" y="672"/>
                </a:cubicBezTo>
                <a:lnTo>
                  <a:pt x="34" y="772"/>
                </a:lnTo>
                <a:cubicBezTo>
                  <a:pt x="101" y="839"/>
                  <a:pt x="101" y="939"/>
                  <a:pt x="101" y="1006"/>
                </a:cubicBezTo>
                <a:cubicBezTo>
                  <a:pt x="101" y="1106"/>
                  <a:pt x="134" y="1139"/>
                  <a:pt x="201" y="1139"/>
                </a:cubicBezTo>
                <a:cubicBezTo>
                  <a:pt x="301" y="1139"/>
                  <a:pt x="335" y="1106"/>
                  <a:pt x="335" y="1006"/>
                </a:cubicBezTo>
                <a:cubicBezTo>
                  <a:pt x="335" y="939"/>
                  <a:pt x="301" y="806"/>
                  <a:pt x="301" y="706"/>
                </a:cubicBezTo>
                <a:lnTo>
                  <a:pt x="301" y="639"/>
                </a:lnTo>
                <a:cubicBezTo>
                  <a:pt x="234" y="539"/>
                  <a:pt x="234" y="439"/>
                  <a:pt x="301" y="339"/>
                </a:cubicBezTo>
                <a:cubicBezTo>
                  <a:pt x="301" y="272"/>
                  <a:pt x="368" y="205"/>
                  <a:pt x="401" y="205"/>
                </a:cubicBezTo>
                <a:cubicBezTo>
                  <a:pt x="421" y="225"/>
                  <a:pt x="440" y="233"/>
                  <a:pt x="458" y="233"/>
                </a:cubicBezTo>
                <a:cubicBezTo>
                  <a:pt x="501" y="233"/>
                  <a:pt x="535" y="186"/>
                  <a:pt x="535" y="139"/>
                </a:cubicBezTo>
                <a:cubicBezTo>
                  <a:pt x="601" y="105"/>
                  <a:pt x="535" y="5"/>
                  <a:pt x="468" y="5"/>
                </a:cubicBezTo>
                <a:cubicBezTo>
                  <a:pt x="453" y="2"/>
                  <a:pt x="439" y="1"/>
                  <a:pt x="42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92" name="Google Shape;4192;p65"/>
          <p:cNvSpPr/>
          <p:nvPr/>
        </p:nvSpPr>
        <p:spPr>
          <a:xfrm>
            <a:off x="3110457" y="2698841"/>
            <a:ext cx="41527" cy="67450"/>
          </a:xfrm>
          <a:custGeom>
            <a:avLst/>
            <a:gdLst/>
            <a:ahLst/>
            <a:cxnLst/>
            <a:rect l="l" t="t" r="r" b="b"/>
            <a:pathLst>
              <a:path w="1469" h="2386" extrusionOk="0">
                <a:moveTo>
                  <a:pt x="130" y="1"/>
                </a:moveTo>
                <a:cubicBezTo>
                  <a:pt x="101" y="1"/>
                  <a:pt x="67" y="17"/>
                  <a:pt x="34" y="51"/>
                </a:cubicBezTo>
                <a:cubicBezTo>
                  <a:pt x="1" y="84"/>
                  <a:pt x="1" y="151"/>
                  <a:pt x="34" y="217"/>
                </a:cubicBezTo>
                <a:cubicBezTo>
                  <a:pt x="201" y="384"/>
                  <a:pt x="334" y="551"/>
                  <a:pt x="368" y="751"/>
                </a:cubicBezTo>
                <a:cubicBezTo>
                  <a:pt x="434" y="885"/>
                  <a:pt x="468" y="985"/>
                  <a:pt x="468" y="1118"/>
                </a:cubicBezTo>
                <a:cubicBezTo>
                  <a:pt x="468" y="1285"/>
                  <a:pt x="501" y="1485"/>
                  <a:pt x="601" y="1652"/>
                </a:cubicBezTo>
                <a:cubicBezTo>
                  <a:pt x="768" y="1952"/>
                  <a:pt x="1035" y="2186"/>
                  <a:pt x="1268" y="2319"/>
                </a:cubicBezTo>
                <a:cubicBezTo>
                  <a:pt x="1302" y="2386"/>
                  <a:pt x="1302" y="2386"/>
                  <a:pt x="1335" y="2386"/>
                </a:cubicBezTo>
                <a:cubicBezTo>
                  <a:pt x="1368" y="2386"/>
                  <a:pt x="1368" y="2352"/>
                  <a:pt x="1435" y="2286"/>
                </a:cubicBezTo>
                <a:cubicBezTo>
                  <a:pt x="1468" y="2252"/>
                  <a:pt x="1435" y="2152"/>
                  <a:pt x="1368" y="2119"/>
                </a:cubicBezTo>
                <a:cubicBezTo>
                  <a:pt x="1168" y="1952"/>
                  <a:pt x="935" y="1785"/>
                  <a:pt x="801" y="1552"/>
                </a:cubicBezTo>
                <a:cubicBezTo>
                  <a:pt x="701" y="1385"/>
                  <a:pt x="701" y="1218"/>
                  <a:pt x="668" y="1051"/>
                </a:cubicBezTo>
                <a:cubicBezTo>
                  <a:pt x="634" y="918"/>
                  <a:pt x="634" y="785"/>
                  <a:pt x="601" y="651"/>
                </a:cubicBezTo>
                <a:cubicBezTo>
                  <a:pt x="534" y="418"/>
                  <a:pt x="368" y="217"/>
                  <a:pt x="201" y="51"/>
                </a:cubicBezTo>
                <a:cubicBezTo>
                  <a:pt x="184" y="17"/>
                  <a:pt x="159" y="1"/>
                  <a:pt x="1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93" name="Google Shape;4193;p65"/>
          <p:cNvSpPr/>
          <p:nvPr/>
        </p:nvSpPr>
        <p:spPr>
          <a:xfrm>
            <a:off x="3122726" y="2608918"/>
            <a:ext cx="30191" cy="83818"/>
          </a:xfrm>
          <a:custGeom>
            <a:avLst/>
            <a:gdLst/>
            <a:ahLst/>
            <a:cxnLst/>
            <a:rect l="l" t="t" r="r" b="b"/>
            <a:pathLst>
              <a:path w="1068" h="2965" extrusionOk="0">
                <a:moveTo>
                  <a:pt x="280" y="1"/>
                </a:moveTo>
                <a:cubicBezTo>
                  <a:pt x="261" y="1"/>
                  <a:pt x="244" y="9"/>
                  <a:pt x="234" y="29"/>
                </a:cubicBezTo>
                <a:cubicBezTo>
                  <a:pt x="200" y="63"/>
                  <a:pt x="167" y="129"/>
                  <a:pt x="200" y="196"/>
                </a:cubicBezTo>
                <a:lnTo>
                  <a:pt x="567" y="930"/>
                </a:lnTo>
                <a:cubicBezTo>
                  <a:pt x="701" y="1230"/>
                  <a:pt x="801" y="1464"/>
                  <a:pt x="768" y="1731"/>
                </a:cubicBezTo>
                <a:cubicBezTo>
                  <a:pt x="734" y="1964"/>
                  <a:pt x="567" y="2198"/>
                  <a:pt x="267" y="2398"/>
                </a:cubicBezTo>
                <a:cubicBezTo>
                  <a:pt x="200" y="2431"/>
                  <a:pt x="100" y="2464"/>
                  <a:pt x="67" y="2565"/>
                </a:cubicBezTo>
                <a:cubicBezTo>
                  <a:pt x="0" y="2665"/>
                  <a:pt x="0" y="2798"/>
                  <a:pt x="34" y="2931"/>
                </a:cubicBezTo>
                <a:cubicBezTo>
                  <a:pt x="34" y="2931"/>
                  <a:pt x="67" y="2965"/>
                  <a:pt x="100" y="2965"/>
                </a:cubicBezTo>
                <a:lnTo>
                  <a:pt x="200" y="2965"/>
                </a:lnTo>
                <a:cubicBezTo>
                  <a:pt x="234" y="2931"/>
                  <a:pt x="267" y="2865"/>
                  <a:pt x="234" y="2798"/>
                </a:cubicBezTo>
                <a:cubicBezTo>
                  <a:pt x="234" y="2765"/>
                  <a:pt x="234" y="2731"/>
                  <a:pt x="267" y="2698"/>
                </a:cubicBezTo>
                <a:cubicBezTo>
                  <a:pt x="301" y="2631"/>
                  <a:pt x="367" y="2598"/>
                  <a:pt x="434" y="2565"/>
                </a:cubicBezTo>
                <a:cubicBezTo>
                  <a:pt x="768" y="2298"/>
                  <a:pt x="1001" y="2064"/>
                  <a:pt x="1034" y="1764"/>
                </a:cubicBezTo>
                <a:cubicBezTo>
                  <a:pt x="1068" y="1397"/>
                  <a:pt x="901" y="1063"/>
                  <a:pt x="768" y="797"/>
                </a:cubicBezTo>
                <a:lnTo>
                  <a:pt x="401" y="63"/>
                </a:lnTo>
                <a:cubicBezTo>
                  <a:pt x="378" y="40"/>
                  <a:pt x="323" y="1"/>
                  <a:pt x="28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94" name="Google Shape;4194;p65"/>
          <p:cNvSpPr/>
          <p:nvPr/>
        </p:nvSpPr>
        <p:spPr>
          <a:xfrm>
            <a:off x="3143475" y="2620819"/>
            <a:ext cx="23605" cy="29485"/>
          </a:xfrm>
          <a:custGeom>
            <a:avLst/>
            <a:gdLst/>
            <a:ahLst/>
            <a:cxnLst/>
            <a:rect l="l" t="t" r="r" b="b"/>
            <a:pathLst>
              <a:path w="835" h="1043" extrusionOk="0">
                <a:moveTo>
                  <a:pt x="682" y="0"/>
                </a:moveTo>
                <a:cubicBezTo>
                  <a:pt x="545" y="0"/>
                  <a:pt x="417" y="65"/>
                  <a:pt x="334" y="175"/>
                </a:cubicBezTo>
                <a:cubicBezTo>
                  <a:pt x="300" y="242"/>
                  <a:pt x="267" y="376"/>
                  <a:pt x="200" y="476"/>
                </a:cubicBezTo>
                <a:lnTo>
                  <a:pt x="200" y="509"/>
                </a:lnTo>
                <a:cubicBezTo>
                  <a:pt x="200" y="609"/>
                  <a:pt x="167" y="709"/>
                  <a:pt x="100" y="776"/>
                </a:cubicBezTo>
                <a:cubicBezTo>
                  <a:pt x="0" y="809"/>
                  <a:pt x="0" y="876"/>
                  <a:pt x="34" y="909"/>
                </a:cubicBezTo>
                <a:cubicBezTo>
                  <a:pt x="34" y="976"/>
                  <a:pt x="100" y="976"/>
                  <a:pt x="134" y="976"/>
                </a:cubicBezTo>
                <a:cubicBezTo>
                  <a:pt x="167" y="976"/>
                  <a:pt x="167" y="976"/>
                  <a:pt x="167" y="1043"/>
                </a:cubicBezTo>
                <a:cubicBezTo>
                  <a:pt x="334" y="909"/>
                  <a:pt x="367" y="809"/>
                  <a:pt x="434" y="676"/>
                </a:cubicBezTo>
                <a:lnTo>
                  <a:pt x="434" y="576"/>
                </a:lnTo>
                <a:cubicBezTo>
                  <a:pt x="434" y="476"/>
                  <a:pt x="467" y="409"/>
                  <a:pt x="501" y="342"/>
                </a:cubicBezTo>
                <a:cubicBezTo>
                  <a:pt x="534" y="309"/>
                  <a:pt x="634" y="242"/>
                  <a:pt x="667" y="242"/>
                </a:cubicBezTo>
                <a:cubicBezTo>
                  <a:pt x="767" y="242"/>
                  <a:pt x="834" y="242"/>
                  <a:pt x="834" y="175"/>
                </a:cubicBezTo>
                <a:cubicBezTo>
                  <a:pt x="834" y="75"/>
                  <a:pt x="801" y="9"/>
                  <a:pt x="767" y="9"/>
                </a:cubicBezTo>
                <a:cubicBezTo>
                  <a:pt x="739" y="3"/>
                  <a:pt x="710" y="0"/>
                  <a:pt x="6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95" name="Google Shape;4195;p65"/>
          <p:cNvSpPr/>
          <p:nvPr/>
        </p:nvSpPr>
        <p:spPr>
          <a:xfrm>
            <a:off x="3141581" y="2693187"/>
            <a:ext cx="54729" cy="65556"/>
          </a:xfrm>
          <a:custGeom>
            <a:avLst/>
            <a:gdLst/>
            <a:ahLst/>
            <a:cxnLst/>
            <a:rect l="l" t="t" r="r" b="b"/>
            <a:pathLst>
              <a:path w="1936" h="2319" extrusionOk="0">
                <a:moveTo>
                  <a:pt x="117" y="1"/>
                </a:moveTo>
                <a:cubicBezTo>
                  <a:pt x="84" y="1"/>
                  <a:pt x="50" y="17"/>
                  <a:pt x="34" y="51"/>
                </a:cubicBezTo>
                <a:cubicBezTo>
                  <a:pt x="0" y="84"/>
                  <a:pt x="0" y="151"/>
                  <a:pt x="34" y="217"/>
                </a:cubicBezTo>
                <a:cubicBezTo>
                  <a:pt x="101" y="251"/>
                  <a:pt x="101" y="384"/>
                  <a:pt x="101" y="451"/>
                </a:cubicBezTo>
                <a:cubicBezTo>
                  <a:pt x="101" y="584"/>
                  <a:pt x="134" y="718"/>
                  <a:pt x="201" y="784"/>
                </a:cubicBezTo>
                <a:cubicBezTo>
                  <a:pt x="267" y="884"/>
                  <a:pt x="301" y="951"/>
                  <a:pt x="434" y="985"/>
                </a:cubicBezTo>
                <a:cubicBezTo>
                  <a:pt x="534" y="1051"/>
                  <a:pt x="634" y="1085"/>
                  <a:pt x="768" y="1118"/>
                </a:cubicBezTo>
                <a:cubicBezTo>
                  <a:pt x="868" y="1151"/>
                  <a:pt x="968" y="1218"/>
                  <a:pt x="1068" y="1251"/>
                </a:cubicBezTo>
                <a:cubicBezTo>
                  <a:pt x="1401" y="1418"/>
                  <a:pt x="1568" y="1818"/>
                  <a:pt x="1702" y="2252"/>
                </a:cubicBezTo>
                <a:cubicBezTo>
                  <a:pt x="1735" y="2285"/>
                  <a:pt x="1768" y="2319"/>
                  <a:pt x="1802" y="2319"/>
                </a:cubicBezTo>
                <a:cubicBezTo>
                  <a:pt x="1902" y="2319"/>
                  <a:pt x="1935" y="2252"/>
                  <a:pt x="1868" y="2119"/>
                </a:cubicBezTo>
                <a:cubicBezTo>
                  <a:pt x="1702" y="1652"/>
                  <a:pt x="1535" y="1218"/>
                  <a:pt x="1101" y="985"/>
                </a:cubicBezTo>
                <a:cubicBezTo>
                  <a:pt x="1035" y="951"/>
                  <a:pt x="901" y="918"/>
                  <a:pt x="768" y="884"/>
                </a:cubicBezTo>
                <a:cubicBezTo>
                  <a:pt x="701" y="818"/>
                  <a:pt x="568" y="784"/>
                  <a:pt x="501" y="751"/>
                </a:cubicBezTo>
                <a:lnTo>
                  <a:pt x="367" y="618"/>
                </a:lnTo>
                <a:cubicBezTo>
                  <a:pt x="334" y="584"/>
                  <a:pt x="334" y="484"/>
                  <a:pt x="334" y="417"/>
                </a:cubicBezTo>
                <a:cubicBezTo>
                  <a:pt x="334" y="284"/>
                  <a:pt x="334" y="151"/>
                  <a:pt x="201" y="51"/>
                </a:cubicBezTo>
                <a:cubicBezTo>
                  <a:pt x="184" y="17"/>
                  <a:pt x="151" y="1"/>
                  <a:pt x="1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96" name="Google Shape;4196;p65"/>
          <p:cNvSpPr/>
          <p:nvPr/>
        </p:nvSpPr>
        <p:spPr>
          <a:xfrm>
            <a:off x="3108563" y="2729485"/>
            <a:ext cx="25499" cy="32085"/>
          </a:xfrm>
          <a:custGeom>
            <a:avLst/>
            <a:gdLst/>
            <a:ahLst/>
            <a:cxnLst/>
            <a:rect l="l" t="t" r="r" b="b"/>
            <a:pathLst>
              <a:path w="902" h="1135" extrusionOk="0">
                <a:moveTo>
                  <a:pt x="835" y="1"/>
                </a:moveTo>
                <a:cubicBezTo>
                  <a:pt x="735" y="1"/>
                  <a:pt x="701" y="34"/>
                  <a:pt x="668" y="67"/>
                </a:cubicBezTo>
                <a:lnTo>
                  <a:pt x="535" y="201"/>
                </a:lnTo>
                <a:cubicBezTo>
                  <a:pt x="468" y="201"/>
                  <a:pt x="468" y="201"/>
                  <a:pt x="435" y="268"/>
                </a:cubicBezTo>
                <a:lnTo>
                  <a:pt x="401" y="268"/>
                </a:lnTo>
                <a:cubicBezTo>
                  <a:pt x="268" y="334"/>
                  <a:pt x="201" y="401"/>
                  <a:pt x="101" y="534"/>
                </a:cubicBezTo>
                <a:cubicBezTo>
                  <a:pt x="1" y="701"/>
                  <a:pt x="1" y="901"/>
                  <a:pt x="68" y="1035"/>
                </a:cubicBezTo>
                <a:cubicBezTo>
                  <a:pt x="68" y="1102"/>
                  <a:pt x="101" y="1102"/>
                  <a:pt x="168" y="1102"/>
                </a:cubicBezTo>
                <a:cubicBezTo>
                  <a:pt x="168" y="1102"/>
                  <a:pt x="201" y="1102"/>
                  <a:pt x="335" y="1135"/>
                </a:cubicBezTo>
                <a:cubicBezTo>
                  <a:pt x="368" y="1102"/>
                  <a:pt x="401" y="1001"/>
                  <a:pt x="368" y="968"/>
                </a:cubicBezTo>
                <a:cubicBezTo>
                  <a:pt x="335" y="868"/>
                  <a:pt x="368" y="801"/>
                  <a:pt x="401" y="701"/>
                </a:cubicBezTo>
                <a:cubicBezTo>
                  <a:pt x="435" y="635"/>
                  <a:pt x="535" y="534"/>
                  <a:pt x="601" y="468"/>
                </a:cubicBezTo>
                <a:lnTo>
                  <a:pt x="668" y="468"/>
                </a:lnTo>
                <a:lnTo>
                  <a:pt x="701" y="401"/>
                </a:lnTo>
                <a:cubicBezTo>
                  <a:pt x="735" y="334"/>
                  <a:pt x="835" y="301"/>
                  <a:pt x="868" y="168"/>
                </a:cubicBezTo>
                <a:cubicBezTo>
                  <a:pt x="902" y="67"/>
                  <a:pt x="868" y="34"/>
                  <a:pt x="8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97" name="Google Shape;4197;p65"/>
          <p:cNvSpPr/>
          <p:nvPr/>
        </p:nvSpPr>
        <p:spPr>
          <a:xfrm>
            <a:off x="3129312" y="2736269"/>
            <a:ext cx="36806" cy="33810"/>
          </a:xfrm>
          <a:custGeom>
            <a:avLst/>
            <a:gdLst/>
            <a:ahLst/>
            <a:cxnLst/>
            <a:rect l="l" t="t" r="r" b="b"/>
            <a:pathLst>
              <a:path w="1302" h="1196" extrusionOk="0">
                <a:moveTo>
                  <a:pt x="297" y="1"/>
                </a:moveTo>
                <a:cubicBezTo>
                  <a:pt x="219" y="1"/>
                  <a:pt x="142" y="9"/>
                  <a:pt x="68" y="28"/>
                </a:cubicBezTo>
                <a:cubicBezTo>
                  <a:pt x="34" y="28"/>
                  <a:pt x="1" y="61"/>
                  <a:pt x="1" y="128"/>
                </a:cubicBezTo>
                <a:cubicBezTo>
                  <a:pt x="1" y="194"/>
                  <a:pt x="34" y="228"/>
                  <a:pt x="134" y="228"/>
                </a:cubicBezTo>
                <a:cubicBezTo>
                  <a:pt x="188" y="219"/>
                  <a:pt x="241" y="215"/>
                  <a:pt x="296" y="215"/>
                </a:cubicBezTo>
                <a:cubicBezTo>
                  <a:pt x="444" y="215"/>
                  <a:pt x="597" y="246"/>
                  <a:pt x="768" y="294"/>
                </a:cubicBezTo>
                <a:cubicBezTo>
                  <a:pt x="835" y="361"/>
                  <a:pt x="935" y="395"/>
                  <a:pt x="968" y="461"/>
                </a:cubicBezTo>
                <a:cubicBezTo>
                  <a:pt x="1035" y="628"/>
                  <a:pt x="1035" y="862"/>
                  <a:pt x="1035" y="1062"/>
                </a:cubicBezTo>
                <a:cubicBezTo>
                  <a:pt x="1035" y="1128"/>
                  <a:pt x="1102" y="1195"/>
                  <a:pt x="1168" y="1195"/>
                </a:cubicBezTo>
                <a:cubicBezTo>
                  <a:pt x="1268" y="1195"/>
                  <a:pt x="1302" y="1128"/>
                  <a:pt x="1302" y="1095"/>
                </a:cubicBezTo>
                <a:cubicBezTo>
                  <a:pt x="1302" y="862"/>
                  <a:pt x="1302" y="595"/>
                  <a:pt x="1168" y="395"/>
                </a:cubicBezTo>
                <a:cubicBezTo>
                  <a:pt x="1068" y="294"/>
                  <a:pt x="1002" y="228"/>
                  <a:pt x="868" y="128"/>
                </a:cubicBezTo>
                <a:cubicBezTo>
                  <a:pt x="700" y="56"/>
                  <a:pt x="497" y="1"/>
                  <a:pt x="2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98" name="Google Shape;4198;p65"/>
          <p:cNvSpPr/>
          <p:nvPr/>
        </p:nvSpPr>
        <p:spPr>
          <a:xfrm>
            <a:off x="3168917" y="2705909"/>
            <a:ext cx="37767" cy="22672"/>
          </a:xfrm>
          <a:custGeom>
            <a:avLst/>
            <a:gdLst/>
            <a:ahLst/>
            <a:cxnLst/>
            <a:rect l="l" t="t" r="r" b="b"/>
            <a:pathLst>
              <a:path w="1336" h="802" extrusionOk="0">
                <a:moveTo>
                  <a:pt x="1168" y="1"/>
                </a:moveTo>
                <a:cubicBezTo>
                  <a:pt x="1135" y="1"/>
                  <a:pt x="1102" y="34"/>
                  <a:pt x="1102" y="134"/>
                </a:cubicBezTo>
                <a:cubicBezTo>
                  <a:pt x="1102" y="201"/>
                  <a:pt x="1068" y="301"/>
                  <a:pt x="968" y="334"/>
                </a:cubicBezTo>
                <a:cubicBezTo>
                  <a:pt x="901" y="368"/>
                  <a:pt x="768" y="368"/>
                  <a:pt x="668" y="368"/>
                </a:cubicBezTo>
                <a:lnTo>
                  <a:pt x="301" y="368"/>
                </a:lnTo>
                <a:cubicBezTo>
                  <a:pt x="268" y="401"/>
                  <a:pt x="201" y="401"/>
                  <a:pt x="134" y="468"/>
                </a:cubicBezTo>
                <a:cubicBezTo>
                  <a:pt x="68" y="501"/>
                  <a:pt x="1" y="601"/>
                  <a:pt x="1" y="668"/>
                </a:cubicBezTo>
                <a:cubicBezTo>
                  <a:pt x="1" y="735"/>
                  <a:pt x="68" y="801"/>
                  <a:pt x="134" y="801"/>
                </a:cubicBezTo>
                <a:cubicBezTo>
                  <a:pt x="234" y="801"/>
                  <a:pt x="268" y="701"/>
                  <a:pt x="268" y="668"/>
                </a:cubicBezTo>
                <a:cubicBezTo>
                  <a:pt x="268" y="635"/>
                  <a:pt x="301" y="635"/>
                  <a:pt x="368" y="635"/>
                </a:cubicBezTo>
                <a:lnTo>
                  <a:pt x="668" y="635"/>
                </a:lnTo>
                <a:cubicBezTo>
                  <a:pt x="801" y="635"/>
                  <a:pt x="968" y="635"/>
                  <a:pt x="1102" y="535"/>
                </a:cubicBezTo>
                <a:cubicBezTo>
                  <a:pt x="1268" y="401"/>
                  <a:pt x="1335" y="234"/>
                  <a:pt x="1302" y="68"/>
                </a:cubicBezTo>
                <a:cubicBezTo>
                  <a:pt x="1302" y="34"/>
                  <a:pt x="1268" y="1"/>
                  <a:pt x="11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99" name="Google Shape;4199;p65"/>
          <p:cNvSpPr/>
          <p:nvPr/>
        </p:nvSpPr>
        <p:spPr>
          <a:xfrm>
            <a:off x="3184946" y="2721004"/>
            <a:ext cx="24566" cy="29258"/>
          </a:xfrm>
          <a:custGeom>
            <a:avLst/>
            <a:gdLst/>
            <a:ahLst/>
            <a:cxnLst/>
            <a:rect l="l" t="t" r="r" b="b"/>
            <a:pathLst>
              <a:path w="869" h="1035" extrusionOk="0">
                <a:moveTo>
                  <a:pt x="134" y="1"/>
                </a:moveTo>
                <a:cubicBezTo>
                  <a:pt x="34" y="1"/>
                  <a:pt x="1" y="34"/>
                  <a:pt x="1" y="134"/>
                </a:cubicBezTo>
                <a:cubicBezTo>
                  <a:pt x="1" y="267"/>
                  <a:pt x="34" y="367"/>
                  <a:pt x="168" y="434"/>
                </a:cubicBezTo>
                <a:cubicBezTo>
                  <a:pt x="201" y="434"/>
                  <a:pt x="234" y="468"/>
                  <a:pt x="301" y="468"/>
                </a:cubicBezTo>
                <a:cubicBezTo>
                  <a:pt x="334" y="501"/>
                  <a:pt x="334" y="501"/>
                  <a:pt x="368" y="501"/>
                </a:cubicBezTo>
                <a:cubicBezTo>
                  <a:pt x="535" y="568"/>
                  <a:pt x="635" y="768"/>
                  <a:pt x="635" y="935"/>
                </a:cubicBezTo>
                <a:cubicBezTo>
                  <a:pt x="635" y="968"/>
                  <a:pt x="668" y="1035"/>
                  <a:pt x="735" y="1035"/>
                </a:cubicBezTo>
                <a:cubicBezTo>
                  <a:pt x="801" y="1035"/>
                  <a:pt x="835" y="1001"/>
                  <a:pt x="835" y="935"/>
                </a:cubicBezTo>
                <a:cubicBezTo>
                  <a:pt x="868" y="634"/>
                  <a:pt x="701" y="401"/>
                  <a:pt x="468" y="267"/>
                </a:cubicBezTo>
                <a:cubicBezTo>
                  <a:pt x="401" y="201"/>
                  <a:pt x="401" y="201"/>
                  <a:pt x="368" y="201"/>
                </a:cubicBezTo>
                <a:cubicBezTo>
                  <a:pt x="368" y="201"/>
                  <a:pt x="334" y="167"/>
                  <a:pt x="301" y="167"/>
                </a:cubicBezTo>
                <a:cubicBezTo>
                  <a:pt x="234" y="167"/>
                  <a:pt x="234" y="134"/>
                  <a:pt x="234" y="134"/>
                </a:cubicBezTo>
                <a:cubicBezTo>
                  <a:pt x="234" y="34"/>
                  <a:pt x="201" y="1"/>
                  <a:pt x="1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00" name="Google Shape;4200;p65"/>
          <p:cNvSpPr/>
          <p:nvPr/>
        </p:nvSpPr>
        <p:spPr>
          <a:xfrm>
            <a:off x="3134033" y="2758715"/>
            <a:ext cx="52835" cy="98094"/>
          </a:xfrm>
          <a:custGeom>
            <a:avLst/>
            <a:gdLst/>
            <a:ahLst/>
            <a:cxnLst/>
            <a:rect l="l" t="t" r="r" b="b"/>
            <a:pathLst>
              <a:path w="1869" h="3470" extrusionOk="0">
                <a:moveTo>
                  <a:pt x="1568" y="1"/>
                </a:moveTo>
                <a:cubicBezTo>
                  <a:pt x="1502" y="68"/>
                  <a:pt x="1502" y="101"/>
                  <a:pt x="1502" y="168"/>
                </a:cubicBezTo>
                <a:cubicBezTo>
                  <a:pt x="1635" y="668"/>
                  <a:pt x="1635" y="1268"/>
                  <a:pt x="1468" y="1769"/>
                </a:cubicBezTo>
                <a:cubicBezTo>
                  <a:pt x="1368" y="2002"/>
                  <a:pt x="1302" y="2136"/>
                  <a:pt x="1168" y="2269"/>
                </a:cubicBezTo>
                <a:cubicBezTo>
                  <a:pt x="1035" y="2403"/>
                  <a:pt x="901" y="2469"/>
                  <a:pt x="734" y="2503"/>
                </a:cubicBezTo>
                <a:cubicBezTo>
                  <a:pt x="601" y="2603"/>
                  <a:pt x="401" y="2669"/>
                  <a:pt x="234" y="2803"/>
                </a:cubicBezTo>
                <a:cubicBezTo>
                  <a:pt x="67" y="2970"/>
                  <a:pt x="1" y="3170"/>
                  <a:pt x="34" y="3403"/>
                </a:cubicBezTo>
                <a:cubicBezTo>
                  <a:pt x="101" y="3437"/>
                  <a:pt x="134" y="3470"/>
                  <a:pt x="167" y="3470"/>
                </a:cubicBezTo>
                <a:cubicBezTo>
                  <a:pt x="267" y="3437"/>
                  <a:pt x="301" y="3403"/>
                  <a:pt x="301" y="3303"/>
                </a:cubicBezTo>
                <a:cubicBezTo>
                  <a:pt x="234" y="3170"/>
                  <a:pt x="301" y="3070"/>
                  <a:pt x="401" y="2936"/>
                </a:cubicBezTo>
                <a:cubicBezTo>
                  <a:pt x="534" y="2803"/>
                  <a:pt x="668" y="2736"/>
                  <a:pt x="835" y="2669"/>
                </a:cubicBezTo>
                <a:cubicBezTo>
                  <a:pt x="1001" y="2603"/>
                  <a:pt x="1168" y="2503"/>
                  <a:pt x="1335" y="2403"/>
                </a:cubicBezTo>
                <a:cubicBezTo>
                  <a:pt x="1468" y="2269"/>
                  <a:pt x="1568" y="2069"/>
                  <a:pt x="1668" y="1802"/>
                </a:cubicBezTo>
                <a:cubicBezTo>
                  <a:pt x="1835" y="1268"/>
                  <a:pt x="1869" y="635"/>
                  <a:pt x="1702" y="101"/>
                </a:cubicBezTo>
                <a:cubicBezTo>
                  <a:pt x="1702" y="1"/>
                  <a:pt x="1635" y="1"/>
                  <a:pt x="1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01" name="Google Shape;4201;p65"/>
          <p:cNvSpPr/>
          <p:nvPr/>
        </p:nvSpPr>
        <p:spPr>
          <a:xfrm>
            <a:off x="3136860" y="2777203"/>
            <a:ext cx="35873" cy="47549"/>
          </a:xfrm>
          <a:custGeom>
            <a:avLst/>
            <a:gdLst/>
            <a:ahLst/>
            <a:cxnLst/>
            <a:rect l="l" t="t" r="r" b="b"/>
            <a:pathLst>
              <a:path w="1269" h="1682" extrusionOk="0">
                <a:moveTo>
                  <a:pt x="106" y="1"/>
                </a:moveTo>
                <a:cubicBezTo>
                  <a:pt x="90" y="1"/>
                  <a:pt x="76" y="5"/>
                  <a:pt x="67" y="14"/>
                </a:cubicBezTo>
                <a:cubicBezTo>
                  <a:pt x="34" y="47"/>
                  <a:pt x="1" y="147"/>
                  <a:pt x="34" y="181"/>
                </a:cubicBezTo>
                <a:cubicBezTo>
                  <a:pt x="67" y="247"/>
                  <a:pt x="101" y="314"/>
                  <a:pt x="101" y="381"/>
                </a:cubicBezTo>
                <a:cubicBezTo>
                  <a:pt x="167" y="481"/>
                  <a:pt x="167" y="581"/>
                  <a:pt x="201" y="648"/>
                </a:cubicBezTo>
                <a:cubicBezTo>
                  <a:pt x="268" y="815"/>
                  <a:pt x="368" y="915"/>
                  <a:pt x="501" y="981"/>
                </a:cubicBezTo>
                <a:lnTo>
                  <a:pt x="568" y="1081"/>
                </a:lnTo>
                <a:cubicBezTo>
                  <a:pt x="634" y="1148"/>
                  <a:pt x="735" y="1181"/>
                  <a:pt x="801" y="1282"/>
                </a:cubicBezTo>
                <a:cubicBezTo>
                  <a:pt x="935" y="1415"/>
                  <a:pt x="968" y="1482"/>
                  <a:pt x="1035" y="1615"/>
                </a:cubicBezTo>
                <a:cubicBezTo>
                  <a:pt x="1068" y="1648"/>
                  <a:pt x="1101" y="1682"/>
                  <a:pt x="1135" y="1682"/>
                </a:cubicBezTo>
                <a:cubicBezTo>
                  <a:pt x="1235" y="1682"/>
                  <a:pt x="1268" y="1615"/>
                  <a:pt x="1268" y="1515"/>
                </a:cubicBezTo>
                <a:cubicBezTo>
                  <a:pt x="1235" y="1348"/>
                  <a:pt x="1168" y="1181"/>
                  <a:pt x="1001" y="1081"/>
                </a:cubicBezTo>
                <a:cubicBezTo>
                  <a:pt x="901" y="981"/>
                  <a:pt x="768" y="948"/>
                  <a:pt x="701" y="848"/>
                </a:cubicBezTo>
                <a:lnTo>
                  <a:pt x="601" y="781"/>
                </a:lnTo>
                <a:cubicBezTo>
                  <a:pt x="534" y="681"/>
                  <a:pt x="434" y="614"/>
                  <a:pt x="401" y="514"/>
                </a:cubicBezTo>
                <a:cubicBezTo>
                  <a:pt x="401" y="481"/>
                  <a:pt x="368" y="448"/>
                  <a:pt x="368" y="348"/>
                </a:cubicBezTo>
                <a:cubicBezTo>
                  <a:pt x="334" y="281"/>
                  <a:pt x="268" y="147"/>
                  <a:pt x="234" y="81"/>
                </a:cubicBezTo>
                <a:cubicBezTo>
                  <a:pt x="210" y="32"/>
                  <a:pt x="150" y="1"/>
                  <a:pt x="1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02" name="Google Shape;4202;p65"/>
          <p:cNvSpPr/>
          <p:nvPr/>
        </p:nvSpPr>
        <p:spPr>
          <a:xfrm>
            <a:off x="3176465" y="2775705"/>
            <a:ext cx="28326" cy="37739"/>
          </a:xfrm>
          <a:custGeom>
            <a:avLst/>
            <a:gdLst/>
            <a:ahLst/>
            <a:cxnLst/>
            <a:rect l="l" t="t" r="r" b="b"/>
            <a:pathLst>
              <a:path w="1002" h="1335" extrusionOk="0">
                <a:moveTo>
                  <a:pt x="868" y="0"/>
                </a:moveTo>
                <a:cubicBezTo>
                  <a:pt x="835" y="0"/>
                  <a:pt x="768" y="34"/>
                  <a:pt x="768" y="100"/>
                </a:cubicBezTo>
                <a:cubicBezTo>
                  <a:pt x="768" y="334"/>
                  <a:pt x="701" y="534"/>
                  <a:pt x="634" y="667"/>
                </a:cubicBezTo>
                <a:lnTo>
                  <a:pt x="501" y="767"/>
                </a:lnTo>
                <a:cubicBezTo>
                  <a:pt x="434" y="834"/>
                  <a:pt x="368" y="868"/>
                  <a:pt x="301" y="901"/>
                </a:cubicBezTo>
                <a:lnTo>
                  <a:pt x="268" y="901"/>
                </a:lnTo>
                <a:cubicBezTo>
                  <a:pt x="201" y="934"/>
                  <a:pt x="167" y="934"/>
                  <a:pt x="134" y="1001"/>
                </a:cubicBezTo>
                <a:cubicBezTo>
                  <a:pt x="34" y="1034"/>
                  <a:pt x="1" y="1168"/>
                  <a:pt x="1" y="1234"/>
                </a:cubicBezTo>
                <a:cubicBezTo>
                  <a:pt x="1" y="1268"/>
                  <a:pt x="101" y="1335"/>
                  <a:pt x="134" y="1335"/>
                </a:cubicBezTo>
                <a:cubicBezTo>
                  <a:pt x="268" y="1335"/>
                  <a:pt x="301" y="1234"/>
                  <a:pt x="301" y="1201"/>
                </a:cubicBezTo>
                <a:cubicBezTo>
                  <a:pt x="301" y="1201"/>
                  <a:pt x="334" y="1168"/>
                  <a:pt x="368" y="1168"/>
                </a:cubicBezTo>
                <a:lnTo>
                  <a:pt x="434" y="1168"/>
                </a:lnTo>
                <a:cubicBezTo>
                  <a:pt x="501" y="1101"/>
                  <a:pt x="601" y="1068"/>
                  <a:pt x="668" y="1001"/>
                </a:cubicBezTo>
                <a:cubicBezTo>
                  <a:pt x="768" y="934"/>
                  <a:pt x="801" y="868"/>
                  <a:pt x="835" y="834"/>
                </a:cubicBezTo>
                <a:cubicBezTo>
                  <a:pt x="1001" y="601"/>
                  <a:pt x="1001" y="334"/>
                  <a:pt x="1001" y="100"/>
                </a:cubicBezTo>
                <a:cubicBezTo>
                  <a:pt x="1001" y="34"/>
                  <a:pt x="968" y="0"/>
                  <a:pt x="8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03" name="Google Shape;4203;p65"/>
          <p:cNvSpPr/>
          <p:nvPr/>
        </p:nvSpPr>
        <p:spPr>
          <a:xfrm>
            <a:off x="2883202" y="2626275"/>
            <a:ext cx="84892" cy="74970"/>
          </a:xfrm>
          <a:custGeom>
            <a:avLst/>
            <a:gdLst/>
            <a:ahLst/>
            <a:cxnLst/>
            <a:rect l="l" t="t" r="r" b="b"/>
            <a:pathLst>
              <a:path w="3003" h="2652" extrusionOk="0">
                <a:moveTo>
                  <a:pt x="2459" y="1"/>
                </a:moveTo>
                <a:cubicBezTo>
                  <a:pt x="2421" y="1"/>
                  <a:pt x="2380" y="5"/>
                  <a:pt x="2336" y="16"/>
                </a:cubicBezTo>
                <a:cubicBezTo>
                  <a:pt x="2035" y="149"/>
                  <a:pt x="1902" y="483"/>
                  <a:pt x="1835" y="716"/>
                </a:cubicBezTo>
                <a:lnTo>
                  <a:pt x="1835" y="783"/>
                </a:lnTo>
                <a:cubicBezTo>
                  <a:pt x="1568" y="1550"/>
                  <a:pt x="901" y="2251"/>
                  <a:pt x="67" y="2451"/>
                </a:cubicBezTo>
                <a:cubicBezTo>
                  <a:pt x="34" y="2451"/>
                  <a:pt x="1" y="2484"/>
                  <a:pt x="1" y="2584"/>
                </a:cubicBezTo>
                <a:cubicBezTo>
                  <a:pt x="34" y="2618"/>
                  <a:pt x="67" y="2651"/>
                  <a:pt x="134" y="2651"/>
                </a:cubicBezTo>
                <a:cubicBezTo>
                  <a:pt x="1068" y="2418"/>
                  <a:pt x="1835" y="1684"/>
                  <a:pt x="2035" y="816"/>
                </a:cubicBezTo>
                <a:lnTo>
                  <a:pt x="2035" y="783"/>
                </a:lnTo>
                <a:cubicBezTo>
                  <a:pt x="2135" y="516"/>
                  <a:pt x="2202" y="283"/>
                  <a:pt x="2369" y="216"/>
                </a:cubicBezTo>
                <a:cubicBezTo>
                  <a:pt x="2402" y="205"/>
                  <a:pt x="2432" y="201"/>
                  <a:pt x="2460" y="201"/>
                </a:cubicBezTo>
                <a:cubicBezTo>
                  <a:pt x="2517" y="201"/>
                  <a:pt x="2569" y="216"/>
                  <a:pt x="2636" y="216"/>
                </a:cubicBezTo>
                <a:lnTo>
                  <a:pt x="2903" y="216"/>
                </a:lnTo>
                <a:cubicBezTo>
                  <a:pt x="2969" y="216"/>
                  <a:pt x="3003" y="183"/>
                  <a:pt x="3003" y="116"/>
                </a:cubicBezTo>
                <a:cubicBezTo>
                  <a:pt x="3003" y="83"/>
                  <a:pt x="2969" y="16"/>
                  <a:pt x="2869" y="16"/>
                </a:cubicBezTo>
                <a:cubicBezTo>
                  <a:pt x="2858" y="38"/>
                  <a:pt x="2840" y="45"/>
                  <a:pt x="2817" y="45"/>
                </a:cubicBezTo>
                <a:cubicBezTo>
                  <a:pt x="2773" y="45"/>
                  <a:pt x="2714" y="16"/>
                  <a:pt x="2669" y="16"/>
                </a:cubicBezTo>
                <a:cubicBezTo>
                  <a:pt x="2602" y="16"/>
                  <a:pt x="2536" y="1"/>
                  <a:pt x="2459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04" name="Google Shape;4204;p65"/>
          <p:cNvSpPr/>
          <p:nvPr/>
        </p:nvSpPr>
        <p:spPr>
          <a:xfrm>
            <a:off x="2903019" y="2659717"/>
            <a:ext cx="58489" cy="82998"/>
          </a:xfrm>
          <a:custGeom>
            <a:avLst/>
            <a:gdLst/>
            <a:ahLst/>
            <a:cxnLst/>
            <a:rect l="l" t="t" r="r" b="b"/>
            <a:pathLst>
              <a:path w="2069" h="2936" extrusionOk="0">
                <a:moveTo>
                  <a:pt x="834" y="0"/>
                </a:moveTo>
                <a:lnTo>
                  <a:pt x="1001" y="301"/>
                </a:lnTo>
                <a:cubicBezTo>
                  <a:pt x="1034" y="434"/>
                  <a:pt x="901" y="667"/>
                  <a:pt x="867" y="834"/>
                </a:cubicBezTo>
                <a:cubicBezTo>
                  <a:pt x="867" y="934"/>
                  <a:pt x="834" y="968"/>
                  <a:pt x="834" y="1001"/>
                </a:cubicBezTo>
                <a:cubicBezTo>
                  <a:pt x="801" y="1235"/>
                  <a:pt x="701" y="1401"/>
                  <a:pt x="601" y="1501"/>
                </a:cubicBezTo>
                <a:cubicBezTo>
                  <a:pt x="534" y="1601"/>
                  <a:pt x="500" y="1635"/>
                  <a:pt x="467" y="1668"/>
                </a:cubicBezTo>
                <a:cubicBezTo>
                  <a:pt x="434" y="1768"/>
                  <a:pt x="334" y="1835"/>
                  <a:pt x="267" y="1935"/>
                </a:cubicBezTo>
                <a:cubicBezTo>
                  <a:pt x="100" y="2169"/>
                  <a:pt x="0" y="2502"/>
                  <a:pt x="100" y="2836"/>
                </a:cubicBezTo>
                <a:cubicBezTo>
                  <a:pt x="134" y="2869"/>
                  <a:pt x="167" y="2936"/>
                  <a:pt x="200" y="2936"/>
                </a:cubicBezTo>
                <a:cubicBezTo>
                  <a:pt x="300" y="2936"/>
                  <a:pt x="334" y="2836"/>
                  <a:pt x="200" y="2736"/>
                </a:cubicBezTo>
                <a:cubicBezTo>
                  <a:pt x="134" y="2469"/>
                  <a:pt x="167" y="2169"/>
                  <a:pt x="334" y="1968"/>
                </a:cubicBezTo>
                <a:cubicBezTo>
                  <a:pt x="434" y="1935"/>
                  <a:pt x="467" y="1835"/>
                  <a:pt x="534" y="1768"/>
                </a:cubicBezTo>
                <a:cubicBezTo>
                  <a:pt x="634" y="1735"/>
                  <a:pt x="667" y="1635"/>
                  <a:pt x="701" y="1601"/>
                </a:cubicBezTo>
                <a:cubicBezTo>
                  <a:pt x="867" y="1435"/>
                  <a:pt x="967" y="1235"/>
                  <a:pt x="1034" y="1001"/>
                </a:cubicBezTo>
                <a:cubicBezTo>
                  <a:pt x="1034" y="968"/>
                  <a:pt x="1068" y="934"/>
                  <a:pt x="1068" y="901"/>
                </a:cubicBezTo>
                <a:cubicBezTo>
                  <a:pt x="1134" y="768"/>
                  <a:pt x="1201" y="601"/>
                  <a:pt x="1201" y="434"/>
                </a:cubicBezTo>
                <a:cubicBezTo>
                  <a:pt x="1401" y="567"/>
                  <a:pt x="1635" y="801"/>
                  <a:pt x="1701" y="1134"/>
                </a:cubicBezTo>
                <a:cubicBezTo>
                  <a:pt x="1835" y="1501"/>
                  <a:pt x="1835" y="1935"/>
                  <a:pt x="1801" y="2302"/>
                </a:cubicBezTo>
                <a:cubicBezTo>
                  <a:pt x="1801" y="2335"/>
                  <a:pt x="1835" y="2435"/>
                  <a:pt x="1901" y="2435"/>
                </a:cubicBezTo>
                <a:cubicBezTo>
                  <a:pt x="1968" y="2435"/>
                  <a:pt x="2035" y="2402"/>
                  <a:pt x="2035" y="2302"/>
                </a:cubicBezTo>
                <a:cubicBezTo>
                  <a:pt x="2068" y="1935"/>
                  <a:pt x="2068" y="1468"/>
                  <a:pt x="1968" y="1068"/>
                </a:cubicBezTo>
                <a:cubicBezTo>
                  <a:pt x="1835" y="601"/>
                  <a:pt x="1501" y="234"/>
                  <a:pt x="1134" y="100"/>
                </a:cubicBezTo>
                <a:lnTo>
                  <a:pt x="834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05" name="Google Shape;4205;p65"/>
          <p:cNvSpPr/>
          <p:nvPr/>
        </p:nvSpPr>
        <p:spPr>
          <a:xfrm>
            <a:off x="3010498" y="2635575"/>
            <a:ext cx="26432" cy="73189"/>
          </a:xfrm>
          <a:custGeom>
            <a:avLst/>
            <a:gdLst/>
            <a:ahLst/>
            <a:cxnLst/>
            <a:rect l="l" t="t" r="r" b="b"/>
            <a:pathLst>
              <a:path w="935" h="2589" extrusionOk="0">
                <a:moveTo>
                  <a:pt x="792" y="0"/>
                </a:moveTo>
                <a:cubicBezTo>
                  <a:pt x="768" y="0"/>
                  <a:pt x="747" y="8"/>
                  <a:pt x="735" y="20"/>
                </a:cubicBezTo>
                <a:cubicBezTo>
                  <a:pt x="535" y="187"/>
                  <a:pt x="368" y="454"/>
                  <a:pt x="334" y="821"/>
                </a:cubicBezTo>
                <a:cubicBezTo>
                  <a:pt x="301" y="988"/>
                  <a:pt x="301" y="1155"/>
                  <a:pt x="301" y="1321"/>
                </a:cubicBezTo>
                <a:lnTo>
                  <a:pt x="301" y="1655"/>
                </a:lnTo>
                <a:cubicBezTo>
                  <a:pt x="234" y="1988"/>
                  <a:pt x="168" y="2189"/>
                  <a:pt x="34" y="2355"/>
                </a:cubicBezTo>
                <a:cubicBezTo>
                  <a:pt x="1" y="2389"/>
                  <a:pt x="1" y="2489"/>
                  <a:pt x="34" y="2522"/>
                </a:cubicBezTo>
                <a:cubicBezTo>
                  <a:pt x="68" y="2589"/>
                  <a:pt x="68" y="2589"/>
                  <a:pt x="134" y="2589"/>
                </a:cubicBezTo>
                <a:cubicBezTo>
                  <a:pt x="168" y="2589"/>
                  <a:pt x="168" y="2522"/>
                  <a:pt x="201" y="2522"/>
                </a:cubicBezTo>
                <a:cubicBezTo>
                  <a:pt x="368" y="2355"/>
                  <a:pt x="468" y="2089"/>
                  <a:pt x="501" y="1688"/>
                </a:cubicBezTo>
                <a:lnTo>
                  <a:pt x="501" y="1355"/>
                </a:lnTo>
                <a:cubicBezTo>
                  <a:pt x="501" y="1188"/>
                  <a:pt x="501" y="1021"/>
                  <a:pt x="535" y="854"/>
                </a:cubicBezTo>
                <a:cubicBezTo>
                  <a:pt x="568" y="688"/>
                  <a:pt x="635" y="421"/>
                  <a:pt x="868" y="254"/>
                </a:cubicBezTo>
                <a:cubicBezTo>
                  <a:pt x="935" y="187"/>
                  <a:pt x="935" y="120"/>
                  <a:pt x="901" y="87"/>
                </a:cubicBezTo>
                <a:cubicBezTo>
                  <a:pt x="880" y="24"/>
                  <a:pt x="832" y="0"/>
                  <a:pt x="7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06" name="Google Shape;4206;p65"/>
          <p:cNvSpPr/>
          <p:nvPr/>
        </p:nvSpPr>
        <p:spPr>
          <a:xfrm>
            <a:off x="3021834" y="2664070"/>
            <a:ext cx="23605" cy="41867"/>
          </a:xfrm>
          <a:custGeom>
            <a:avLst/>
            <a:gdLst/>
            <a:ahLst/>
            <a:cxnLst/>
            <a:rect l="l" t="t" r="r" b="b"/>
            <a:pathLst>
              <a:path w="835" h="1481" extrusionOk="0">
                <a:moveTo>
                  <a:pt x="166" y="0"/>
                </a:moveTo>
                <a:cubicBezTo>
                  <a:pt x="116" y="0"/>
                  <a:pt x="91" y="31"/>
                  <a:pt x="67" y="80"/>
                </a:cubicBezTo>
                <a:cubicBezTo>
                  <a:pt x="0" y="147"/>
                  <a:pt x="67" y="180"/>
                  <a:pt x="100" y="247"/>
                </a:cubicBezTo>
                <a:cubicBezTo>
                  <a:pt x="300" y="313"/>
                  <a:pt x="434" y="480"/>
                  <a:pt x="500" y="680"/>
                </a:cubicBezTo>
                <a:cubicBezTo>
                  <a:pt x="567" y="914"/>
                  <a:pt x="567" y="1147"/>
                  <a:pt x="434" y="1314"/>
                </a:cubicBezTo>
                <a:cubicBezTo>
                  <a:pt x="400" y="1347"/>
                  <a:pt x="434" y="1447"/>
                  <a:pt x="467" y="1481"/>
                </a:cubicBezTo>
                <a:lnTo>
                  <a:pt x="500" y="1481"/>
                </a:lnTo>
                <a:cubicBezTo>
                  <a:pt x="567" y="1481"/>
                  <a:pt x="601" y="1481"/>
                  <a:pt x="667" y="1447"/>
                </a:cubicBezTo>
                <a:cubicBezTo>
                  <a:pt x="801" y="1247"/>
                  <a:pt x="834" y="914"/>
                  <a:pt x="767" y="647"/>
                </a:cubicBezTo>
                <a:cubicBezTo>
                  <a:pt x="667" y="347"/>
                  <a:pt x="467" y="147"/>
                  <a:pt x="234" y="13"/>
                </a:cubicBezTo>
                <a:cubicBezTo>
                  <a:pt x="207" y="4"/>
                  <a:pt x="185" y="0"/>
                  <a:pt x="1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07" name="Google Shape;4207;p65"/>
          <p:cNvSpPr/>
          <p:nvPr/>
        </p:nvSpPr>
        <p:spPr>
          <a:xfrm>
            <a:off x="3015219" y="2580649"/>
            <a:ext cx="20778" cy="45146"/>
          </a:xfrm>
          <a:custGeom>
            <a:avLst/>
            <a:gdLst/>
            <a:ahLst/>
            <a:cxnLst/>
            <a:rect l="l" t="t" r="r" b="b"/>
            <a:pathLst>
              <a:path w="735" h="1597" extrusionOk="0">
                <a:moveTo>
                  <a:pt x="114" y="0"/>
                </a:moveTo>
                <a:cubicBezTo>
                  <a:pt x="94" y="0"/>
                  <a:pt x="78" y="8"/>
                  <a:pt x="67" y="29"/>
                </a:cubicBezTo>
                <a:cubicBezTo>
                  <a:pt x="34" y="62"/>
                  <a:pt x="1" y="129"/>
                  <a:pt x="34" y="195"/>
                </a:cubicBezTo>
                <a:cubicBezTo>
                  <a:pt x="167" y="429"/>
                  <a:pt x="234" y="696"/>
                  <a:pt x="234" y="963"/>
                </a:cubicBezTo>
                <a:cubicBezTo>
                  <a:pt x="234" y="996"/>
                  <a:pt x="201" y="1063"/>
                  <a:pt x="234" y="1129"/>
                </a:cubicBezTo>
                <a:cubicBezTo>
                  <a:pt x="301" y="1230"/>
                  <a:pt x="301" y="1263"/>
                  <a:pt x="334" y="1296"/>
                </a:cubicBezTo>
                <a:lnTo>
                  <a:pt x="501" y="1563"/>
                </a:lnTo>
                <a:cubicBezTo>
                  <a:pt x="501" y="1596"/>
                  <a:pt x="534" y="1596"/>
                  <a:pt x="568" y="1596"/>
                </a:cubicBezTo>
                <a:lnTo>
                  <a:pt x="668" y="1596"/>
                </a:lnTo>
                <a:cubicBezTo>
                  <a:pt x="734" y="1563"/>
                  <a:pt x="734" y="1463"/>
                  <a:pt x="701" y="1430"/>
                </a:cubicBezTo>
                <a:lnTo>
                  <a:pt x="534" y="1196"/>
                </a:lnTo>
                <a:cubicBezTo>
                  <a:pt x="534" y="1129"/>
                  <a:pt x="501" y="1129"/>
                  <a:pt x="501" y="1096"/>
                </a:cubicBezTo>
                <a:lnTo>
                  <a:pt x="501" y="963"/>
                </a:lnTo>
                <a:lnTo>
                  <a:pt x="501" y="929"/>
                </a:lnTo>
                <a:cubicBezTo>
                  <a:pt x="501" y="629"/>
                  <a:pt x="368" y="362"/>
                  <a:pt x="234" y="62"/>
                </a:cubicBezTo>
                <a:cubicBezTo>
                  <a:pt x="211" y="39"/>
                  <a:pt x="156" y="0"/>
                  <a:pt x="11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08" name="Google Shape;4208;p65"/>
          <p:cNvSpPr/>
          <p:nvPr/>
        </p:nvSpPr>
        <p:spPr>
          <a:xfrm>
            <a:off x="3023699" y="2581440"/>
            <a:ext cx="20778" cy="20778"/>
          </a:xfrm>
          <a:custGeom>
            <a:avLst/>
            <a:gdLst/>
            <a:ahLst/>
            <a:cxnLst/>
            <a:rect l="l" t="t" r="r" b="b"/>
            <a:pathLst>
              <a:path w="735" h="735" extrusionOk="0">
                <a:moveTo>
                  <a:pt x="601" y="1"/>
                </a:moveTo>
                <a:cubicBezTo>
                  <a:pt x="535" y="1"/>
                  <a:pt x="468" y="34"/>
                  <a:pt x="468" y="101"/>
                </a:cubicBezTo>
                <a:cubicBezTo>
                  <a:pt x="468" y="201"/>
                  <a:pt x="468" y="234"/>
                  <a:pt x="434" y="268"/>
                </a:cubicBezTo>
                <a:cubicBezTo>
                  <a:pt x="434" y="334"/>
                  <a:pt x="401" y="334"/>
                  <a:pt x="368" y="368"/>
                </a:cubicBezTo>
                <a:lnTo>
                  <a:pt x="68" y="534"/>
                </a:lnTo>
                <a:cubicBezTo>
                  <a:pt x="34" y="568"/>
                  <a:pt x="1" y="634"/>
                  <a:pt x="34" y="701"/>
                </a:cubicBezTo>
                <a:cubicBezTo>
                  <a:pt x="34" y="735"/>
                  <a:pt x="68" y="735"/>
                  <a:pt x="101" y="735"/>
                </a:cubicBezTo>
                <a:cubicBezTo>
                  <a:pt x="101" y="735"/>
                  <a:pt x="168" y="735"/>
                  <a:pt x="201" y="701"/>
                </a:cubicBezTo>
                <a:lnTo>
                  <a:pt x="468" y="534"/>
                </a:lnTo>
                <a:cubicBezTo>
                  <a:pt x="535" y="534"/>
                  <a:pt x="601" y="501"/>
                  <a:pt x="635" y="401"/>
                </a:cubicBezTo>
                <a:cubicBezTo>
                  <a:pt x="735" y="334"/>
                  <a:pt x="735" y="201"/>
                  <a:pt x="735" y="101"/>
                </a:cubicBezTo>
                <a:cubicBezTo>
                  <a:pt x="735" y="34"/>
                  <a:pt x="701" y="1"/>
                  <a:pt x="6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09" name="Google Shape;4209;p65"/>
          <p:cNvSpPr/>
          <p:nvPr/>
        </p:nvSpPr>
        <p:spPr>
          <a:xfrm>
            <a:off x="3089707" y="2609964"/>
            <a:ext cx="45287" cy="68637"/>
          </a:xfrm>
          <a:custGeom>
            <a:avLst/>
            <a:gdLst/>
            <a:ahLst/>
            <a:cxnLst/>
            <a:rect l="l" t="t" r="r" b="b"/>
            <a:pathLst>
              <a:path w="1602" h="2428" extrusionOk="0">
                <a:moveTo>
                  <a:pt x="118" y="1"/>
                </a:moveTo>
                <a:cubicBezTo>
                  <a:pt x="84" y="1"/>
                  <a:pt x="51" y="9"/>
                  <a:pt x="34" y="26"/>
                </a:cubicBezTo>
                <a:cubicBezTo>
                  <a:pt x="1" y="59"/>
                  <a:pt x="1" y="159"/>
                  <a:pt x="34" y="193"/>
                </a:cubicBezTo>
                <a:cubicBezTo>
                  <a:pt x="168" y="326"/>
                  <a:pt x="234" y="526"/>
                  <a:pt x="234" y="693"/>
                </a:cubicBezTo>
                <a:lnTo>
                  <a:pt x="234" y="993"/>
                </a:lnTo>
                <a:lnTo>
                  <a:pt x="234" y="1193"/>
                </a:lnTo>
                <a:cubicBezTo>
                  <a:pt x="234" y="1427"/>
                  <a:pt x="368" y="1493"/>
                  <a:pt x="501" y="1527"/>
                </a:cubicBezTo>
                <a:lnTo>
                  <a:pt x="568" y="1560"/>
                </a:lnTo>
                <a:cubicBezTo>
                  <a:pt x="935" y="1694"/>
                  <a:pt x="1235" y="1994"/>
                  <a:pt x="1368" y="2361"/>
                </a:cubicBezTo>
                <a:cubicBezTo>
                  <a:pt x="1397" y="2389"/>
                  <a:pt x="1425" y="2418"/>
                  <a:pt x="1474" y="2425"/>
                </a:cubicBezTo>
                <a:lnTo>
                  <a:pt x="1474" y="2425"/>
                </a:lnTo>
                <a:cubicBezTo>
                  <a:pt x="1570" y="2391"/>
                  <a:pt x="1601" y="2326"/>
                  <a:pt x="1569" y="2261"/>
                </a:cubicBezTo>
                <a:cubicBezTo>
                  <a:pt x="1402" y="1860"/>
                  <a:pt x="1068" y="1527"/>
                  <a:pt x="635" y="1360"/>
                </a:cubicBezTo>
                <a:lnTo>
                  <a:pt x="568" y="1327"/>
                </a:lnTo>
                <a:cubicBezTo>
                  <a:pt x="535" y="1260"/>
                  <a:pt x="501" y="1260"/>
                  <a:pt x="501" y="1260"/>
                </a:cubicBezTo>
                <a:lnTo>
                  <a:pt x="501" y="1193"/>
                </a:lnTo>
                <a:lnTo>
                  <a:pt x="501" y="993"/>
                </a:lnTo>
                <a:lnTo>
                  <a:pt x="501" y="660"/>
                </a:lnTo>
                <a:cubicBezTo>
                  <a:pt x="434" y="393"/>
                  <a:pt x="368" y="193"/>
                  <a:pt x="201" y="26"/>
                </a:cubicBezTo>
                <a:cubicBezTo>
                  <a:pt x="184" y="9"/>
                  <a:pt x="151" y="1"/>
                  <a:pt x="118" y="1"/>
                </a:cubicBezTo>
                <a:close/>
                <a:moveTo>
                  <a:pt x="1474" y="2425"/>
                </a:moveTo>
                <a:lnTo>
                  <a:pt x="1474" y="2425"/>
                </a:lnTo>
                <a:cubicBezTo>
                  <a:pt x="1473" y="2426"/>
                  <a:pt x="1471" y="2427"/>
                  <a:pt x="1469" y="2427"/>
                </a:cubicBezTo>
                <a:lnTo>
                  <a:pt x="1502" y="2427"/>
                </a:lnTo>
                <a:cubicBezTo>
                  <a:pt x="1492" y="2427"/>
                  <a:pt x="1483" y="2427"/>
                  <a:pt x="1474" y="24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0" name="Google Shape;4210;p65"/>
          <p:cNvSpPr/>
          <p:nvPr/>
        </p:nvSpPr>
        <p:spPr>
          <a:xfrm>
            <a:off x="3076506" y="2640862"/>
            <a:ext cx="41527" cy="25470"/>
          </a:xfrm>
          <a:custGeom>
            <a:avLst/>
            <a:gdLst/>
            <a:ahLst/>
            <a:cxnLst/>
            <a:rect l="l" t="t" r="r" b="b"/>
            <a:pathLst>
              <a:path w="1469" h="901" extrusionOk="0">
                <a:moveTo>
                  <a:pt x="68" y="0"/>
                </a:moveTo>
                <a:cubicBezTo>
                  <a:pt x="1" y="34"/>
                  <a:pt x="1" y="100"/>
                  <a:pt x="1" y="167"/>
                </a:cubicBezTo>
                <a:cubicBezTo>
                  <a:pt x="34" y="367"/>
                  <a:pt x="168" y="501"/>
                  <a:pt x="334" y="634"/>
                </a:cubicBezTo>
                <a:cubicBezTo>
                  <a:pt x="468" y="767"/>
                  <a:pt x="635" y="801"/>
                  <a:pt x="801" y="834"/>
                </a:cubicBezTo>
                <a:cubicBezTo>
                  <a:pt x="868" y="834"/>
                  <a:pt x="968" y="901"/>
                  <a:pt x="1035" y="901"/>
                </a:cubicBezTo>
                <a:cubicBezTo>
                  <a:pt x="1202" y="901"/>
                  <a:pt x="1335" y="801"/>
                  <a:pt x="1402" y="667"/>
                </a:cubicBezTo>
                <a:cubicBezTo>
                  <a:pt x="1469" y="634"/>
                  <a:pt x="1402" y="534"/>
                  <a:pt x="1368" y="501"/>
                </a:cubicBezTo>
                <a:cubicBezTo>
                  <a:pt x="1359" y="491"/>
                  <a:pt x="1343" y="487"/>
                  <a:pt x="1325" y="487"/>
                </a:cubicBezTo>
                <a:cubicBezTo>
                  <a:pt x="1282" y="487"/>
                  <a:pt x="1225" y="510"/>
                  <a:pt x="1202" y="534"/>
                </a:cubicBezTo>
                <a:cubicBezTo>
                  <a:pt x="1168" y="534"/>
                  <a:pt x="1135" y="601"/>
                  <a:pt x="1068" y="601"/>
                </a:cubicBezTo>
                <a:cubicBezTo>
                  <a:pt x="1002" y="601"/>
                  <a:pt x="968" y="534"/>
                  <a:pt x="868" y="534"/>
                </a:cubicBezTo>
                <a:cubicBezTo>
                  <a:pt x="735" y="501"/>
                  <a:pt x="568" y="467"/>
                  <a:pt x="468" y="367"/>
                </a:cubicBezTo>
                <a:cubicBezTo>
                  <a:pt x="334" y="300"/>
                  <a:pt x="234" y="200"/>
                  <a:pt x="201" y="100"/>
                </a:cubicBezTo>
                <a:cubicBezTo>
                  <a:pt x="201" y="0"/>
                  <a:pt x="134" y="0"/>
                  <a:pt x="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1" name="Google Shape;4211;p65"/>
          <p:cNvSpPr/>
          <p:nvPr/>
        </p:nvSpPr>
        <p:spPr>
          <a:xfrm>
            <a:off x="3111418" y="2620338"/>
            <a:ext cx="12269" cy="33753"/>
          </a:xfrm>
          <a:custGeom>
            <a:avLst/>
            <a:gdLst/>
            <a:ahLst/>
            <a:cxnLst/>
            <a:rect l="l" t="t" r="r" b="b"/>
            <a:pathLst>
              <a:path w="434" h="1194" extrusionOk="0">
                <a:moveTo>
                  <a:pt x="304" y="1"/>
                </a:moveTo>
                <a:cubicBezTo>
                  <a:pt x="275" y="1"/>
                  <a:pt x="250" y="9"/>
                  <a:pt x="234" y="26"/>
                </a:cubicBezTo>
                <a:cubicBezTo>
                  <a:pt x="100" y="159"/>
                  <a:pt x="0" y="359"/>
                  <a:pt x="67" y="526"/>
                </a:cubicBezTo>
                <a:cubicBezTo>
                  <a:pt x="67" y="559"/>
                  <a:pt x="67" y="659"/>
                  <a:pt x="100" y="693"/>
                </a:cubicBezTo>
                <a:cubicBezTo>
                  <a:pt x="100" y="726"/>
                  <a:pt x="133" y="793"/>
                  <a:pt x="133" y="826"/>
                </a:cubicBezTo>
                <a:lnTo>
                  <a:pt x="133" y="893"/>
                </a:lnTo>
                <a:lnTo>
                  <a:pt x="0" y="1026"/>
                </a:lnTo>
                <a:lnTo>
                  <a:pt x="133" y="1193"/>
                </a:lnTo>
                <a:lnTo>
                  <a:pt x="267" y="1060"/>
                </a:lnTo>
                <a:cubicBezTo>
                  <a:pt x="400" y="993"/>
                  <a:pt x="434" y="826"/>
                  <a:pt x="400" y="693"/>
                </a:cubicBezTo>
                <a:cubicBezTo>
                  <a:pt x="400" y="659"/>
                  <a:pt x="334" y="626"/>
                  <a:pt x="334" y="559"/>
                </a:cubicBezTo>
                <a:cubicBezTo>
                  <a:pt x="334" y="526"/>
                  <a:pt x="300" y="493"/>
                  <a:pt x="300" y="459"/>
                </a:cubicBezTo>
                <a:cubicBezTo>
                  <a:pt x="267" y="359"/>
                  <a:pt x="300" y="226"/>
                  <a:pt x="400" y="192"/>
                </a:cubicBezTo>
                <a:cubicBezTo>
                  <a:pt x="434" y="159"/>
                  <a:pt x="434" y="59"/>
                  <a:pt x="400" y="26"/>
                </a:cubicBezTo>
                <a:cubicBezTo>
                  <a:pt x="367" y="9"/>
                  <a:pt x="334" y="1"/>
                  <a:pt x="30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2" name="Google Shape;4212;p65"/>
          <p:cNvSpPr/>
          <p:nvPr/>
        </p:nvSpPr>
        <p:spPr>
          <a:xfrm>
            <a:off x="2915259" y="2301973"/>
            <a:ext cx="33047" cy="100327"/>
          </a:xfrm>
          <a:custGeom>
            <a:avLst/>
            <a:gdLst/>
            <a:ahLst/>
            <a:cxnLst/>
            <a:rect l="l" t="t" r="r" b="b"/>
            <a:pathLst>
              <a:path w="1169" h="3549" extrusionOk="0">
                <a:moveTo>
                  <a:pt x="737" y="0"/>
                </a:moveTo>
                <a:cubicBezTo>
                  <a:pt x="722" y="0"/>
                  <a:pt x="710" y="5"/>
                  <a:pt x="701" y="13"/>
                </a:cubicBezTo>
                <a:cubicBezTo>
                  <a:pt x="601" y="80"/>
                  <a:pt x="568" y="146"/>
                  <a:pt x="601" y="180"/>
                </a:cubicBezTo>
                <a:cubicBezTo>
                  <a:pt x="868" y="814"/>
                  <a:pt x="868" y="1314"/>
                  <a:pt x="701" y="1681"/>
                </a:cubicBezTo>
                <a:cubicBezTo>
                  <a:pt x="601" y="1814"/>
                  <a:pt x="534" y="1914"/>
                  <a:pt x="434" y="2048"/>
                </a:cubicBezTo>
                <a:cubicBezTo>
                  <a:pt x="401" y="2114"/>
                  <a:pt x="334" y="2215"/>
                  <a:pt x="268" y="2281"/>
                </a:cubicBezTo>
                <a:cubicBezTo>
                  <a:pt x="67" y="2615"/>
                  <a:pt x="1" y="3048"/>
                  <a:pt x="34" y="3415"/>
                </a:cubicBezTo>
                <a:cubicBezTo>
                  <a:pt x="34" y="3482"/>
                  <a:pt x="101" y="3549"/>
                  <a:pt x="168" y="3549"/>
                </a:cubicBezTo>
                <a:cubicBezTo>
                  <a:pt x="234" y="3549"/>
                  <a:pt x="268" y="3482"/>
                  <a:pt x="234" y="3415"/>
                </a:cubicBezTo>
                <a:cubicBezTo>
                  <a:pt x="234" y="3082"/>
                  <a:pt x="334" y="2748"/>
                  <a:pt x="501" y="2448"/>
                </a:cubicBezTo>
                <a:cubicBezTo>
                  <a:pt x="534" y="2348"/>
                  <a:pt x="601" y="2281"/>
                  <a:pt x="668" y="2181"/>
                </a:cubicBezTo>
                <a:lnTo>
                  <a:pt x="901" y="1814"/>
                </a:lnTo>
                <a:cubicBezTo>
                  <a:pt x="1168" y="1347"/>
                  <a:pt x="1102" y="814"/>
                  <a:pt x="868" y="113"/>
                </a:cubicBezTo>
                <a:cubicBezTo>
                  <a:pt x="843" y="38"/>
                  <a:pt x="780" y="0"/>
                  <a:pt x="73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3" name="Google Shape;4213;p65"/>
          <p:cNvSpPr/>
          <p:nvPr/>
        </p:nvSpPr>
        <p:spPr>
          <a:xfrm>
            <a:off x="2941663" y="2337761"/>
            <a:ext cx="32085" cy="76807"/>
          </a:xfrm>
          <a:custGeom>
            <a:avLst/>
            <a:gdLst/>
            <a:ahLst/>
            <a:cxnLst/>
            <a:rect l="l" t="t" r="r" b="b"/>
            <a:pathLst>
              <a:path w="1135" h="2717" extrusionOk="0">
                <a:moveTo>
                  <a:pt x="176" y="1"/>
                </a:moveTo>
                <a:cubicBezTo>
                  <a:pt x="131" y="1"/>
                  <a:pt x="91" y="24"/>
                  <a:pt x="67" y="48"/>
                </a:cubicBezTo>
                <a:cubicBezTo>
                  <a:pt x="1" y="115"/>
                  <a:pt x="67" y="181"/>
                  <a:pt x="101" y="215"/>
                </a:cubicBezTo>
                <a:cubicBezTo>
                  <a:pt x="301" y="348"/>
                  <a:pt x="434" y="515"/>
                  <a:pt x="601" y="682"/>
                </a:cubicBezTo>
                <a:cubicBezTo>
                  <a:pt x="668" y="815"/>
                  <a:pt x="801" y="949"/>
                  <a:pt x="835" y="1049"/>
                </a:cubicBezTo>
                <a:cubicBezTo>
                  <a:pt x="901" y="1149"/>
                  <a:pt x="901" y="1282"/>
                  <a:pt x="901" y="1449"/>
                </a:cubicBezTo>
                <a:cubicBezTo>
                  <a:pt x="901" y="1816"/>
                  <a:pt x="801" y="2216"/>
                  <a:pt x="635" y="2550"/>
                </a:cubicBezTo>
                <a:cubicBezTo>
                  <a:pt x="601" y="2650"/>
                  <a:pt x="635" y="2683"/>
                  <a:pt x="668" y="2716"/>
                </a:cubicBezTo>
                <a:lnTo>
                  <a:pt x="735" y="2716"/>
                </a:lnTo>
                <a:cubicBezTo>
                  <a:pt x="768" y="2716"/>
                  <a:pt x="801" y="2716"/>
                  <a:pt x="835" y="2650"/>
                </a:cubicBezTo>
                <a:cubicBezTo>
                  <a:pt x="1068" y="2216"/>
                  <a:pt x="1135" y="1816"/>
                  <a:pt x="1135" y="1382"/>
                </a:cubicBezTo>
                <a:cubicBezTo>
                  <a:pt x="1135" y="1282"/>
                  <a:pt x="1135" y="1115"/>
                  <a:pt x="1068" y="949"/>
                </a:cubicBezTo>
                <a:cubicBezTo>
                  <a:pt x="1001" y="782"/>
                  <a:pt x="901" y="648"/>
                  <a:pt x="768" y="515"/>
                </a:cubicBezTo>
                <a:cubicBezTo>
                  <a:pt x="601" y="348"/>
                  <a:pt x="434" y="148"/>
                  <a:pt x="234" y="15"/>
                </a:cubicBezTo>
                <a:cubicBezTo>
                  <a:pt x="215" y="5"/>
                  <a:pt x="195" y="1"/>
                  <a:pt x="17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4" name="Google Shape;4214;p65"/>
          <p:cNvSpPr/>
          <p:nvPr/>
        </p:nvSpPr>
        <p:spPr>
          <a:xfrm>
            <a:off x="2962412" y="2311895"/>
            <a:ext cx="29258" cy="31011"/>
          </a:xfrm>
          <a:custGeom>
            <a:avLst/>
            <a:gdLst/>
            <a:ahLst/>
            <a:cxnLst/>
            <a:rect l="l" t="t" r="r" b="b"/>
            <a:pathLst>
              <a:path w="1035" h="1097" extrusionOk="0">
                <a:moveTo>
                  <a:pt x="460" y="0"/>
                </a:moveTo>
                <a:cubicBezTo>
                  <a:pt x="390" y="0"/>
                  <a:pt x="336" y="39"/>
                  <a:pt x="267" y="62"/>
                </a:cubicBezTo>
                <a:cubicBezTo>
                  <a:pt x="1" y="229"/>
                  <a:pt x="1" y="763"/>
                  <a:pt x="101" y="1030"/>
                </a:cubicBezTo>
                <a:cubicBezTo>
                  <a:pt x="167" y="1063"/>
                  <a:pt x="201" y="1096"/>
                  <a:pt x="234" y="1096"/>
                </a:cubicBezTo>
                <a:lnTo>
                  <a:pt x="267" y="1096"/>
                </a:lnTo>
                <a:cubicBezTo>
                  <a:pt x="334" y="1063"/>
                  <a:pt x="368" y="963"/>
                  <a:pt x="334" y="930"/>
                </a:cubicBezTo>
                <a:cubicBezTo>
                  <a:pt x="234" y="763"/>
                  <a:pt x="267" y="329"/>
                  <a:pt x="401" y="262"/>
                </a:cubicBezTo>
                <a:lnTo>
                  <a:pt x="501" y="262"/>
                </a:lnTo>
                <a:cubicBezTo>
                  <a:pt x="601" y="296"/>
                  <a:pt x="734" y="429"/>
                  <a:pt x="768" y="563"/>
                </a:cubicBezTo>
                <a:cubicBezTo>
                  <a:pt x="815" y="586"/>
                  <a:pt x="862" y="610"/>
                  <a:pt x="898" y="610"/>
                </a:cubicBezTo>
                <a:cubicBezTo>
                  <a:pt x="912" y="610"/>
                  <a:pt x="925" y="606"/>
                  <a:pt x="935" y="596"/>
                </a:cubicBezTo>
                <a:cubicBezTo>
                  <a:pt x="1001" y="563"/>
                  <a:pt x="1035" y="463"/>
                  <a:pt x="1001" y="429"/>
                </a:cubicBezTo>
                <a:cubicBezTo>
                  <a:pt x="935" y="296"/>
                  <a:pt x="768" y="62"/>
                  <a:pt x="568" y="29"/>
                </a:cubicBezTo>
                <a:cubicBezTo>
                  <a:pt x="526" y="8"/>
                  <a:pt x="491" y="0"/>
                  <a:pt x="4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5" name="Google Shape;4215;p65"/>
          <p:cNvSpPr/>
          <p:nvPr/>
        </p:nvSpPr>
        <p:spPr>
          <a:xfrm>
            <a:off x="2946384" y="2292418"/>
            <a:ext cx="26432" cy="26912"/>
          </a:xfrm>
          <a:custGeom>
            <a:avLst/>
            <a:gdLst/>
            <a:ahLst/>
            <a:cxnLst/>
            <a:rect l="l" t="t" r="r" b="b"/>
            <a:pathLst>
              <a:path w="935" h="952" extrusionOk="0">
                <a:moveTo>
                  <a:pt x="138" y="1"/>
                </a:moveTo>
                <a:cubicBezTo>
                  <a:pt x="109" y="1"/>
                  <a:pt x="84" y="17"/>
                  <a:pt x="67" y="51"/>
                </a:cubicBezTo>
                <a:cubicBezTo>
                  <a:pt x="1" y="84"/>
                  <a:pt x="1" y="151"/>
                  <a:pt x="67" y="218"/>
                </a:cubicBezTo>
                <a:cubicBezTo>
                  <a:pt x="267" y="418"/>
                  <a:pt x="501" y="651"/>
                  <a:pt x="668" y="918"/>
                </a:cubicBezTo>
                <a:cubicBezTo>
                  <a:pt x="668" y="951"/>
                  <a:pt x="734" y="951"/>
                  <a:pt x="768" y="951"/>
                </a:cubicBezTo>
                <a:lnTo>
                  <a:pt x="834" y="951"/>
                </a:lnTo>
                <a:cubicBezTo>
                  <a:pt x="935" y="918"/>
                  <a:pt x="935" y="818"/>
                  <a:pt x="901" y="785"/>
                </a:cubicBezTo>
                <a:cubicBezTo>
                  <a:pt x="668" y="484"/>
                  <a:pt x="468" y="251"/>
                  <a:pt x="234" y="51"/>
                </a:cubicBezTo>
                <a:cubicBezTo>
                  <a:pt x="201" y="17"/>
                  <a:pt x="167" y="1"/>
                  <a:pt x="13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6" name="Google Shape;4216;p65"/>
          <p:cNvSpPr/>
          <p:nvPr/>
        </p:nvSpPr>
        <p:spPr>
          <a:xfrm>
            <a:off x="3012392" y="2277803"/>
            <a:ext cx="36806" cy="69825"/>
          </a:xfrm>
          <a:custGeom>
            <a:avLst/>
            <a:gdLst/>
            <a:ahLst/>
            <a:cxnLst/>
            <a:rect l="l" t="t" r="r" b="b"/>
            <a:pathLst>
              <a:path w="1302" h="2470" extrusionOk="0">
                <a:moveTo>
                  <a:pt x="1168" y="1"/>
                </a:moveTo>
                <a:cubicBezTo>
                  <a:pt x="901" y="67"/>
                  <a:pt x="668" y="301"/>
                  <a:pt x="601" y="501"/>
                </a:cubicBezTo>
                <a:cubicBezTo>
                  <a:pt x="501" y="668"/>
                  <a:pt x="501" y="835"/>
                  <a:pt x="468" y="1001"/>
                </a:cubicBezTo>
                <a:cubicBezTo>
                  <a:pt x="468" y="1068"/>
                  <a:pt x="434" y="1135"/>
                  <a:pt x="434" y="1168"/>
                </a:cubicBezTo>
                <a:cubicBezTo>
                  <a:pt x="334" y="1568"/>
                  <a:pt x="234" y="1935"/>
                  <a:pt x="67" y="2302"/>
                </a:cubicBezTo>
                <a:cubicBezTo>
                  <a:pt x="1" y="2402"/>
                  <a:pt x="67" y="2436"/>
                  <a:pt x="101" y="2469"/>
                </a:cubicBezTo>
                <a:lnTo>
                  <a:pt x="134" y="2469"/>
                </a:lnTo>
                <a:cubicBezTo>
                  <a:pt x="167" y="2469"/>
                  <a:pt x="234" y="2469"/>
                  <a:pt x="267" y="2436"/>
                </a:cubicBezTo>
                <a:cubicBezTo>
                  <a:pt x="434" y="2069"/>
                  <a:pt x="601" y="1669"/>
                  <a:pt x="668" y="1268"/>
                </a:cubicBezTo>
                <a:cubicBezTo>
                  <a:pt x="668" y="1235"/>
                  <a:pt x="734" y="1135"/>
                  <a:pt x="734" y="1101"/>
                </a:cubicBezTo>
                <a:cubicBezTo>
                  <a:pt x="768" y="935"/>
                  <a:pt x="801" y="768"/>
                  <a:pt x="834" y="634"/>
                </a:cubicBezTo>
                <a:cubicBezTo>
                  <a:pt x="901" y="468"/>
                  <a:pt x="1001" y="301"/>
                  <a:pt x="1235" y="268"/>
                </a:cubicBezTo>
                <a:cubicBezTo>
                  <a:pt x="1268" y="268"/>
                  <a:pt x="1301" y="234"/>
                  <a:pt x="1301" y="134"/>
                </a:cubicBezTo>
                <a:cubicBezTo>
                  <a:pt x="1301" y="67"/>
                  <a:pt x="1235" y="1"/>
                  <a:pt x="11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7" name="Google Shape;4217;p65"/>
          <p:cNvSpPr/>
          <p:nvPr/>
        </p:nvSpPr>
        <p:spPr>
          <a:xfrm>
            <a:off x="3025593" y="2319867"/>
            <a:ext cx="15124" cy="58856"/>
          </a:xfrm>
          <a:custGeom>
            <a:avLst/>
            <a:gdLst/>
            <a:ahLst/>
            <a:cxnLst/>
            <a:rect l="l" t="t" r="r" b="b"/>
            <a:pathLst>
              <a:path w="535" h="2082" extrusionOk="0">
                <a:moveTo>
                  <a:pt x="167" y="1"/>
                </a:moveTo>
                <a:cubicBezTo>
                  <a:pt x="132" y="1"/>
                  <a:pt x="83" y="32"/>
                  <a:pt x="34" y="80"/>
                </a:cubicBezTo>
                <a:cubicBezTo>
                  <a:pt x="1" y="114"/>
                  <a:pt x="34" y="181"/>
                  <a:pt x="101" y="247"/>
                </a:cubicBezTo>
                <a:cubicBezTo>
                  <a:pt x="301" y="347"/>
                  <a:pt x="334" y="648"/>
                  <a:pt x="334" y="848"/>
                </a:cubicBezTo>
                <a:cubicBezTo>
                  <a:pt x="334" y="1248"/>
                  <a:pt x="301" y="1582"/>
                  <a:pt x="167" y="1915"/>
                </a:cubicBezTo>
                <a:cubicBezTo>
                  <a:pt x="167" y="1982"/>
                  <a:pt x="201" y="2015"/>
                  <a:pt x="301" y="2082"/>
                </a:cubicBezTo>
                <a:cubicBezTo>
                  <a:pt x="334" y="2082"/>
                  <a:pt x="367" y="2015"/>
                  <a:pt x="334" y="1982"/>
                </a:cubicBezTo>
                <a:cubicBezTo>
                  <a:pt x="501" y="1615"/>
                  <a:pt x="534" y="1248"/>
                  <a:pt x="534" y="848"/>
                </a:cubicBezTo>
                <a:cubicBezTo>
                  <a:pt x="534" y="447"/>
                  <a:pt x="434" y="181"/>
                  <a:pt x="201" y="14"/>
                </a:cubicBezTo>
                <a:cubicBezTo>
                  <a:pt x="192" y="5"/>
                  <a:pt x="180" y="1"/>
                  <a:pt x="16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8" name="Google Shape;4218;p65"/>
          <p:cNvSpPr/>
          <p:nvPr/>
        </p:nvSpPr>
        <p:spPr>
          <a:xfrm>
            <a:off x="2803993" y="2259513"/>
            <a:ext cx="111295" cy="59817"/>
          </a:xfrm>
          <a:custGeom>
            <a:avLst/>
            <a:gdLst/>
            <a:ahLst/>
            <a:cxnLst/>
            <a:rect l="l" t="t" r="r" b="b"/>
            <a:pathLst>
              <a:path w="3937" h="2116" extrusionOk="0">
                <a:moveTo>
                  <a:pt x="154" y="1"/>
                </a:moveTo>
                <a:cubicBezTo>
                  <a:pt x="127" y="1"/>
                  <a:pt x="97" y="17"/>
                  <a:pt x="67" y="47"/>
                </a:cubicBezTo>
                <a:cubicBezTo>
                  <a:pt x="1" y="81"/>
                  <a:pt x="1" y="147"/>
                  <a:pt x="34" y="214"/>
                </a:cubicBezTo>
                <a:cubicBezTo>
                  <a:pt x="501" y="781"/>
                  <a:pt x="968" y="1115"/>
                  <a:pt x="1468" y="1215"/>
                </a:cubicBezTo>
                <a:cubicBezTo>
                  <a:pt x="1802" y="1248"/>
                  <a:pt x="2135" y="1315"/>
                  <a:pt x="2469" y="1415"/>
                </a:cubicBezTo>
                <a:lnTo>
                  <a:pt x="2769" y="1482"/>
                </a:lnTo>
                <a:cubicBezTo>
                  <a:pt x="2969" y="1548"/>
                  <a:pt x="3136" y="1582"/>
                  <a:pt x="3303" y="1648"/>
                </a:cubicBezTo>
                <a:cubicBezTo>
                  <a:pt x="3436" y="1715"/>
                  <a:pt x="3603" y="1815"/>
                  <a:pt x="3670" y="2049"/>
                </a:cubicBezTo>
                <a:cubicBezTo>
                  <a:pt x="3703" y="2082"/>
                  <a:pt x="3770" y="2115"/>
                  <a:pt x="3803" y="2115"/>
                </a:cubicBezTo>
                <a:cubicBezTo>
                  <a:pt x="3870" y="2082"/>
                  <a:pt x="3937" y="2049"/>
                  <a:pt x="3870" y="2049"/>
                </a:cubicBezTo>
                <a:cubicBezTo>
                  <a:pt x="3803" y="1815"/>
                  <a:pt x="3637" y="1615"/>
                  <a:pt x="3370" y="1482"/>
                </a:cubicBezTo>
                <a:cubicBezTo>
                  <a:pt x="3203" y="1382"/>
                  <a:pt x="3003" y="1315"/>
                  <a:pt x="2803" y="1281"/>
                </a:cubicBezTo>
                <a:lnTo>
                  <a:pt x="2502" y="1215"/>
                </a:lnTo>
                <a:cubicBezTo>
                  <a:pt x="2169" y="1115"/>
                  <a:pt x="1835" y="1048"/>
                  <a:pt x="1502" y="981"/>
                </a:cubicBezTo>
                <a:cubicBezTo>
                  <a:pt x="1068" y="915"/>
                  <a:pt x="668" y="614"/>
                  <a:pt x="234" y="81"/>
                </a:cubicBezTo>
                <a:cubicBezTo>
                  <a:pt x="216" y="25"/>
                  <a:pt x="187" y="1"/>
                  <a:pt x="15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9" name="Google Shape;4219;p65"/>
          <p:cNvSpPr/>
          <p:nvPr/>
        </p:nvSpPr>
        <p:spPr>
          <a:xfrm>
            <a:off x="2841704" y="2239725"/>
            <a:ext cx="32114" cy="54135"/>
          </a:xfrm>
          <a:custGeom>
            <a:avLst/>
            <a:gdLst/>
            <a:ahLst/>
            <a:cxnLst/>
            <a:rect l="l" t="t" r="r" b="b"/>
            <a:pathLst>
              <a:path w="1136" h="1915" extrusionOk="0">
                <a:moveTo>
                  <a:pt x="168" y="0"/>
                </a:moveTo>
                <a:cubicBezTo>
                  <a:pt x="132" y="0"/>
                  <a:pt x="83" y="31"/>
                  <a:pt x="34" y="80"/>
                </a:cubicBezTo>
                <a:cubicBezTo>
                  <a:pt x="1" y="113"/>
                  <a:pt x="34" y="180"/>
                  <a:pt x="101" y="247"/>
                </a:cubicBezTo>
                <a:cubicBezTo>
                  <a:pt x="368" y="480"/>
                  <a:pt x="601" y="681"/>
                  <a:pt x="701" y="914"/>
                </a:cubicBezTo>
                <a:cubicBezTo>
                  <a:pt x="835" y="1148"/>
                  <a:pt x="935" y="1481"/>
                  <a:pt x="835" y="1748"/>
                </a:cubicBezTo>
                <a:cubicBezTo>
                  <a:pt x="835" y="1815"/>
                  <a:pt x="868" y="1915"/>
                  <a:pt x="968" y="1915"/>
                </a:cubicBezTo>
                <a:cubicBezTo>
                  <a:pt x="1035" y="1915"/>
                  <a:pt x="1102" y="1848"/>
                  <a:pt x="1035" y="1748"/>
                </a:cubicBezTo>
                <a:cubicBezTo>
                  <a:pt x="1135" y="1448"/>
                  <a:pt x="1035" y="1081"/>
                  <a:pt x="868" y="747"/>
                </a:cubicBezTo>
                <a:cubicBezTo>
                  <a:pt x="768" y="480"/>
                  <a:pt x="535" y="280"/>
                  <a:pt x="201" y="13"/>
                </a:cubicBezTo>
                <a:cubicBezTo>
                  <a:pt x="192" y="4"/>
                  <a:pt x="181" y="0"/>
                  <a:pt x="1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0" name="Google Shape;4220;p65"/>
          <p:cNvSpPr/>
          <p:nvPr/>
        </p:nvSpPr>
        <p:spPr>
          <a:xfrm>
            <a:off x="2908673" y="2223244"/>
            <a:ext cx="22644" cy="80991"/>
          </a:xfrm>
          <a:custGeom>
            <a:avLst/>
            <a:gdLst/>
            <a:ahLst/>
            <a:cxnLst/>
            <a:rect l="l" t="t" r="r" b="b"/>
            <a:pathLst>
              <a:path w="801" h="2865" extrusionOk="0">
                <a:moveTo>
                  <a:pt x="514" y="1"/>
                </a:moveTo>
                <a:cubicBezTo>
                  <a:pt x="494" y="1"/>
                  <a:pt x="478" y="9"/>
                  <a:pt x="467" y="29"/>
                </a:cubicBezTo>
                <a:cubicBezTo>
                  <a:pt x="434" y="63"/>
                  <a:pt x="401" y="129"/>
                  <a:pt x="434" y="196"/>
                </a:cubicBezTo>
                <a:cubicBezTo>
                  <a:pt x="601" y="530"/>
                  <a:pt x="467" y="930"/>
                  <a:pt x="267" y="1230"/>
                </a:cubicBezTo>
                <a:lnTo>
                  <a:pt x="234" y="1264"/>
                </a:lnTo>
                <a:cubicBezTo>
                  <a:pt x="134" y="1364"/>
                  <a:pt x="100" y="1497"/>
                  <a:pt x="34" y="1597"/>
                </a:cubicBezTo>
                <a:cubicBezTo>
                  <a:pt x="0" y="1731"/>
                  <a:pt x="34" y="1864"/>
                  <a:pt x="34" y="1931"/>
                </a:cubicBezTo>
                <a:cubicBezTo>
                  <a:pt x="134" y="2231"/>
                  <a:pt x="234" y="2531"/>
                  <a:pt x="334" y="2765"/>
                </a:cubicBezTo>
                <a:cubicBezTo>
                  <a:pt x="334" y="2798"/>
                  <a:pt x="401" y="2865"/>
                  <a:pt x="434" y="2865"/>
                </a:cubicBezTo>
                <a:cubicBezTo>
                  <a:pt x="467" y="2865"/>
                  <a:pt x="467" y="2865"/>
                  <a:pt x="467" y="2831"/>
                </a:cubicBezTo>
                <a:cubicBezTo>
                  <a:pt x="501" y="2765"/>
                  <a:pt x="567" y="2698"/>
                  <a:pt x="501" y="2665"/>
                </a:cubicBezTo>
                <a:cubicBezTo>
                  <a:pt x="401" y="2398"/>
                  <a:pt x="300" y="2164"/>
                  <a:pt x="267" y="1897"/>
                </a:cubicBezTo>
                <a:lnTo>
                  <a:pt x="267" y="1664"/>
                </a:lnTo>
                <a:cubicBezTo>
                  <a:pt x="267" y="1564"/>
                  <a:pt x="334" y="1497"/>
                  <a:pt x="401" y="1397"/>
                </a:cubicBezTo>
                <a:lnTo>
                  <a:pt x="434" y="1364"/>
                </a:lnTo>
                <a:cubicBezTo>
                  <a:pt x="767" y="897"/>
                  <a:pt x="801" y="430"/>
                  <a:pt x="634" y="63"/>
                </a:cubicBezTo>
                <a:cubicBezTo>
                  <a:pt x="611" y="40"/>
                  <a:pt x="556" y="1"/>
                  <a:pt x="5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1" name="Google Shape;4221;p65"/>
          <p:cNvSpPr/>
          <p:nvPr/>
        </p:nvSpPr>
        <p:spPr>
          <a:xfrm>
            <a:off x="2878482" y="2209533"/>
            <a:ext cx="43421" cy="47549"/>
          </a:xfrm>
          <a:custGeom>
            <a:avLst/>
            <a:gdLst/>
            <a:ahLst/>
            <a:cxnLst/>
            <a:rect l="l" t="t" r="r" b="b"/>
            <a:pathLst>
              <a:path w="1536" h="1682" extrusionOk="0">
                <a:moveTo>
                  <a:pt x="168" y="1"/>
                </a:moveTo>
                <a:cubicBezTo>
                  <a:pt x="155" y="1"/>
                  <a:pt x="143" y="5"/>
                  <a:pt x="134" y="14"/>
                </a:cubicBezTo>
                <a:cubicBezTo>
                  <a:pt x="34" y="47"/>
                  <a:pt x="1" y="147"/>
                  <a:pt x="34" y="181"/>
                </a:cubicBezTo>
                <a:cubicBezTo>
                  <a:pt x="134" y="414"/>
                  <a:pt x="201" y="648"/>
                  <a:pt x="334" y="815"/>
                </a:cubicBezTo>
                <a:cubicBezTo>
                  <a:pt x="468" y="1048"/>
                  <a:pt x="635" y="1215"/>
                  <a:pt x="835" y="1315"/>
                </a:cubicBezTo>
                <a:cubicBezTo>
                  <a:pt x="868" y="1348"/>
                  <a:pt x="901" y="1348"/>
                  <a:pt x="968" y="1382"/>
                </a:cubicBezTo>
                <a:cubicBezTo>
                  <a:pt x="1068" y="1415"/>
                  <a:pt x="1202" y="1515"/>
                  <a:pt x="1235" y="1582"/>
                </a:cubicBezTo>
                <a:cubicBezTo>
                  <a:pt x="1235" y="1615"/>
                  <a:pt x="1302" y="1682"/>
                  <a:pt x="1335" y="1682"/>
                </a:cubicBezTo>
                <a:cubicBezTo>
                  <a:pt x="1335" y="1682"/>
                  <a:pt x="1368" y="1682"/>
                  <a:pt x="1469" y="1582"/>
                </a:cubicBezTo>
                <a:cubicBezTo>
                  <a:pt x="1502" y="1548"/>
                  <a:pt x="1535" y="1482"/>
                  <a:pt x="1502" y="1415"/>
                </a:cubicBezTo>
                <a:cubicBezTo>
                  <a:pt x="1402" y="1248"/>
                  <a:pt x="1235" y="1215"/>
                  <a:pt x="1068" y="1148"/>
                </a:cubicBezTo>
                <a:cubicBezTo>
                  <a:pt x="1035" y="1148"/>
                  <a:pt x="1002" y="1148"/>
                  <a:pt x="968" y="1081"/>
                </a:cubicBezTo>
                <a:cubicBezTo>
                  <a:pt x="801" y="1015"/>
                  <a:pt x="668" y="881"/>
                  <a:pt x="535" y="681"/>
                </a:cubicBezTo>
                <a:cubicBezTo>
                  <a:pt x="468" y="514"/>
                  <a:pt x="368" y="314"/>
                  <a:pt x="301" y="81"/>
                </a:cubicBezTo>
                <a:cubicBezTo>
                  <a:pt x="252" y="32"/>
                  <a:pt x="203" y="1"/>
                  <a:pt x="1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2" name="Google Shape;4222;p65"/>
          <p:cNvSpPr/>
          <p:nvPr/>
        </p:nvSpPr>
        <p:spPr>
          <a:xfrm>
            <a:off x="2912433" y="2210862"/>
            <a:ext cx="50941" cy="71690"/>
          </a:xfrm>
          <a:custGeom>
            <a:avLst/>
            <a:gdLst/>
            <a:ahLst/>
            <a:cxnLst/>
            <a:rect l="l" t="t" r="r" b="b"/>
            <a:pathLst>
              <a:path w="1802" h="2536" extrusionOk="0">
                <a:moveTo>
                  <a:pt x="1502" y="0"/>
                </a:moveTo>
                <a:cubicBezTo>
                  <a:pt x="1435" y="34"/>
                  <a:pt x="1435" y="134"/>
                  <a:pt x="1435" y="167"/>
                </a:cubicBezTo>
                <a:cubicBezTo>
                  <a:pt x="1468" y="367"/>
                  <a:pt x="1502" y="567"/>
                  <a:pt x="1502" y="834"/>
                </a:cubicBezTo>
                <a:cubicBezTo>
                  <a:pt x="1502" y="1034"/>
                  <a:pt x="1435" y="1401"/>
                  <a:pt x="1168" y="1668"/>
                </a:cubicBezTo>
                <a:cubicBezTo>
                  <a:pt x="1035" y="1802"/>
                  <a:pt x="868" y="1835"/>
                  <a:pt x="701" y="1935"/>
                </a:cubicBezTo>
                <a:cubicBezTo>
                  <a:pt x="468" y="2002"/>
                  <a:pt x="201" y="2135"/>
                  <a:pt x="34" y="2369"/>
                </a:cubicBezTo>
                <a:cubicBezTo>
                  <a:pt x="1" y="2402"/>
                  <a:pt x="34" y="2502"/>
                  <a:pt x="101" y="2535"/>
                </a:cubicBezTo>
                <a:lnTo>
                  <a:pt x="134" y="2535"/>
                </a:lnTo>
                <a:cubicBezTo>
                  <a:pt x="167" y="2535"/>
                  <a:pt x="201" y="2502"/>
                  <a:pt x="301" y="2502"/>
                </a:cubicBezTo>
                <a:cubicBezTo>
                  <a:pt x="368" y="2302"/>
                  <a:pt x="601" y="2202"/>
                  <a:pt x="835" y="2135"/>
                </a:cubicBezTo>
                <a:cubicBezTo>
                  <a:pt x="1035" y="2035"/>
                  <a:pt x="1202" y="1968"/>
                  <a:pt x="1368" y="1835"/>
                </a:cubicBezTo>
                <a:cubicBezTo>
                  <a:pt x="1635" y="1635"/>
                  <a:pt x="1802" y="1235"/>
                  <a:pt x="1802" y="834"/>
                </a:cubicBezTo>
                <a:cubicBezTo>
                  <a:pt x="1802" y="567"/>
                  <a:pt x="1769" y="334"/>
                  <a:pt x="1669" y="67"/>
                </a:cubicBezTo>
                <a:cubicBezTo>
                  <a:pt x="1635" y="0"/>
                  <a:pt x="1535" y="0"/>
                  <a:pt x="150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3" name="Google Shape;4223;p65"/>
          <p:cNvSpPr/>
          <p:nvPr/>
        </p:nvSpPr>
        <p:spPr>
          <a:xfrm>
            <a:off x="2671977" y="1684211"/>
            <a:ext cx="60383" cy="50460"/>
          </a:xfrm>
          <a:custGeom>
            <a:avLst/>
            <a:gdLst/>
            <a:ahLst/>
            <a:cxnLst/>
            <a:rect l="l" t="t" r="r" b="b"/>
            <a:pathLst>
              <a:path w="2136" h="1785" extrusionOk="0">
                <a:moveTo>
                  <a:pt x="117" y="0"/>
                </a:moveTo>
                <a:cubicBezTo>
                  <a:pt x="84" y="0"/>
                  <a:pt x="51" y="17"/>
                  <a:pt x="34" y="50"/>
                </a:cubicBezTo>
                <a:cubicBezTo>
                  <a:pt x="1" y="84"/>
                  <a:pt x="1" y="150"/>
                  <a:pt x="34" y="217"/>
                </a:cubicBezTo>
                <a:cubicBezTo>
                  <a:pt x="334" y="451"/>
                  <a:pt x="668" y="717"/>
                  <a:pt x="1035" y="918"/>
                </a:cubicBezTo>
                <a:lnTo>
                  <a:pt x="1135" y="951"/>
                </a:lnTo>
                <a:cubicBezTo>
                  <a:pt x="1302" y="1051"/>
                  <a:pt x="1435" y="1118"/>
                  <a:pt x="1535" y="1251"/>
                </a:cubicBezTo>
                <a:cubicBezTo>
                  <a:pt x="1668" y="1385"/>
                  <a:pt x="1802" y="1485"/>
                  <a:pt x="1835" y="1718"/>
                </a:cubicBezTo>
                <a:cubicBezTo>
                  <a:pt x="1835" y="1752"/>
                  <a:pt x="1935" y="1785"/>
                  <a:pt x="1969" y="1785"/>
                </a:cubicBezTo>
                <a:cubicBezTo>
                  <a:pt x="2035" y="1785"/>
                  <a:pt x="2102" y="1718"/>
                  <a:pt x="2135" y="1651"/>
                </a:cubicBezTo>
                <a:cubicBezTo>
                  <a:pt x="2102" y="1418"/>
                  <a:pt x="1869" y="1218"/>
                  <a:pt x="1769" y="1084"/>
                </a:cubicBezTo>
                <a:cubicBezTo>
                  <a:pt x="1602" y="951"/>
                  <a:pt x="1468" y="884"/>
                  <a:pt x="1302" y="784"/>
                </a:cubicBezTo>
                <a:lnTo>
                  <a:pt x="1201" y="751"/>
                </a:lnTo>
                <a:cubicBezTo>
                  <a:pt x="835" y="551"/>
                  <a:pt x="501" y="284"/>
                  <a:pt x="201" y="50"/>
                </a:cubicBezTo>
                <a:cubicBezTo>
                  <a:pt x="184" y="17"/>
                  <a:pt x="151" y="0"/>
                  <a:pt x="1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4" name="Google Shape;4224;p65"/>
          <p:cNvSpPr/>
          <p:nvPr/>
        </p:nvSpPr>
        <p:spPr>
          <a:xfrm>
            <a:off x="2704995" y="1658825"/>
            <a:ext cx="33951" cy="50404"/>
          </a:xfrm>
          <a:custGeom>
            <a:avLst/>
            <a:gdLst/>
            <a:ahLst/>
            <a:cxnLst/>
            <a:rect l="l" t="t" r="r" b="b"/>
            <a:pathLst>
              <a:path w="1201" h="1783" extrusionOk="0">
                <a:moveTo>
                  <a:pt x="1091" y="1"/>
                </a:moveTo>
                <a:cubicBezTo>
                  <a:pt x="1048" y="1"/>
                  <a:pt x="991" y="24"/>
                  <a:pt x="967" y="48"/>
                </a:cubicBezTo>
                <a:cubicBezTo>
                  <a:pt x="834" y="214"/>
                  <a:pt x="767" y="381"/>
                  <a:pt x="667" y="615"/>
                </a:cubicBezTo>
                <a:lnTo>
                  <a:pt x="634" y="681"/>
                </a:lnTo>
                <a:cubicBezTo>
                  <a:pt x="601" y="848"/>
                  <a:pt x="500" y="982"/>
                  <a:pt x="434" y="1048"/>
                </a:cubicBezTo>
                <a:cubicBezTo>
                  <a:pt x="434" y="1115"/>
                  <a:pt x="367" y="1115"/>
                  <a:pt x="334" y="1148"/>
                </a:cubicBezTo>
                <a:cubicBezTo>
                  <a:pt x="300" y="1148"/>
                  <a:pt x="267" y="1182"/>
                  <a:pt x="200" y="1215"/>
                </a:cubicBezTo>
                <a:cubicBezTo>
                  <a:pt x="100" y="1315"/>
                  <a:pt x="0" y="1482"/>
                  <a:pt x="0" y="1649"/>
                </a:cubicBezTo>
                <a:cubicBezTo>
                  <a:pt x="0" y="1716"/>
                  <a:pt x="33" y="1782"/>
                  <a:pt x="134" y="1782"/>
                </a:cubicBezTo>
                <a:cubicBezTo>
                  <a:pt x="167" y="1782"/>
                  <a:pt x="267" y="1716"/>
                  <a:pt x="300" y="1649"/>
                </a:cubicBezTo>
                <a:cubicBezTo>
                  <a:pt x="300" y="1549"/>
                  <a:pt x="334" y="1415"/>
                  <a:pt x="434" y="1382"/>
                </a:cubicBezTo>
                <a:cubicBezTo>
                  <a:pt x="434" y="1349"/>
                  <a:pt x="467" y="1349"/>
                  <a:pt x="500" y="1315"/>
                </a:cubicBezTo>
                <a:cubicBezTo>
                  <a:pt x="534" y="1282"/>
                  <a:pt x="601" y="1282"/>
                  <a:pt x="634" y="1215"/>
                </a:cubicBezTo>
                <a:cubicBezTo>
                  <a:pt x="767" y="1115"/>
                  <a:pt x="834" y="948"/>
                  <a:pt x="867" y="782"/>
                </a:cubicBezTo>
                <a:lnTo>
                  <a:pt x="934" y="681"/>
                </a:lnTo>
                <a:cubicBezTo>
                  <a:pt x="967" y="515"/>
                  <a:pt x="1034" y="348"/>
                  <a:pt x="1168" y="181"/>
                </a:cubicBezTo>
                <a:cubicBezTo>
                  <a:pt x="1201" y="148"/>
                  <a:pt x="1168" y="48"/>
                  <a:pt x="1134" y="14"/>
                </a:cubicBezTo>
                <a:cubicBezTo>
                  <a:pt x="1124" y="5"/>
                  <a:pt x="1109" y="1"/>
                  <a:pt x="10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5" name="Google Shape;4225;p65"/>
          <p:cNvSpPr/>
          <p:nvPr/>
        </p:nvSpPr>
        <p:spPr>
          <a:xfrm>
            <a:off x="2715369" y="1688112"/>
            <a:ext cx="66037" cy="26771"/>
          </a:xfrm>
          <a:custGeom>
            <a:avLst/>
            <a:gdLst/>
            <a:ahLst/>
            <a:cxnLst/>
            <a:rect l="l" t="t" r="r" b="b"/>
            <a:pathLst>
              <a:path w="2336" h="947" extrusionOk="0">
                <a:moveTo>
                  <a:pt x="1755" y="0"/>
                </a:moveTo>
                <a:cubicBezTo>
                  <a:pt x="1694" y="0"/>
                  <a:pt x="1631" y="5"/>
                  <a:pt x="1568" y="12"/>
                </a:cubicBezTo>
                <a:cubicBezTo>
                  <a:pt x="1234" y="46"/>
                  <a:pt x="901" y="179"/>
                  <a:pt x="634" y="413"/>
                </a:cubicBezTo>
                <a:cubicBezTo>
                  <a:pt x="600" y="446"/>
                  <a:pt x="567" y="446"/>
                  <a:pt x="500" y="479"/>
                </a:cubicBezTo>
                <a:cubicBezTo>
                  <a:pt x="400" y="546"/>
                  <a:pt x="267" y="680"/>
                  <a:pt x="100" y="680"/>
                </a:cubicBezTo>
                <a:cubicBezTo>
                  <a:pt x="67" y="680"/>
                  <a:pt x="0" y="746"/>
                  <a:pt x="0" y="813"/>
                </a:cubicBezTo>
                <a:cubicBezTo>
                  <a:pt x="0" y="913"/>
                  <a:pt x="100" y="946"/>
                  <a:pt x="133" y="946"/>
                </a:cubicBezTo>
                <a:cubicBezTo>
                  <a:pt x="400" y="913"/>
                  <a:pt x="500" y="813"/>
                  <a:pt x="734" y="680"/>
                </a:cubicBezTo>
                <a:cubicBezTo>
                  <a:pt x="734" y="646"/>
                  <a:pt x="767" y="646"/>
                  <a:pt x="801" y="613"/>
                </a:cubicBezTo>
                <a:cubicBezTo>
                  <a:pt x="1001" y="446"/>
                  <a:pt x="1301" y="313"/>
                  <a:pt x="1601" y="279"/>
                </a:cubicBezTo>
                <a:cubicBezTo>
                  <a:pt x="1664" y="270"/>
                  <a:pt x="1722" y="266"/>
                  <a:pt x="1775" y="266"/>
                </a:cubicBezTo>
                <a:cubicBezTo>
                  <a:pt x="1922" y="266"/>
                  <a:pt x="2037" y="297"/>
                  <a:pt x="2135" y="346"/>
                </a:cubicBezTo>
                <a:cubicBezTo>
                  <a:pt x="2145" y="367"/>
                  <a:pt x="2162" y="375"/>
                  <a:pt x="2181" y="375"/>
                </a:cubicBezTo>
                <a:cubicBezTo>
                  <a:pt x="2224" y="375"/>
                  <a:pt x="2279" y="336"/>
                  <a:pt x="2302" y="313"/>
                </a:cubicBezTo>
                <a:cubicBezTo>
                  <a:pt x="2335" y="279"/>
                  <a:pt x="2302" y="179"/>
                  <a:pt x="2268" y="146"/>
                </a:cubicBezTo>
                <a:cubicBezTo>
                  <a:pt x="2141" y="44"/>
                  <a:pt x="1955" y="0"/>
                  <a:pt x="17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6" name="Google Shape;4226;p65"/>
          <p:cNvSpPr/>
          <p:nvPr/>
        </p:nvSpPr>
        <p:spPr>
          <a:xfrm>
            <a:off x="3184013" y="2011877"/>
            <a:ext cx="63210" cy="178265"/>
          </a:xfrm>
          <a:custGeom>
            <a:avLst/>
            <a:gdLst/>
            <a:ahLst/>
            <a:cxnLst/>
            <a:rect l="l" t="t" r="r" b="b"/>
            <a:pathLst>
              <a:path w="2236" h="6306" extrusionOk="0">
                <a:moveTo>
                  <a:pt x="1835" y="1"/>
                </a:moveTo>
                <a:cubicBezTo>
                  <a:pt x="1268" y="101"/>
                  <a:pt x="734" y="268"/>
                  <a:pt x="401" y="701"/>
                </a:cubicBezTo>
                <a:cubicBezTo>
                  <a:pt x="101" y="1068"/>
                  <a:pt x="1" y="1369"/>
                  <a:pt x="34" y="1702"/>
                </a:cubicBezTo>
                <a:cubicBezTo>
                  <a:pt x="67" y="2202"/>
                  <a:pt x="534" y="2536"/>
                  <a:pt x="935" y="2903"/>
                </a:cubicBezTo>
                <a:cubicBezTo>
                  <a:pt x="1235" y="3170"/>
                  <a:pt x="1568" y="3403"/>
                  <a:pt x="1735" y="3704"/>
                </a:cubicBezTo>
                <a:cubicBezTo>
                  <a:pt x="1969" y="4071"/>
                  <a:pt x="1969" y="4538"/>
                  <a:pt x="1969" y="4871"/>
                </a:cubicBezTo>
                <a:lnTo>
                  <a:pt x="1969" y="5238"/>
                </a:lnTo>
                <a:cubicBezTo>
                  <a:pt x="1935" y="5538"/>
                  <a:pt x="1935" y="5872"/>
                  <a:pt x="1969" y="6172"/>
                </a:cubicBezTo>
                <a:cubicBezTo>
                  <a:pt x="1969" y="6239"/>
                  <a:pt x="2069" y="6305"/>
                  <a:pt x="2102" y="6305"/>
                </a:cubicBezTo>
                <a:cubicBezTo>
                  <a:pt x="2202" y="6305"/>
                  <a:pt x="2235" y="6205"/>
                  <a:pt x="2202" y="6105"/>
                </a:cubicBezTo>
                <a:cubicBezTo>
                  <a:pt x="2169" y="5838"/>
                  <a:pt x="2202" y="5538"/>
                  <a:pt x="2202" y="5238"/>
                </a:cubicBezTo>
                <a:lnTo>
                  <a:pt x="2202" y="4838"/>
                </a:lnTo>
                <a:cubicBezTo>
                  <a:pt x="2202" y="4504"/>
                  <a:pt x="2169" y="3970"/>
                  <a:pt x="1902" y="3537"/>
                </a:cubicBezTo>
                <a:cubicBezTo>
                  <a:pt x="1702" y="3237"/>
                  <a:pt x="1402" y="2970"/>
                  <a:pt x="1068" y="2703"/>
                </a:cubicBezTo>
                <a:cubicBezTo>
                  <a:pt x="668" y="2369"/>
                  <a:pt x="267" y="2069"/>
                  <a:pt x="234" y="1669"/>
                </a:cubicBezTo>
                <a:cubicBezTo>
                  <a:pt x="201" y="1402"/>
                  <a:pt x="334" y="1102"/>
                  <a:pt x="568" y="835"/>
                </a:cubicBezTo>
                <a:cubicBezTo>
                  <a:pt x="868" y="468"/>
                  <a:pt x="1368" y="334"/>
                  <a:pt x="1869" y="201"/>
                </a:cubicBezTo>
                <a:cubicBezTo>
                  <a:pt x="1902" y="201"/>
                  <a:pt x="1935" y="168"/>
                  <a:pt x="1935" y="68"/>
                </a:cubicBezTo>
                <a:cubicBezTo>
                  <a:pt x="1935" y="34"/>
                  <a:pt x="1902" y="1"/>
                  <a:pt x="18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7" name="Google Shape;4227;p65"/>
          <p:cNvSpPr/>
          <p:nvPr/>
        </p:nvSpPr>
        <p:spPr>
          <a:xfrm>
            <a:off x="3191561" y="2086394"/>
            <a:ext cx="28326" cy="70729"/>
          </a:xfrm>
          <a:custGeom>
            <a:avLst/>
            <a:gdLst/>
            <a:ahLst/>
            <a:cxnLst/>
            <a:rect l="l" t="t" r="r" b="b"/>
            <a:pathLst>
              <a:path w="1002" h="2502" extrusionOk="0">
                <a:moveTo>
                  <a:pt x="768" y="0"/>
                </a:moveTo>
                <a:cubicBezTo>
                  <a:pt x="701" y="0"/>
                  <a:pt x="668" y="33"/>
                  <a:pt x="668" y="100"/>
                </a:cubicBezTo>
                <a:cubicBezTo>
                  <a:pt x="701" y="167"/>
                  <a:pt x="701" y="234"/>
                  <a:pt x="701" y="267"/>
                </a:cubicBezTo>
                <a:cubicBezTo>
                  <a:pt x="768" y="400"/>
                  <a:pt x="768" y="534"/>
                  <a:pt x="701" y="601"/>
                </a:cubicBezTo>
                <a:cubicBezTo>
                  <a:pt x="668" y="701"/>
                  <a:pt x="601" y="767"/>
                  <a:pt x="534" y="867"/>
                </a:cubicBezTo>
                <a:cubicBezTo>
                  <a:pt x="467" y="934"/>
                  <a:pt x="367" y="1068"/>
                  <a:pt x="334" y="1168"/>
                </a:cubicBezTo>
                <a:cubicBezTo>
                  <a:pt x="100" y="1535"/>
                  <a:pt x="0" y="2002"/>
                  <a:pt x="100" y="2402"/>
                </a:cubicBezTo>
                <a:cubicBezTo>
                  <a:pt x="100" y="2435"/>
                  <a:pt x="167" y="2502"/>
                  <a:pt x="234" y="2502"/>
                </a:cubicBezTo>
                <a:cubicBezTo>
                  <a:pt x="301" y="2502"/>
                  <a:pt x="334" y="2402"/>
                  <a:pt x="334" y="2369"/>
                </a:cubicBezTo>
                <a:cubicBezTo>
                  <a:pt x="301" y="2002"/>
                  <a:pt x="334" y="1601"/>
                  <a:pt x="534" y="1268"/>
                </a:cubicBezTo>
                <a:cubicBezTo>
                  <a:pt x="601" y="1201"/>
                  <a:pt x="634" y="1101"/>
                  <a:pt x="701" y="1034"/>
                </a:cubicBezTo>
                <a:cubicBezTo>
                  <a:pt x="768" y="934"/>
                  <a:pt x="834" y="867"/>
                  <a:pt x="868" y="767"/>
                </a:cubicBezTo>
                <a:cubicBezTo>
                  <a:pt x="1001" y="567"/>
                  <a:pt x="968" y="400"/>
                  <a:pt x="934" y="234"/>
                </a:cubicBezTo>
                <a:cubicBezTo>
                  <a:pt x="868" y="200"/>
                  <a:pt x="868" y="167"/>
                  <a:pt x="868" y="100"/>
                </a:cubicBezTo>
                <a:cubicBezTo>
                  <a:pt x="868" y="33"/>
                  <a:pt x="801" y="0"/>
                  <a:pt x="7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8" name="Google Shape;4228;p65"/>
          <p:cNvSpPr/>
          <p:nvPr/>
        </p:nvSpPr>
        <p:spPr>
          <a:xfrm>
            <a:off x="3216070" y="2096768"/>
            <a:ext cx="12297" cy="67902"/>
          </a:xfrm>
          <a:custGeom>
            <a:avLst/>
            <a:gdLst/>
            <a:ahLst/>
            <a:cxnLst/>
            <a:rect l="l" t="t" r="r" b="b"/>
            <a:pathLst>
              <a:path w="435" h="2402" extrusionOk="0">
                <a:moveTo>
                  <a:pt x="234" y="0"/>
                </a:moveTo>
                <a:cubicBezTo>
                  <a:pt x="201" y="0"/>
                  <a:pt x="134" y="33"/>
                  <a:pt x="134" y="133"/>
                </a:cubicBezTo>
                <a:cubicBezTo>
                  <a:pt x="134" y="334"/>
                  <a:pt x="234" y="701"/>
                  <a:pt x="201" y="967"/>
                </a:cubicBezTo>
                <a:lnTo>
                  <a:pt x="1" y="2268"/>
                </a:lnTo>
                <a:cubicBezTo>
                  <a:pt x="1" y="2335"/>
                  <a:pt x="67" y="2402"/>
                  <a:pt x="134" y="2402"/>
                </a:cubicBezTo>
                <a:cubicBezTo>
                  <a:pt x="201" y="2402"/>
                  <a:pt x="268" y="2368"/>
                  <a:pt x="234" y="2335"/>
                </a:cubicBezTo>
                <a:lnTo>
                  <a:pt x="401" y="1001"/>
                </a:lnTo>
                <a:cubicBezTo>
                  <a:pt x="434" y="701"/>
                  <a:pt x="401" y="267"/>
                  <a:pt x="368" y="67"/>
                </a:cubicBezTo>
                <a:cubicBezTo>
                  <a:pt x="368" y="33"/>
                  <a:pt x="301" y="0"/>
                  <a:pt x="2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9" name="Google Shape;4229;p65"/>
          <p:cNvSpPr/>
          <p:nvPr/>
        </p:nvSpPr>
        <p:spPr>
          <a:xfrm>
            <a:off x="3210416" y="2083199"/>
            <a:ext cx="28326" cy="12636"/>
          </a:xfrm>
          <a:custGeom>
            <a:avLst/>
            <a:gdLst/>
            <a:ahLst/>
            <a:cxnLst/>
            <a:rect l="l" t="t" r="r" b="b"/>
            <a:pathLst>
              <a:path w="1002" h="447" extrusionOk="0">
                <a:moveTo>
                  <a:pt x="476" y="1"/>
                </a:moveTo>
                <a:cubicBezTo>
                  <a:pt x="351" y="1"/>
                  <a:pt x="226" y="38"/>
                  <a:pt x="101" y="113"/>
                </a:cubicBezTo>
                <a:cubicBezTo>
                  <a:pt x="34" y="146"/>
                  <a:pt x="1" y="213"/>
                  <a:pt x="34" y="280"/>
                </a:cubicBezTo>
                <a:cubicBezTo>
                  <a:pt x="81" y="304"/>
                  <a:pt x="128" y="327"/>
                  <a:pt x="164" y="327"/>
                </a:cubicBezTo>
                <a:cubicBezTo>
                  <a:pt x="178" y="327"/>
                  <a:pt x="191" y="323"/>
                  <a:pt x="201" y="313"/>
                </a:cubicBezTo>
                <a:cubicBezTo>
                  <a:pt x="334" y="213"/>
                  <a:pt x="468" y="213"/>
                  <a:pt x="601" y="213"/>
                </a:cubicBezTo>
                <a:cubicBezTo>
                  <a:pt x="634" y="213"/>
                  <a:pt x="668" y="280"/>
                  <a:pt x="734" y="280"/>
                </a:cubicBezTo>
                <a:cubicBezTo>
                  <a:pt x="768" y="280"/>
                  <a:pt x="768" y="313"/>
                  <a:pt x="768" y="313"/>
                </a:cubicBezTo>
                <a:cubicBezTo>
                  <a:pt x="768" y="380"/>
                  <a:pt x="801" y="447"/>
                  <a:pt x="901" y="447"/>
                </a:cubicBezTo>
                <a:cubicBezTo>
                  <a:pt x="968" y="447"/>
                  <a:pt x="1001" y="380"/>
                  <a:pt x="935" y="347"/>
                </a:cubicBezTo>
                <a:cubicBezTo>
                  <a:pt x="935" y="280"/>
                  <a:pt x="868" y="146"/>
                  <a:pt x="801" y="113"/>
                </a:cubicBezTo>
                <a:cubicBezTo>
                  <a:pt x="768" y="46"/>
                  <a:pt x="668" y="13"/>
                  <a:pt x="601" y="13"/>
                </a:cubicBezTo>
                <a:cubicBezTo>
                  <a:pt x="559" y="5"/>
                  <a:pt x="518" y="1"/>
                  <a:pt x="47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0" name="Google Shape;4230;p65"/>
          <p:cNvSpPr/>
          <p:nvPr/>
        </p:nvSpPr>
        <p:spPr>
          <a:xfrm>
            <a:off x="3160436" y="2077037"/>
            <a:ext cx="38700" cy="85768"/>
          </a:xfrm>
          <a:custGeom>
            <a:avLst/>
            <a:gdLst/>
            <a:ahLst/>
            <a:cxnLst/>
            <a:rect l="l" t="t" r="r" b="b"/>
            <a:pathLst>
              <a:path w="1369" h="3034" extrusionOk="0">
                <a:moveTo>
                  <a:pt x="926" y="0"/>
                </a:moveTo>
                <a:cubicBezTo>
                  <a:pt x="731" y="0"/>
                  <a:pt x="511" y="46"/>
                  <a:pt x="368" y="231"/>
                </a:cubicBezTo>
                <a:cubicBezTo>
                  <a:pt x="67" y="565"/>
                  <a:pt x="1" y="1032"/>
                  <a:pt x="167" y="1532"/>
                </a:cubicBezTo>
                <a:cubicBezTo>
                  <a:pt x="267" y="1866"/>
                  <a:pt x="368" y="2399"/>
                  <a:pt x="34" y="2866"/>
                </a:cubicBezTo>
                <a:cubicBezTo>
                  <a:pt x="1" y="2900"/>
                  <a:pt x="34" y="3000"/>
                  <a:pt x="67" y="3033"/>
                </a:cubicBezTo>
                <a:lnTo>
                  <a:pt x="167" y="3033"/>
                </a:lnTo>
                <a:cubicBezTo>
                  <a:pt x="184" y="3033"/>
                  <a:pt x="201" y="3025"/>
                  <a:pt x="209" y="3020"/>
                </a:cubicBezTo>
                <a:lnTo>
                  <a:pt x="209" y="3020"/>
                </a:lnTo>
                <a:cubicBezTo>
                  <a:pt x="502" y="2589"/>
                  <a:pt x="533" y="2060"/>
                  <a:pt x="368" y="1499"/>
                </a:cubicBezTo>
                <a:cubicBezTo>
                  <a:pt x="234" y="1065"/>
                  <a:pt x="267" y="698"/>
                  <a:pt x="534" y="398"/>
                </a:cubicBezTo>
                <a:cubicBezTo>
                  <a:pt x="627" y="283"/>
                  <a:pt x="782" y="247"/>
                  <a:pt x="958" y="247"/>
                </a:cubicBezTo>
                <a:cubicBezTo>
                  <a:pt x="1037" y="247"/>
                  <a:pt x="1119" y="254"/>
                  <a:pt x="1201" y="264"/>
                </a:cubicBezTo>
                <a:cubicBezTo>
                  <a:pt x="1235" y="264"/>
                  <a:pt x="1335" y="231"/>
                  <a:pt x="1335" y="164"/>
                </a:cubicBezTo>
                <a:cubicBezTo>
                  <a:pt x="1368" y="98"/>
                  <a:pt x="1335" y="31"/>
                  <a:pt x="1235" y="31"/>
                </a:cubicBezTo>
                <a:cubicBezTo>
                  <a:pt x="1158" y="18"/>
                  <a:pt x="1047" y="0"/>
                  <a:pt x="926" y="0"/>
                </a:cubicBezTo>
                <a:close/>
                <a:moveTo>
                  <a:pt x="214" y="3018"/>
                </a:moveTo>
                <a:cubicBezTo>
                  <a:pt x="214" y="3018"/>
                  <a:pt x="212" y="3019"/>
                  <a:pt x="209" y="3020"/>
                </a:cubicBezTo>
                <a:lnTo>
                  <a:pt x="209" y="3020"/>
                </a:lnTo>
                <a:cubicBezTo>
                  <a:pt x="207" y="3025"/>
                  <a:pt x="204" y="3029"/>
                  <a:pt x="201" y="3033"/>
                </a:cubicBezTo>
                <a:cubicBezTo>
                  <a:pt x="212" y="3022"/>
                  <a:pt x="216" y="3018"/>
                  <a:pt x="214" y="30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1" name="Google Shape;4231;p65"/>
          <p:cNvSpPr/>
          <p:nvPr/>
        </p:nvSpPr>
        <p:spPr>
          <a:xfrm>
            <a:off x="3123658" y="2106747"/>
            <a:ext cx="44354" cy="42856"/>
          </a:xfrm>
          <a:custGeom>
            <a:avLst/>
            <a:gdLst/>
            <a:ahLst/>
            <a:cxnLst/>
            <a:rect l="l" t="t" r="r" b="b"/>
            <a:pathLst>
              <a:path w="1569" h="1516" extrusionOk="0">
                <a:moveTo>
                  <a:pt x="1459" y="0"/>
                </a:moveTo>
                <a:cubicBezTo>
                  <a:pt x="1415" y="0"/>
                  <a:pt x="1359" y="24"/>
                  <a:pt x="1335" y="47"/>
                </a:cubicBezTo>
                <a:cubicBezTo>
                  <a:pt x="1302" y="147"/>
                  <a:pt x="1202" y="214"/>
                  <a:pt x="1068" y="281"/>
                </a:cubicBezTo>
                <a:lnTo>
                  <a:pt x="1001" y="314"/>
                </a:lnTo>
                <a:cubicBezTo>
                  <a:pt x="568" y="548"/>
                  <a:pt x="301" y="981"/>
                  <a:pt x="34" y="1348"/>
                </a:cubicBezTo>
                <a:cubicBezTo>
                  <a:pt x="1" y="1382"/>
                  <a:pt x="34" y="1482"/>
                  <a:pt x="67" y="1515"/>
                </a:cubicBezTo>
                <a:lnTo>
                  <a:pt x="167" y="1515"/>
                </a:lnTo>
                <a:cubicBezTo>
                  <a:pt x="190" y="1515"/>
                  <a:pt x="212" y="1500"/>
                  <a:pt x="224" y="1500"/>
                </a:cubicBezTo>
                <a:cubicBezTo>
                  <a:pt x="230" y="1500"/>
                  <a:pt x="234" y="1504"/>
                  <a:pt x="234" y="1515"/>
                </a:cubicBezTo>
                <a:cubicBezTo>
                  <a:pt x="468" y="1148"/>
                  <a:pt x="735" y="715"/>
                  <a:pt x="1135" y="514"/>
                </a:cubicBezTo>
                <a:lnTo>
                  <a:pt x="1202" y="481"/>
                </a:lnTo>
                <a:cubicBezTo>
                  <a:pt x="1335" y="381"/>
                  <a:pt x="1468" y="314"/>
                  <a:pt x="1535" y="181"/>
                </a:cubicBezTo>
                <a:cubicBezTo>
                  <a:pt x="1568" y="147"/>
                  <a:pt x="1535" y="47"/>
                  <a:pt x="1502" y="14"/>
                </a:cubicBezTo>
                <a:cubicBezTo>
                  <a:pt x="1492" y="4"/>
                  <a:pt x="1476" y="0"/>
                  <a:pt x="14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2" name="Google Shape;4232;p65"/>
          <p:cNvSpPr/>
          <p:nvPr/>
        </p:nvSpPr>
        <p:spPr>
          <a:xfrm>
            <a:off x="3219858" y="1954915"/>
            <a:ext cx="17923" cy="41923"/>
          </a:xfrm>
          <a:custGeom>
            <a:avLst/>
            <a:gdLst/>
            <a:ahLst/>
            <a:cxnLst/>
            <a:rect l="l" t="t" r="r" b="b"/>
            <a:pathLst>
              <a:path w="634" h="1483" extrusionOk="0">
                <a:moveTo>
                  <a:pt x="377" y="1"/>
                </a:moveTo>
                <a:cubicBezTo>
                  <a:pt x="359" y="1"/>
                  <a:pt x="343" y="5"/>
                  <a:pt x="334" y="14"/>
                </a:cubicBezTo>
                <a:cubicBezTo>
                  <a:pt x="300" y="48"/>
                  <a:pt x="267" y="148"/>
                  <a:pt x="300" y="181"/>
                </a:cubicBezTo>
                <a:cubicBezTo>
                  <a:pt x="367" y="281"/>
                  <a:pt x="434" y="415"/>
                  <a:pt x="434" y="615"/>
                </a:cubicBezTo>
                <a:cubicBezTo>
                  <a:pt x="434" y="748"/>
                  <a:pt x="367" y="915"/>
                  <a:pt x="334" y="1015"/>
                </a:cubicBezTo>
                <a:cubicBezTo>
                  <a:pt x="300" y="1149"/>
                  <a:pt x="234" y="1215"/>
                  <a:pt x="100" y="1215"/>
                </a:cubicBezTo>
                <a:cubicBezTo>
                  <a:pt x="67" y="1215"/>
                  <a:pt x="0" y="1249"/>
                  <a:pt x="0" y="1349"/>
                </a:cubicBezTo>
                <a:cubicBezTo>
                  <a:pt x="0" y="1415"/>
                  <a:pt x="100" y="1482"/>
                  <a:pt x="134" y="1482"/>
                </a:cubicBezTo>
                <a:cubicBezTo>
                  <a:pt x="334" y="1482"/>
                  <a:pt x="500" y="1349"/>
                  <a:pt x="500" y="1115"/>
                </a:cubicBezTo>
                <a:cubicBezTo>
                  <a:pt x="601" y="1015"/>
                  <a:pt x="634" y="848"/>
                  <a:pt x="634" y="615"/>
                </a:cubicBezTo>
                <a:cubicBezTo>
                  <a:pt x="634" y="415"/>
                  <a:pt x="601" y="215"/>
                  <a:pt x="500" y="48"/>
                </a:cubicBezTo>
                <a:cubicBezTo>
                  <a:pt x="477" y="24"/>
                  <a:pt x="420" y="1"/>
                  <a:pt x="37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3" name="Google Shape;4233;p65"/>
          <p:cNvSpPr/>
          <p:nvPr/>
        </p:nvSpPr>
        <p:spPr>
          <a:xfrm>
            <a:off x="3235886" y="1976060"/>
            <a:ext cx="29258" cy="11336"/>
          </a:xfrm>
          <a:custGeom>
            <a:avLst/>
            <a:gdLst/>
            <a:ahLst/>
            <a:cxnLst/>
            <a:rect l="l" t="t" r="r" b="b"/>
            <a:pathLst>
              <a:path w="1035" h="401" extrusionOk="0">
                <a:moveTo>
                  <a:pt x="734" y="0"/>
                </a:moveTo>
                <a:cubicBezTo>
                  <a:pt x="701" y="67"/>
                  <a:pt x="601" y="67"/>
                  <a:pt x="567" y="100"/>
                </a:cubicBezTo>
                <a:cubicBezTo>
                  <a:pt x="520" y="124"/>
                  <a:pt x="423" y="148"/>
                  <a:pt x="323" y="148"/>
                </a:cubicBezTo>
                <a:cubicBezTo>
                  <a:pt x="281" y="148"/>
                  <a:pt x="239" y="144"/>
                  <a:pt x="200" y="134"/>
                </a:cubicBezTo>
                <a:cubicBezTo>
                  <a:pt x="171" y="124"/>
                  <a:pt x="147" y="120"/>
                  <a:pt x="128" y="120"/>
                </a:cubicBezTo>
                <a:cubicBezTo>
                  <a:pt x="81" y="120"/>
                  <a:pt x="57" y="144"/>
                  <a:pt x="34" y="167"/>
                </a:cubicBezTo>
                <a:cubicBezTo>
                  <a:pt x="0" y="267"/>
                  <a:pt x="34" y="301"/>
                  <a:pt x="67" y="334"/>
                </a:cubicBezTo>
                <a:cubicBezTo>
                  <a:pt x="100" y="401"/>
                  <a:pt x="200" y="401"/>
                  <a:pt x="267" y="401"/>
                </a:cubicBezTo>
                <a:cubicBezTo>
                  <a:pt x="400" y="401"/>
                  <a:pt x="534" y="334"/>
                  <a:pt x="701" y="301"/>
                </a:cubicBezTo>
                <a:cubicBezTo>
                  <a:pt x="734" y="267"/>
                  <a:pt x="734" y="267"/>
                  <a:pt x="767" y="267"/>
                </a:cubicBezTo>
                <a:lnTo>
                  <a:pt x="834" y="267"/>
                </a:lnTo>
                <a:cubicBezTo>
                  <a:pt x="851" y="284"/>
                  <a:pt x="876" y="292"/>
                  <a:pt x="905" y="292"/>
                </a:cubicBezTo>
                <a:cubicBezTo>
                  <a:pt x="934" y="292"/>
                  <a:pt x="968" y="284"/>
                  <a:pt x="1001" y="267"/>
                </a:cubicBezTo>
                <a:cubicBezTo>
                  <a:pt x="1034" y="234"/>
                  <a:pt x="1034" y="134"/>
                  <a:pt x="1001" y="100"/>
                </a:cubicBezTo>
                <a:cubicBezTo>
                  <a:pt x="901" y="0"/>
                  <a:pt x="834" y="0"/>
                  <a:pt x="7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4" name="Google Shape;4234;p65"/>
          <p:cNvSpPr/>
          <p:nvPr/>
        </p:nvSpPr>
        <p:spPr>
          <a:xfrm>
            <a:off x="3212310" y="1889302"/>
            <a:ext cx="20778" cy="44354"/>
          </a:xfrm>
          <a:custGeom>
            <a:avLst/>
            <a:gdLst/>
            <a:ahLst/>
            <a:cxnLst/>
            <a:rect l="l" t="t" r="r" b="b"/>
            <a:pathLst>
              <a:path w="735" h="1569" extrusionOk="0">
                <a:moveTo>
                  <a:pt x="67" y="0"/>
                </a:moveTo>
                <a:cubicBezTo>
                  <a:pt x="34" y="0"/>
                  <a:pt x="0" y="34"/>
                  <a:pt x="0" y="134"/>
                </a:cubicBezTo>
                <a:cubicBezTo>
                  <a:pt x="0" y="334"/>
                  <a:pt x="100" y="434"/>
                  <a:pt x="200" y="634"/>
                </a:cubicBezTo>
                <a:lnTo>
                  <a:pt x="234" y="701"/>
                </a:lnTo>
                <a:cubicBezTo>
                  <a:pt x="334" y="834"/>
                  <a:pt x="401" y="901"/>
                  <a:pt x="434" y="1035"/>
                </a:cubicBezTo>
                <a:cubicBezTo>
                  <a:pt x="534" y="1168"/>
                  <a:pt x="501" y="1335"/>
                  <a:pt x="434" y="1401"/>
                </a:cubicBezTo>
                <a:cubicBezTo>
                  <a:pt x="401" y="1468"/>
                  <a:pt x="434" y="1535"/>
                  <a:pt x="501" y="1568"/>
                </a:cubicBezTo>
                <a:lnTo>
                  <a:pt x="567" y="1568"/>
                </a:lnTo>
                <a:cubicBezTo>
                  <a:pt x="601" y="1568"/>
                  <a:pt x="667" y="1535"/>
                  <a:pt x="601" y="1502"/>
                </a:cubicBezTo>
                <a:cubicBezTo>
                  <a:pt x="734" y="1335"/>
                  <a:pt x="734" y="1101"/>
                  <a:pt x="667" y="901"/>
                </a:cubicBezTo>
                <a:cubicBezTo>
                  <a:pt x="601" y="768"/>
                  <a:pt x="534" y="668"/>
                  <a:pt x="434" y="534"/>
                </a:cubicBezTo>
                <a:lnTo>
                  <a:pt x="401" y="501"/>
                </a:lnTo>
                <a:cubicBezTo>
                  <a:pt x="334" y="367"/>
                  <a:pt x="234" y="201"/>
                  <a:pt x="200" y="67"/>
                </a:cubicBezTo>
                <a:cubicBezTo>
                  <a:pt x="200" y="34"/>
                  <a:pt x="134" y="0"/>
                  <a:pt x="6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5" name="Google Shape;4235;p65"/>
          <p:cNvSpPr/>
          <p:nvPr/>
        </p:nvSpPr>
        <p:spPr>
          <a:xfrm>
            <a:off x="3226445" y="1882687"/>
            <a:ext cx="49075" cy="32114"/>
          </a:xfrm>
          <a:custGeom>
            <a:avLst/>
            <a:gdLst/>
            <a:ahLst/>
            <a:cxnLst/>
            <a:rect l="l" t="t" r="r" b="b"/>
            <a:pathLst>
              <a:path w="1736" h="1136" extrusionOk="0">
                <a:moveTo>
                  <a:pt x="1420" y="0"/>
                </a:moveTo>
                <a:cubicBezTo>
                  <a:pt x="1293" y="0"/>
                  <a:pt x="1184" y="47"/>
                  <a:pt x="1101" y="68"/>
                </a:cubicBezTo>
                <a:cubicBezTo>
                  <a:pt x="1035" y="101"/>
                  <a:pt x="901" y="134"/>
                  <a:pt x="835" y="234"/>
                </a:cubicBezTo>
                <a:cubicBezTo>
                  <a:pt x="668" y="301"/>
                  <a:pt x="568" y="435"/>
                  <a:pt x="468" y="568"/>
                </a:cubicBezTo>
                <a:cubicBezTo>
                  <a:pt x="368" y="701"/>
                  <a:pt x="267" y="868"/>
                  <a:pt x="101" y="902"/>
                </a:cubicBezTo>
                <a:cubicBezTo>
                  <a:pt x="34" y="935"/>
                  <a:pt x="1" y="1035"/>
                  <a:pt x="34" y="1068"/>
                </a:cubicBezTo>
                <a:cubicBezTo>
                  <a:pt x="67" y="1102"/>
                  <a:pt x="101" y="1135"/>
                  <a:pt x="167" y="1135"/>
                </a:cubicBezTo>
                <a:cubicBezTo>
                  <a:pt x="401" y="1068"/>
                  <a:pt x="534" y="902"/>
                  <a:pt x="734" y="735"/>
                </a:cubicBezTo>
                <a:cubicBezTo>
                  <a:pt x="835" y="601"/>
                  <a:pt x="901" y="501"/>
                  <a:pt x="1001" y="435"/>
                </a:cubicBezTo>
                <a:lnTo>
                  <a:pt x="1235" y="301"/>
                </a:lnTo>
                <a:cubicBezTo>
                  <a:pt x="1282" y="278"/>
                  <a:pt x="1363" y="254"/>
                  <a:pt x="1441" y="254"/>
                </a:cubicBezTo>
                <a:cubicBezTo>
                  <a:pt x="1474" y="254"/>
                  <a:pt x="1506" y="258"/>
                  <a:pt x="1535" y="268"/>
                </a:cubicBezTo>
                <a:cubicBezTo>
                  <a:pt x="1545" y="278"/>
                  <a:pt x="1560" y="282"/>
                  <a:pt x="1578" y="282"/>
                </a:cubicBezTo>
                <a:cubicBezTo>
                  <a:pt x="1621" y="282"/>
                  <a:pt x="1678" y="258"/>
                  <a:pt x="1702" y="234"/>
                </a:cubicBezTo>
                <a:cubicBezTo>
                  <a:pt x="1735" y="201"/>
                  <a:pt x="1702" y="101"/>
                  <a:pt x="1668" y="68"/>
                </a:cubicBezTo>
                <a:cubicBezTo>
                  <a:pt x="1580" y="17"/>
                  <a:pt x="1497" y="0"/>
                  <a:pt x="142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6" name="Google Shape;4236;p65"/>
          <p:cNvSpPr/>
          <p:nvPr/>
        </p:nvSpPr>
        <p:spPr>
          <a:xfrm>
            <a:off x="3270770" y="1935494"/>
            <a:ext cx="45287" cy="31153"/>
          </a:xfrm>
          <a:custGeom>
            <a:avLst/>
            <a:gdLst/>
            <a:ahLst/>
            <a:cxnLst/>
            <a:rect l="l" t="t" r="r" b="b"/>
            <a:pathLst>
              <a:path w="1602" h="1102" extrusionOk="0">
                <a:moveTo>
                  <a:pt x="1368" y="1"/>
                </a:moveTo>
                <a:cubicBezTo>
                  <a:pt x="1301" y="34"/>
                  <a:pt x="1301" y="68"/>
                  <a:pt x="1301" y="168"/>
                </a:cubicBezTo>
                <a:cubicBezTo>
                  <a:pt x="1368" y="368"/>
                  <a:pt x="1301" y="601"/>
                  <a:pt x="1135" y="768"/>
                </a:cubicBezTo>
                <a:lnTo>
                  <a:pt x="1101" y="768"/>
                </a:lnTo>
                <a:cubicBezTo>
                  <a:pt x="1001" y="768"/>
                  <a:pt x="934" y="735"/>
                  <a:pt x="834" y="735"/>
                </a:cubicBezTo>
                <a:cubicBezTo>
                  <a:pt x="768" y="735"/>
                  <a:pt x="668" y="701"/>
                  <a:pt x="601" y="701"/>
                </a:cubicBezTo>
                <a:cubicBezTo>
                  <a:pt x="434" y="701"/>
                  <a:pt x="167" y="735"/>
                  <a:pt x="34" y="935"/>
                </a:cubicBezTo>
                <a:cubicBezTo>
                  <a:pt x="0" y="1035"/>
                  <a:pt x="34" y="1068"/>
                  <a:pt x="100" y="1102"/>
                </a:cubicBezTo>
                <a:lnTo>
                  <a:pt x="134" y="1102"/>
                </a:lnTo>
                <a:cubicBezTo>
                  <a:pt x="167" y="1102"/>
                  <a:pt x="201" y="1068"/>
                  <a:pt x="201" y="1068"/>
                </a:cubicBezTo>
                <a:cubicBezTo>
                  <a:pt x="267" y="968"/>
                  <a:pt x="434" y="935"/>
                  <a:pt x="534" y="935"/>
                </a:cubicBezTo>
                <a:cubicBezTo>
                  <a:pt x="634" y="935"/>
                  <a:pt x="701" y="968"/>
                  <a:pt x="801" y="968"/>
                </a:cubicBezTo>
                <a:cubicBezTo>
                  <a:pt x="868" y="968"/>
                  <a:pt x="968" y="1035"/>
                  <a:pt x="1034" y="1035"/>
                </a:cubicBezTo>
                <a:lnTo>
                  <a:pt x="1168" y="1035"/>
                </a:lnTo>
                <a:lnTo>
                  <a:pt x="1268" y="935"/>
                </a:lnTo>
                <a:cubicBezTo>
                  <a:pt x="1501" y="735"/>
                  <a:pt x="1602" y="368"/>
                  <a:pt x="1501" y="68"/>
                </a:cubicBezTo>
                <a:cubicBezTo>
                  <a:pt x="1501" y="1"/>
                  <a:pt x="1468" y="1"/>
                  <a:pt x="13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7" name="Google Shape;4237;p65"/>
          <p:cNvSpPr/>
          <p:nvPr/>
        </p:nvSpPr>
        <p:spPr>
          <a:xfrm>
            <a:off x="3295279" y="1960568"/>
            <a:ext cx="21711" cy="48510"/>
          </a:xfrm>
          <a:custGeom>
            <a:avLst/>
            <a:gdLst/>
            <a:ahLst/>
            <a:cxnLst/>
            <a:rect l="l" t="t" r="r" b="b"/>
            <a:pathLst>
              <a:path w="768" h="1716" extrusionOk="0">
                <a:moveTo>
                  <a:pt x="130" y="1"/>
                </a:moveTo>
                <a:cubicBezTo>
                  <a:pt x="95" y="1"/>
                  <a:pt x="48" y="24"/>
                  <a:pt x="1" y="48"/>
                </a:cubicBezTo>
                <a:cubicBezTo>
                  <a:pt x="1" y="115"/>
                  <a:pt x="1" y="181"/>
                  <a:pt x="67" y="215"/>
                </a:cubicBezTo>
                <a:cubicBezTo>
                  <a:pt x="167" y="315"/>
                  <a:pt x="301" y="448"/>
                  <a:pt x="434" y="548"/>
                </a:cubicBezTo>
                <a:cubicBezTo>
                  <a:pt x="468" y="548"/>
                  <a:pt x="501" y="615"/>
                  <a:pt x="501" y="648"/>
                </a:cubicBezTo>
                <a:lnTo>
                  <a:pt x="501" y="715"/>
                </a:lnTo>
                <a:cubicBezTo>
                  <a:pt x="501" y="1015"/>
                  <a:pt x="401" y="1316"/>
                  <a:pt x="167" y="1516"/>
                </a:cubicBezTo>
                <a:cubicBezTo>
                  <a:pt x="134" y="1549"/>
                  <a:pt x="134" y="1649"/>
                  <a:pt x="167" y="1682"/>
                </a:cubicBezTo>
                <a:cubicBezTo>
                  <a:pt x="234" y="1716"/>
                  <a:pt x="234" y="1716"/>
                  <a:pt x="268" y="1716"/>
                </a:cubicBezTo>
                <a:cubicBezTo>
                  <a:pt x="301" y="1716"/>
                  <a:pt x="301" y="1716"/>
                  <a:pt x="301" y="1682"/>
                </a:cubicBezTo>
                <a:cubicBezTo>
                  <a:pt x="568" y="1449"/>
                  <a:pt x="668" y="1115"/>
                  <a:pt x="735" y="782"/>
                </a:cubicBezTo>
                <a:cubicBezTo>
                  <a:pt x="768" y="682"/>
                  <a:pt x="768" y="648"/>
                  <a:pt x="735" y="548"/>
                </a:cubicBezTo>
                <a:cubicBezTo>
                  <a:pt x="668" y="515"/>
                  <a:pt x="634" y="448"/>
                  <a:pt x="601" y="382"/>
                </a:cubicBezTo>
                <a:cubicBezTo>
                  <a:pt x="468" y="281"/>
                  <a:pt x="334" y="148"/>
                  <a:pt x="167" y="15"/>
                </a:cubicBezTo>
                <a:cubicBezTo>
                  <a:pt x="158" y="5"/>
                  <a:pt x="145" y="1"/>
                  <a:pt x="1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8" name="Google Shape;4238;p65"/>
          <p:cNvSpPr/>
          <p:nvPr/>
        </p:nvSpPr>
        <p:spPr>
          <a:xfrm>
            <a:off x="2765321" y="2155229"/>
            <a:ext cx="51902" cy="86786"/>
          </a:xfrm>
          <a:custGeom>
            <a:avLst/>
            <a:gdLst/>
            <a:ahLst/>
            <a:cxnLst/>
            <a:rect l="l" t="t" r="r" b="b"/>
            <a:pathLst>
              <a:path w="1836" h="3070" extrusionOk="0">
                <a:moveTo>
                  <a:pt x="1635" y="0"/>
                </a:moveTo>
                <a:cubicBezTo>
                  <a:pt x="1569" y="0"/>
                  <a:pt x="1535" y="67"/>
                  <a:pt x="1535" y="134"/>
                </a:cubicBezTo>
                <a:cubicBezTo>
                  <a:pt x="1569" y="334"/>
                  <a:pt x="1635" y="601"/>
                  <a:pt x="1635" y="801"/>
                </a:cubicBezTo>
                <a:cubicBezTo>
                  <a:pt x="1635" y="1101"/>
                  <a:pt x="1569" y="1301"/>
                  <a:pt x="1469" y="1468"/>
                </a:cubicBezTo>
                <a:cubicBezTo>
                  <a:pt x="1335" y="1635"/>
                  <a:pt x="1168" y="1735"/>
                  <a:pt x="1002" y="1802"/>
                </a:cubicBezTo>
                <a:lnTo>
                  <a:pt x="468" y="2102"/>
                </a:lnTo>
                <a:cubicBezTo>
                  <a:pt x="335" y="2135"/>
                  <a:pt x="201" y="2235"/>
                  <a:pt x="134" y="2335"/>
                </a:cubicBezTo>
                <a:cubicBezTo>
                  <a:pt x="1" y="2569"/>
                  <a:pt x="34" y="2769"/>
                  <a:pt x="34" y="2936"/>
                </a:cubicBezTo>
                <a:cubicBezTo>
                  <a:pt x="34" y="3002"/>
                  <a:pt x="134" y="3069"/>
                  <a:pt x="168" y="3069"/>
                </a:cubicBezTo>
                <a:cubicBezTo>
                  <a:pt x="234" y="3069"/>
                  <a:pt x="301" y="3002"/>
                  <a:pt x="301" y="2869"/>
                </a:cubicBezTo>
                <a:cubicBezTo>
                  <a:pt x="234" y="2702"/>
                  <a:pt x="234" y="2535"/>
                  <a:pt x="335" y="2469"/>
                </a:cubicBezTo>
                <a:cubicBezTo>
                  <a:pt x="401" y="2369"/>
                  <a:pt x="501" y="2335"/>
                  <a:pt x="568" y="2302"/>
                </a:cubicBezTo>
                <a:lnTo>
                  <a:pt x="1135" y="2002"/>
                </a:lnTo>
                <a:cubicBezTo>
                  <a:pt x="1302" y="1868"/>
                  <a:pt x="1502" y="1802"/>
                  <a:pt x="1635" y="1601"/>
                </a:cubicBezTo>
                <a:cubicBezTo>
                  <a:pt x="1802" y="1435"/>
                  <a:pt x="1836" y="1134"/>
                  <a:pt x="1836" y="801"/>
                </a:cubicBezTo>
                <a:cubicBezTo>
                  <a:pt x="1836" y="567"/>
                  <a:pt x="1769" y="300"/>
                  <a:pt x="1736" y="100"/>
                </a:cubicBezTo>
                <a:cubicBezTo>
                  <a:pt x="1736" y="67"/>
                  <a:pt x="1702" y="0"/>
                  <a:pt x="16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9" name="Google Shape;4239;p65"/>
          <p:cNvSpPr/>
          <p:nvPr/>
        </p:nvSpPr>
        <p:spPr>
          <a:xfrm>
            <a:off x="2757801" y="2138578"/>
            <a:ext cx="55662" cy="14785"/>
          </a:xfrm>
          <a:custGeom>
            <a:avLst/>
            <a:gdLst/>
            <a:ahLst/>
            <a:cxnLst/>
            <a:rect l="l" t="t" r="r" b="b"/>
            <a:pathLst>
              <a:path w="1969" h="523" extrusionOk="0">
                <a:moveTo>
                  <a:pt x="969" y="0"/>
                </a:moveTo>
                <a:cubicBezTo>
                  <a:pt x="877" y="0"/>
                  <a:pt x="778" y="8"/>
                  <a:pt x="667" y="22"/>
                </a:cubicBezTo>
                <a:cubicBezTo>
                  <a:pt x="467" y="56"/>
                  <a:pt x="267" y="189"/>
                  <a:pt x="100" y="256"/>
                </a:cubicBezTo>
                <a:cubicBezTo>
                  <a:pt x="67" y="322"/>
                  <a:pt x="0" y="389"/>
                  <a:pt x="67" y="422"/>
                </a:cubicBezTo>
                <a:cubicBezTo>
                  <a:pt x="67" y="489"/>
                  <a:pt x="100" y="523"/>
                  <a:pt x="134" y="523"/>
                </a:cubicBezTo>
                <a:lnTo>
                  <a:pt x="200" y="422"/>
                </a:lnTo>
                <a:cubicBezTo>
                  <a:pt x="367" y="356"/>
                  <a:pt x="534" y="256"/>
                  <a:pt x="767" y="222"/>
                </a:cubicBezTo>
                <a:cubicBezTo>
                  <a:pt x="817" y="222"/>
                  <a:pt x="901" y="214"/>
                  <a:pt x="992" y="214"/>
                </a:cubicBezTo>
                <a:cubicBezTo>
                  <a:pt x="1084" y="214"/>
                  <a:pt x="1184" y="222"/>
                  <a:pt x="1268" y="256"/>
                </a:cubicBezTo>
                <a:cubicBezTo>
                  <a:pt x="1268" y="256"/>
                  <a:pt x="1301" y="322"/>
                  <a:pt x="1334" y="322"/>
                </a:cubicBezTo>
                <a:cubicBezTo>
                  <a:pt x="1401" y="356"/>
                  <a:pt x="1468" y="389"/>
                  <a:pt x="1501" y="389"/>
                </a:cubicBezTo>
                <a:cubicBezTo>
                  <a:pt x="1556" y="403"/>
                  <a:pt x="1617" y="411"/>
                  <a:pt x="1677" y="411"/>
                </a:cubicBezTo>
                <a:cubicBezTo>
                  <a:pt x="1761" y="411"/>
                  <a:pt x="1843" y="395"/>
                  <a:pt x="1901" y="356"/>
                </a:cubicBezTo>
                <a:cubicBezTo>
                  <a:pt x="1968" y="322"/>
                  <a:pt x="1968" y="222"/>
                  <a:pt x="1935" y="189"/>
                </a:cubicBezTo>
                <a:cubicBezTo>
                  <a:pt x="1898" y="134"/>
                  <a:pt x="1861" y="109"/>
                  <a:pt x="1830" y="109"/>
                </a:cubicBezTo>
                <a:cubicBezTo>
                  <a:pt x="1805" y="109"/>
                  <a:pt x="1783" y="126"/>
                  <a:pt x="1768" y="156"/>
                </a:cubicBezTo>
                <a:cubicBezTo>
                  <a:pt x="1724" y="156"/>
                  <a:pt x="1694" y="170"/>
                  <a:pt x="1659" y="170"/>
                </a:cubicBezTo>
                <a:cubicBezTo>
                  <a:pt x="1642" y="170"/>
                  <a:pt x="1623" y="167"/>
                  <a:pt x="1601" y="156"/>
                </a:cubicBezTo>
                <a:cubicBezTo>
                  <a:pt x="1535" y="156"/>
                  <a:pt x="1501" y="156"/>
                  <a:pt x="1468" y="89"/>
                </a:cubicBezTo>
                <a:cubicBezTo>
                  <a:pt x="1434" y="89"/>
                  <a:pt x="1368" y="56"/>
                  <a:pt x="1334" y="56"/>
                </a:cubicBezTo>
                <a:cubicBezTo>
                  <a:pt x="1217" y="16"/>
                  <a:pt x="1100" y="0"/>
                  <a:pt x="9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0" name="Google Shape;4240;p65"/>
          <p:cNvSpPr/>
          <p:nvPr/>
        </p:nvSpPr>
        <p:spPr>
          <a:xfrm>
            <a:off x="2825675" y="2108076"/>
            <a:ext cx="63210" cy="17951"/>
          </a:xfrm>
          <a:custGeom>
            <a:avLst/>
            <a:gdLst/>
            <a:ahLst/>
            <a:cxnLst/>
            <a:rect l="l" t="t" r="r" b="b"/>
            <a:pathLst>
              <a:path w="2236" h="635" extrusionOk="0">
                <a:moveTo>
                  <a:pt x="2169" y="0"/>
                </a:moveTo>
                <a:cubicBezTo>
                  <a:pt x="2069" y="0"/>
                  <a:pt x="2036" y="67"/>
                  <a:pt x="2002" y="100"/>
                </a:cubicBezTo>
                <a:cubicBezTo>
                  <a:pt x="2002" y="100"/>
                  <a:pt x="2002" y="134"/>
                  <a:pt x="1936" y="167"/>
                </a:cubicBezTo>
                <a:cubicBezTo>
                  <a:pt x="1835" y="334"/>
                  <a:pt x="1569" y="434"/>
                  <a:pt x="1368" y="434"/>
                </a:cubicBezTo>
                <a:cubicBezTo>
                  <a:pt x="1168" y="434"/>
                  <a:pt x="935" y="334"/>
                  <a:pt x="735" y="234"/>
                </a:cubicBezTo>
                <a:lnTo>
                  <a:pt x="701" y="167"/>
                </a:lnTo>
                <a:lnTo>
                  <a:pt x="434" y="67"/>
                </a:lnTo>
                <a:cubicBezTo>
                  <a:pt x="401" y="45"/>
                  <a:pt x="360" y="37"/>
                  <a:pt x="317" y="37"/>
                </a:cubicBezTo>
                <a:cubicBezTo>
                  <a:pt x="231" y="37"/>
                  <a:pt x="134" y="67"/>
                  <a:pt x="68" y="67"/>
                </a:cubicBezTo>
                <a:cubicBezTo>
                  <a:pt x="34" y="67"/>
                  <a:pt x="1" y="100"/>
                  <a:pt x="1" y="167"/>
                </a:cubicBezTo>
                <a:cubicBezTo>
                  <a:pt x="1" y="234"/>
                  <a:pt x="34" y="267"/>
                  <a:pt x="101" y="267"/>
                </a:cubicBezTo>
                <a:cubicBezTo>
                  <a:pt x="168" y="267"/>
                  <a:pt x="219" y="252"/>
                  <a:pt x="276" y="252"/>
                </a:cubicBezTo>
                <a:cubicBezTo>
                  <a:pt x="305" y="252"/>
                  <a:pt x="334" y="256"/>
                  <a:pt x="368" y="267"/>
                </a:cubicBezTo>
                <a:cubicBezTo>
                  <a:pt x="401" y="267"/>
                  <a:pt x="501" y="301"/>
                  <a:pt x="535" y="334"/>
                </a:cubicBezTo>
                <a:lnTo>
                  <a:pt x="568" y="401"/>
                </a:lnTo>
                <a:cubicBezTo>
                  <a:pt x="835" y="567"/>
                  <a:pt x="1068" y="634"/>
                  <a:pt x="1335" y="634"/>
                </a:cubicBezTo>
                <a:cubicBezTo>
                  <a:pt x="1602" y="634"/>
                  <a:pt x="1902" y="501"/>
                  <a:pt x="2102" y="334"/>
                </a:cubicBezTo>
                <a:cubicBezTo>
                  <a:pt x="2202" y="301"/>
                  <a:pt x="2236" y="234"/>
                  <a:pt x="2236" y="167"/>
                </a:cubicBezTo>
                <a:cubicBezTo>
                  <a:pt x="2236" y="100"/>
                  <a:pt x="2202" y="67"/>
                  <a:pt x="21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1" name="Google Shape;4241;p65"/>
          <p:cNvSpPr/>
          <p:nvPr/>
        </p:nvSpPr>
        <p:spPr>
          <a:xfrm>
            <a:off x="2849251" y="2086394"/>
            <a:ext cx="25499" cy="33018"/>
          </a:xfrm>
          <a:custGeom>
            <a:avLst/>
            <a:gdLst/>
            <a:ahLst/>
            <a:cxnLst/>
            <a:rect l="l" t="t" r="r" b="b"/>
            <a:pathLst>
              <a:path w="902" h="1168" extrusionOk="0">
                <a:moveTo>
                  <a:pt x="768" y="0"/>
                </a:moveTo>
                <a:cubicBezTo>
                  <a:pt x="601" y="33"/>
                  <a:pt x="501" y="67"/>
                  <a:pt x="401" y="200"/>
                </a:cubicBezTo>
                <a:cubicBezTo>
                  <a:pt x="334" y="267"/>
                  <a:pt x="268" y="400"/>
                  <a:pt x="234" y="500"/>
                </a:cubicBezTo>
                <a:lnTo>
                  <a:pt x="34" y="1001"/>
                </a:lnTo>
                <a:cubicBezTo>
                  <a:pt x="1" y="1068"/>
                  <a:pt x="34" y="1101"/>
                  <a:pt x="67" y="1168"/>
                </a:cubicBezTo>
                <a:lnTo>
                  <a:pt x="101" y="1168"/>
                </a:lnTo>
                <a:cubicBezTo>
                  <a:pt x="168" y="1168"/>
                  <a:pt x="201" y="1168"/>
                  <a:pt x="268" y="1034"/>
                </a:cubicBezTo>
                <a:lnTo>
                  <a:pt x="501" y="534"/>
                </a:lnTo>
                <a:cubicBezTo>
                  <a:pt x="534" y="434"/>
                  <a:pt x="568" y="367"/>
                  <a:pt x="601" y="334"/>
                </a:cubicBezTo>
                <a:cubicBezTo>
                  <a:pt x="668" y="267"/>
                  <a:pt x="735" y="200"/>
                  <a:pt x="835" y="200"/>
                </a:cubicBezTo>
                <a:cubicBezTo>
                  <a:pt x="868" y="200"/>
                  <a:pt x="901" y="167"/>
                  <a:pt x="901" y="67"/>
                </a:cubicBezTo>
                <a:cubicBezTo>
                  <a:pt x="901" y="33"/>
                  <a:pt x="868" y="0"/>
                  <a:pt x="7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2" name="Google Shape;4242;p65"/>
          <p:cNvSpPr/>
          <p:nvPr/>
        </p:nvSpPr>
        <p:spPr>
          <a:xfrm>
            <a:off x="2681418" y="2042068"/>
            <a:ext cx="113189" cy="22644"/>
          </a:xfrm>
          <a:custGeom>
            <a:avLst/>
            <a:gdLst/>
            <a:ahLst/>
            <a:cxnLst/>
            <a:rect l="l" t="t" r="r" b="b"/>
            <a:pathLst>
              <a:path w="4004" h="801" extrusionOk="0">
                <a:moveTo>
                  <a:pt x="3870" y="0"/>
                </a:moveTo>
                <a:cubicBezTo>
                  <a:pt x="3603" y="34"/>
                  <a:pt x="3269" y="167"/>
                  <a:pt x="2936" y="401"/>
                </a:cubicBezTo>
                <a:lnTo>
                  <a:pt x="2836" y="434"/>
                </a:lnTo>
                <a:cubicBezTo>
                  <a:pt x="2695" y="494"/>
                  <a:pt x="2615" y="542"/>
                  <a:pt x="2531" y="542"/>
                </a:cubicBezTo>
                <a:cubicBezTo>
                  <a:pt x="2474" y="542"/>
                  <a:pt x="2415" y="521"/>
                  <a:pt x="2335" y="467"/>
                </a:cubicBezTo>
                <a:cubicBezTo>
                  <a:pt x="2033" y="316"/>
                  <a:pt x="1676" y="277"/>
                  <a:pt x="1298" y="277"/>
                </a:cubicBezTo>
                <a:cubicBezTo>
                  <a:pt x="1092" y="277"/>
                  <a:pt x="880" y="289"/>
                  <a:pt x="667" y="301"/>
                </a:cubicBezTo>
                <a:cubicBezTo>
                  <a:pt x="467" y="334"/>
                  <a:pt x="300" y="334"/>
                  <a:pt x="134" y="334"/>
                </a:cubicBezTo>
                <a:cubicBezTo>
                  <a:pt x="34" y="334"/>
                  <a:pt x="0" y="401"/>
                  <a:pt x="0" y="467"/>
                </a:cubicBezTo>
                <a:cubicBezTo>
                  <a:pt x="0" y="567"/>
                  <a:pt x="34" y="601"/>
                  <a:pt x="134" y="601"/>
                </a:cubicBezTo>
                <a:cubicBezTo>
                  <a:pt x="300" y="601"/>
                  <a:pt x="467" y="567"/>
                  <a:pt x="667" y="567"/>
                </a:cubicBezTo>
                <a:cubicBezTo>
                  <a:pt x="849" y="567"/>
                  <a:pt x="1049" y="559"/>
                  <a:pt x="1248" y="559"/>
                </a:cubicBezTo>
                <a:cubicBezTo>
                  <a:pt x="1598" y="559"/>
                  <a:pt x="1947" y="586"/>
                  <a:pt x="2202" y="734"/>
                </a:cubicBezTo>
                <a:cubicBezTo>
                  <a:pt x="2335" y="768"/>
                  <a:pt x="2469" y="801"/>
                  <a:pt x="2535" y="801"/>
                </a:cubicBezTo>
                <a:cubicBezTo>
                  <a:pt x="2669" y="801"/>
                  <a:pt x="2769" y="768"/>
                  <a:pt x="2969" y="601"/>
                </a:cubicBezTo>
                <a:lnTo>
                  <a:pt x="3036" y="567"/>
                </a:lnTo>
                <a:cubicBezTo>
                  <a:pt x="3369" y="401"/>
                  <a:pt x="3636" y="267"/>
                  <a:pt x="3936" y="234"/>
                </a:cubicBezTo>
                <a:cubicBezTo>
                  <a:pt x="3970" y="234"/>
                  <a:pt x="4003" y="167"/>
                  <a:pt x="4003" y="100"/>
                </a:cubicBezTo>
                <a:cubicBezTo>
                  <a:pt x="4003" y="34"/>
                  <a:pt x="3970" y="0"/>
                  <a:pt x="38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3" name="Google Shape;4243;p65"/>
          <p:cNvSpPr/>
          <p:nvPr/>
        </p:nvSpPr>
        <p:spPr>
          <a:xfrm>
            <a:off x="2689899" y="2061998"/>
            <a:ext cx="66037" cy="46107"/>
          </a:xfrm>
          <a:custGeom>
            <a:avLst/>
            <a:gdLst/>
            <a:ahLst/>
            <a:cxnLst/>
            <a:rect l="l" t="t" r="r" b="b"/>
            <a:pathLst>
              <a:path w="2336" h="1631" extrusionOk="0">
                <a:moveTo>
                  <a:pt x="2196" y="1"/>
                </a:moveTo>
                <a:cubicBezTo>
                  <a:pt x="2161" y="1"/>
                  <a:pt x="2115" y="40"/>
                  <a:pt x="2069" y="63"/>
                </a:cubicBezTo>
                <a:cubicBezTo>
                  <a:pt x="2002" y="229"/>
                  <a:pt x="2002" y="396"/>
                  <a:pt x="2002" y="530"/>
                </a:cubicBezTo>
                <a:lnTo>
                  <a:pt x="2002" y="696"/>
                </a:lnTo>
                <a:cubicBezTo>
                  <a:pt x="2002" y="863"/>
                  <a:pt x="1868" y="963"/>
                  <a:pt x="1735" y="1097"/>
                </a:cubicBezTo>
                <a:cubicBezTo>
                  <a:pt x="1668" y="1197"/>
                  <a:pt x="1501" y="1263"/>
                  <a:pt x="1301" y="1297"/>
                </a:cubicBezTo>
                <a:cubicBezTo>
                  <a:pt x="1034" y="1386"/>
                  <a:pt x="768" y="1401"/>
                  <a:pt x="511" y="1401"/>
                </a:cubicBezTo>
                <a:cubicBezTo>
                  <a:pt x="382" y="1401"/>
                  <a:pt x="256" y="1397"/>
                  <a:pt x="134" y="1397"/>
                </a:cubicBezTo>
                <a:cubicBezTo>
                  <a:pt x="34" y="1397"/>
                  <a:pt x="0" y="1430"/>
                  <a:pt x="0" y="1530"/>
                </a:cubicBezTo>
                <a:cubicBezTo>
                  <a:pt x="0" y="1597"/>
                  <a:pt x="34" y="1630"/>
                  <a:pt x="134" y="1630"/>
                </a:cubicBezTo>
                <a:lnTo>
                  <a:pt x="567" y="1630"/>
                </a:lnTo>
                <a:cubicBezTo>
                  <a:pt x="834" y="1630"/>
                  <a:pt x="1135" y="1630"/>
                  <a:pt x="1335" y="1464"/>
                </a:cubicBezTo>
                <a:cubicBezTo>
                  <a:pt x="1568" y="1430"/>
                  <a:pt x="1735" y="1363"/>
                  <a:pt x="1902" y="1230"/>
                </a:cubicBezTo>
                <a:cubicBezTo>
                  <a:pt x="2069" y="1097"/>
                  <a:pt x="2202" y="896"/>
                  <a:pt x="2235" y="696"/>
                </a:cubicBezTo>
                <a:lnTo>
                  <a:pt x="2235" y="463"/>
                </a:lnTo>
                <a:cubicBezTo>
                  <a:pt x="2235" y="363"/>
                  <a:pt x="2235" y="263"/>
                  <a:pt x="2302" y="196"/>
                </a:cubicBezTo>
                <a:cubicBezTo>
                  <a:pt x="2335" y="129"/>
                  <a:pt x="2302" y="63"/>
                  <a:pt x="2235" y="29"/>
                </a:cubicBezTo>
                <a:cubicBezTo>
                  <a:pt x="2225" y="9"/>
                  <a:pt x="2211" y="1"/>
                  <a:pt x="219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4" name="Google Shape;4244;p65"/>
          <p:cNvSpPr/>
          <p:nvPr/>
        </p:nvSpPr>
        <p:spPr>
          <a:xfrm>
            <a:off x="2807781" y="2796454"/>
            <a:ext cx="161275" cy="61316"/>
          </a:xfrm>
          <a:custGeom>
            <a:avLst/>
            <a:gdLst/>
            <a:ahLst/>
            <a:cxnLst/>
            <a:rect l="l" t="t" r="r" b="b"/>
            <a:pathLst>
              <a:path w="5705" h="2169" extrusionOk="0">
                <a:moveTo>
                  <a:pt x="3302" y="0"/>
                </a:moveTo>
                <a:cubicBezTo>
                  <a:pt x="3002" y="0"/>
                  <a:pt x="2702" y="33"/>
                  <a:pt x="2468" y="167"/>
                </a:cubicBezTo>
                <a:cubicBezTo>
                  <a:pt x="2235" y="300"/>
                  <a:pt x="2068" y="500"/>
                  <a:pt x="1901" y="734"/>
                </a:cubicBezTo>
                <a:lnTo>
                  <a:pt x="1801" y="834"/>
                </a:lnTo>
                <a:cubicBezTo>
                  <a:pt x="1368" y="1401"/>
                  <a:pt x="734" y="1801"/>
                  <a:pt x="67" y="1968"/>
                </a:cubicBezTo>
                <a:cubicBezTo>
                  <a:pt x="0" y="1968"/>
                  <a:pt x="0" y="2002"/>
                  <a:pt x="0" y="2102"/>
                </a:cubicBezTo>
                <a:cubicBezTo>
                  <a:pt x="33" y="2135"/>
                  <a:pt x="67" y="2168"/>
                  <a:pt x="133" y="2168"/>
                </a:cubicBezTo>
                <a:cubicBezTo>
                  <a:pt x="867" y="1968"/>
                  <a:pt x="1534" y="1568"/>
                  <a:pt x="1935" y="967"/>
                </a:cubicBezTo>
                <a:lnTo>
                  <a:pt x="2068" y="834"/>
                </a:lnTo>
                <a:cubicBezTo>
                  <a:pt x="2202" y="667"/>
                  <a:pt x="2335" y="500"/>
                  <a:pt x="2535" y="400"/>
                </a:cubicBezTo>
                <a:cubicBezTo>
                  <a:pt x="2735" y="300"/>
                  <a:pt x="3002" y="267"/>
                  <a:pt x="3269" y="267"/>
                </a:cubicBezTo>
                <a:cubicBezTo>
                  <a:pt x="3406" y="261"/>
                  <a:pt x="3545" y="257"/>
                  <a:pt x="3684" y="257"/>
                </a:cubicBezTo>
                <a:cubicBezTo>
                  <a:pt x="4327" y="257"/>
                  <a:pt x="4983" y="338"/>
                  <a:pt x="5504" y="667"/>
                </a:cubicBezTo>
                <a:cubicBezTo>
                  <a:pt x="5514" y="688"/>
                  <a:pt x="5528" y="696"/>
                  <a:pt x="5544" y="696"/>
                </a:cubicBezTo>
                <a:cubicBezTo>
                  <a:pt x="5579" y="696"/>
                  <a:pt x="5625" y="657"/>
                  <a:pt x="5671" y="634"/>
                </a:cubicBezTo>
                <a:cubicBezTo>
                  <a:pt x="5704" y="601"/>
                  <a:pt x="5671" y="500"/>
                  <a:pt x="5604" y="467"/>
                </a:cubicBezTo>
                <a:cubicBezTo>
                  <a:pt x="4904" y="0"/>
                  <a:pt x="4036" y="0"/>
                  <a:pt x="33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5" name="Google Shape;4245;p65"/>
          <p:cNvSpPr/>
          <p:nvPr/>
        </p:nvSpPr>
        <p:spPr>
          <a:xfrm>
            <a:off x="2836050" y="2809882"/>
            <a:ext cx="52835" cy="66743"/>
          </a:xfrm>
          <a:custGeom>
            <a:avLst/>
            <a:gdLst/>
            <a:ahLst/>
            <a:cxnLst/>
            <a:rect l="l" t="t" r="r" b="b"/>
            <a:pathLst>
              <a:path w="1869" h="2361" extrusionOk="0">
                <a:moveTo>
                  <a:pt x="1252" y="0"/>
                </a:moveTo>
                <a:cubicBezTo>
                  <a:pt x="1218" y="0"/>
                  <a:pt x="1185" y="9"/>
                  <a:pt x="1168" y="25"/>
                </a:cubicBezTo>
                <a:cubicBezTo>
                  <a:pt x="1135" y="59"/>
                  <a:pt x="1135" y="159"/>
                  <a:pt x="1168" y="192"/>
                </a:cubicBezTo>
                <a:cubicBezTo>
                  <a:pt x="1368" y="326"/>
                  <a:pt x="1502" y="492"/>
                  <a:pt x="1569" y="659"/>
                </a:cubicBezTo>
                <a:cubicBezTo>
                  <a:pt x="1669" y="793"/>
                  <a:pt x="1635" y="993"/>
                  <a:pt x="1635" y="1126"/>
                </a:cubicBezTo>
                <a:cubicBezTo>
                  <a:pt x="1569" y="1460"/>
                  <a:pt x="1502" y="1660"/>
                  <a:pt x="1368" y="1793"/>
                </a:cubicBezTo>
                <a:cubicBezTo>
                  <a:pt x="1235" y="1893"/>
                  <a:pt x="1035" y="1994"/>
                  <a:pt x="801" y="2027"/>
                </a:cubicBezTo>
                <a:cubicBezTo>
                  <a:pt x="668" y="2060"/>
                  <a:pt x="534" y="2060"/>
                  <a:pt x="401" y="2060"/>
                </a:cubicBezTo>
                <a:cubicBezTo>
                  <a:pt x="334" y="2127"/>
                  <a:pt x="201" y="2127"/>
                  <a:pt x="67" y="2127"/>
                </a:cubicBezTo>
                <a:cubicBezTo>
                  <a:pt x="34" y="2127"/>
                  <a:pt x="1" y="2160"/>
                  <a:pt x="1" y="2260"/>
                </a:cubicBezTo>
                <a:cubicBezTo>
                  <a:pt x="1" y="2327"/>
                  <a:pt x="67" y="2360"/>
                  <a:pt x="134" y="2360"/>
                </a:cubicBezTo>
                <a:lnTo>
                  <a:pt x="368" y="2360"/>
                </a:lnTo>
                <a:cubicBezTo>
                  <a:pt x="534" y="2360"/>
                  <a:pt x="668" y="2327"/>
                  <a:pt x="801" y="2327"/>
                </a:cubicBezTo>
                <a:cubicBezTo>
                  <a:pt x="1068" y="2294"/>
                  <a:pt x="1335" y="2160"/>
                  <a:pt x="1502" y="1994"/>
                </a:cubicBezTo>
                <a:cubicBezTo>
                  <a:pt x="1669" y="1827"/>
                  <a:pt x="1802" y="1527"/>
                  <a:pt x="1835" y="1193"/>
                </a:cubicBezTo>
                <a:cubicBezTo>
                  <a:pt x="1835" y="1026"/>
                  <a:pt x="1869" y="826"/>
                  <a:pt x="1802" y="626"/>
                </a:cubicBezTo>
                <a:cubicBezTo>
                  <a:pt x="1702" y="359"/>
                  <a:pt x="1502" y="159"/>
                  <a:pt x="1335" y="25"/>
                </a:cubicBezTo>
                <a:cubicBezTo>
                  <a:pt x="1318" y="9"/>
                  <a:pt x="1285" y="0"/>
                  <a:pt x="12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6" name="Google Shape;4246;p65"/>
          <p:cNvSpPr/>
          <p:nvPr/>
        </p:nvSpPr>
        <p:spPr>
          <a:xfrm>
            <a:off x="2848319" y="2739492"/>
            <a:ext cx="33979" cy="69231"/>
          </a:xfrm>
          <a:custGeom>
            <a:avLst/>
            <a:gdLst/>
            <a:ahLst/>
            <a:cxnLst/>
            <a:rect l="l" t="t" r="r" b="b"/>
            <a:pathLst>
              <a:path w="1202" h="2449" extrusionOk="0">
                <a:moveTo>
                  <a:pt x="195" y="1"/>
                </a:moveTo>
                <a:cubicBezTo>
                  <a:pt x="152" y="1"/>
                  <a:pt x="92" y="32"/>
                  <a:pt x="67" y="80"/>
                </a:cubicBezTo>
                <a:cubicBezTo>
                  <a:pt x="0" y="114"/>
                  <a:pt x="67" y="180"/>
                  <a:pt x="100" y="247"/>
                </a:cubicBezTo>
                <a:cubicBezTo>
                  <a:pt x="301" y="414"/>
                  <a:pt x="501" y="514"/>
                  <a:pt x="701" y="748"/>
                </a:cubicBezTo>
                <a:cubicBezTo>
                  <a:pt x="868" y="914"/>
                  <a:pt x="968" y="1148"/>
                  <a:pt x="968" y="1348"/>
                </a:cubicBezTo>
                <a:cubicBezTo>
                  <a:pt x="968" y="1581"/>
                  <a:pt x="934" y="1782"/>
                  <a:pt x="868" y="1982"/>
                </a:cubicBezTo>
                <a:lnTo>
                  <a:pt x="734" y="2282"/>
                </a:lnTo>
                <a:cubicBezTo>
                  <a:pt x="734" y="2349"/>
                  <a:pt x="768" y="2415"/>
                  <a:pt x="868" y="2449"/>
                </a:cubicBezTo>
                <a:cubicBezTo>
                  <a:pt x="901" y="2449"/>
                  <a:pt x="934" y="2415"/>
                  <a:pt x="901" y="2349"/>
                </a:cubicBezTo>
                <a:lnTo>
                  <a:pt x="1034" y="2082"/>
                </a:lnTo>
                <a:cubicBezTo>
                  <a:pt x="1101" y="1848"/>
                  <a:pt x="1201" y="1615"/>
                  <a:pt x="1201" y="1348"/>
                </a:cubicBezTo>
                <a:cubicBezTo>
                  <a:pt x="1201" y="1014"/>
                  <a:pt x="1034" y="748"/>
                  <a:pt x="868" y="581"/>
                </a:cubicBezTo>
                <a:cubicBezTo>
                  <a:pt x="701" y="347"/>
                  <a:pt x="434" y="180"/>
                  <a:pt x="234" y="14"/>
                </a:cubicBezTo>
                <a:cubicBezTo>
                  <a:pt x="225" y="5"/>
                  <a:pt x="211" y="1"/>
                  <a:pt x="19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7" name="Google Shape;4247;p65"/>
          <p:cNvSpPr/>
          <p:nvPr/>
        </p:nvSpPr>
        <p:spPr>
          <a:xfrm>
            <a:off x="2874722" y="2724764"/>
            <a:ext cx="17951" cy="37767"/>
          </a:xfrm>
          <a:custGeom>
            <a:avLst/>
            <a:gdLst/>
            <a:ahLst/>
            <a:cxnLst/>
            <a:rect l="l" t="t" r="r" b="b"/>
            <a:pathLst>
              <a:path w="635" h="1336" extrusionOk="0">
                <a:moveTo>
                  <a:pt x="467" y="1"/>
                </a:moveTo>
                <a:cubicBezTo>
                  <a:pt x="367" y="1"/>
                  <a:pt x="334" y="34"/>
                  <a:pt x="334" y="134"/>
                </a:cubicBezTo>
                <a:cubicBezTo>
                  <a:pt x="367" y="501"/>
                  <a:pt x="201" y="835"/>
                  <a:pt x="34" y="1168"/>
                </a:cubicBezTo>
                <a:cubicBezTo>
                  <a:pt x="0" y="1269"/>
                  <a:pt x="34" y="1302"/>
                  <a:pt x="100" y="1335"/>
                </a:cubicBezTo>
                <a:lnTo>
                  <a:pt x="134" y="1335"/>
                </a:lnTo>
                <a:cubicBezTo>
                  <a:pt x="167" y="1335"/>
                  <a:pt x="201" y="1335"/>
                  <a:pt x="301" y="1302"/>
                </a:cubicBezTo>
                <a:cubicBezTo>
                  <a:pt x="434" y="968"/>
                  <a:pt x="634" y="535"/>
                  <a:pt x="601" y="134"/>
                </a:cubicBezTo>
                <a:cubicBezTo>
                  <a:pt x="601" y="34"/>
                  <a:pt x="534" y="1"/>
                  <a:pt x="4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8" name="Google Shape;4248;p65"/>
          <p:cNvSpPr/>
          <p:nvPr/>
        </p:nvSpPr>
        <p:spPr>
          <a:xfrm>
            <a:off x="2770042" y="2781358"/>
            <a:ext cx="105642" cy="28326"/>
          </a:xfrm>
          <a:custGeom>
            <a:avLst/>
            <a:gdLst/>
            <a:ahLst/>
            <a:cxnLst/>
            <a:rect l="l" t="t" r="r" b="b"/>
            <a:pathLst>
              <a:path w="3737" h="1002" extrusionOk="0">
                <a:moveTo>
                  <a:pt x="134" y="0"/>
                </a:moveTo>
                <a:cubicBezTo>
                  <a:pt x="34" y="0"/>
                  <a:pt x="1" y="34"/>
                  <a:pt x="1" y="134"/>
                </a:cubicBezTo>
                <a:cubicBezTo>
                  <a:pt x="1" y="167"/>
                  <a:pt x="34" y="234"/>
                  <a:pt x="134" y="234"/>
                </a:cubicBezTo>
                <a:cubicBezTo>
                  <a:pt x="245" y="256"/>
                  <a:pt x="357" y="264"/>
                  <a:pt x="468" y="264"/>
                </a:cubicBezTo>
                <a:cubicBezTo>
                  <a:pt x="690" y="264"/>
                  <a:pt x="912" y="234"/>
                  <a:pt x="1135" y="234"/>
                </a:cubicBezTo>
                <a:lnTo>
                  <a:pt x="1368" y="234"/>
                </a:lnTo>
                <a:cubicBezTo>
                  <a:pt x="1491" y="223"/>
                  <a:pt x="1624" y="215"/>
                  <a:pt x="1761" y="215"/>
                </a:cubicBezTo>
                <a:cubicBezTo>
                  <a:pt x="2036" y="215"/>
                  <a:pt x="2325" y="245"/>
                  <a:pt x="2569" y="334"/>
                </a:cubicBezTo>
                <a:cubicBezTo>
                  <a:pt x="3003" y="401"/>
                  <a:pt x="3336" y="668"/>
                  <a:pt x="3537" y="968"/>
                </a:cubicBezTo>
                <a:cubicBezTo>
                  <a:pt x="3537" y="1001"/>
                  <a:pt x="3570" y="1001"/>
                  <a:pt x="3637" y="1001"/>
                </a:cubicBezTo>
                <a:lnTo>
                  <a:pt x="3670" y="1001"/>
                </a:lnTo>
                <a:cubicBezTo>
                  <a:pt x="3737" y="968"/>
                  <a:pt x="3737" y="868"/>
                  <a:pt x="3703" y="834"/>
                </a:cubicBezTo>
                <a:cubicBezTo>
                  <a:pt x="3503" y="467"/>
                  <a:pt x="3070" y="201"/>
                  <a:pt x="2603" y="67"/>
                </a:cubicBezTo>
                <a:cubicBezTo>
                  <a:pt x="2169" y="0"/>
                  <a:pt x="1735" y="0"/>
                  <a:pt x="1335" y="0"/>
                </a:cubicBezTo>
                <a:lnTo>
                  <a:pt x="1068" y="0"/>
                </a:lnTo>
                <a:cubicBezTo>
                  <a:pt x="868" y="0"/>
                  <a:pt x="668" y="15"/>
                  <a:pt x="458" y="15"/>
                </a:cubicBezTo>
                <a:cubicBezTo>
                  <a:pt x="353" y="15"/>
                  <a:pt x="245" y="12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9" name="Google Shape;4249;p65"/>
          <p:cNvSpPr/>
          <p:nvPr/>
        </p:nvSpPr>
        <p:spPr>
          <a:xfrm>
            <a:off x="2785137" y="2747634"/>
            <a:ext cx="26432" cy="36580"/>
          </a:xfrm>
          <a:custGeom>
            <a:avLst/>
            <a:gdLst/>
            <a:ahLst/>
            <a:cxnLst/>
            <a:rect l="l" t="t" r="r" b="b"/>
            <a:pathLst>
              <a:path w="935" h="1294" extrusionOk="0">
                <a:moveTo>
                  <a:pt x="130" y="1"/>
                </a:moveTo>
                <a:cubicBezTo>
                  <a:pt x="101" y="1"/>
                  <a:pt x="67" y="9"/>
                  <a:pt x="34" y="26"/>
                </a:cubicBezTo>
                <a:cubicBezTo>
                  <a:pt x="0" y="59"/>
                  <a:pt x="0" y="159"/>
                  <a:pt x="34" y="193"/>
                </a:cubicBezTo>
                <a:cubicBezTo>
                  <a:pt x="134" y="293"/>
                  <a:pt x="201" y="326"/>
                  <a:pt x="301" y="393"/>
                </a:cubicBezTo>
                <a:cubicBezTo>
                  <a:pt x="434" y="493"/>
                  <a:pt x="534" y="626"/>
                  <a:pt x="634" y="726"/>
                </a:cubicBezTo>
                <a:cubicBezTo>
                  <a:pt x="668" y="860"/>
                  <a:pt x="668" y="993"/>
                  <a:pt x="634" y="1127"/>
                </a:cubicBezTo>
                <a:cubicBezTo>
                  <a:pt x="601" y="1193"/>
                  <a:pt x="634" y="1227"/>
                  <a:pt x="668" y="1293"/>
                </a:cubicBezTo>
                <a:lnTo>
                  <a:pt x="701" y="1293"/>
                </a:lnTo>
                <a:cubicBezTo>
                  <a:pt x="768" y="1293"/>
                  <a:pt x="801" y="1293"/>
                  <a:pt x="834" y="1193"/>
                </a:cubicBezTo>
                <a:cubicBezTo>
                  <a:pt x="934" y="1027"/>
                  <a:pt x="934" y="793"/>
                  <a:pt x="834" y="626"/>
                </a:cubicBezTo>
                <a:cubicBezTo>
                  <a:pt x="768" y="460"/>
                  <a:pt x="601" y="326"/>
                  <a:pt x="434" y="193"/>
                </a:cubicBezTo>
                <a:cubicBezTo>
                  <a:pt x="334" y="159"/>
                  <a:pt x="301" y="126"/>
                  <a:pt x="201" y="26"/>
                </a:cubicBezTo>
                <a:cubicBezTo>
                  <a:pt x="184" y="9"/>
                  <a:pt x="159" y="1"/>
                  <a:pt x="1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0" name="Google Shape;4250;p65"/>
          <p:cNvSpPr/>
          <p:nvPr/>
        </p:nvSpPr>
        <p:spPr>
          <a:xfrm>
            <a:off x="2761561" y="2323062"/>
            <a:ext cx="57556" cy="73584"/>
          </a:xfrm>
          <a:custGeom>
            <a:avLst/>
            <a:gdLst/>
            <a:ahLst/>
            <a:cxnLst/>
            <a:rect l="l" t="t" r="r" b="b"/>
            <a:pathLst>
              <a:path w="2036" h="2603" extrusionOk="0">
                <a:moveTo>
                  <a:pt x="1935" y="1"/>
                </a:moveTo>
                <a:cubicBezTo>
                  <a:pt x="1535" y="1"/>
                  <a:pt x="1268" y="68"/>
                  <a:pt x="1035" y="301"/>
                </a:cubicBezTo>
                <a:cubicBezTo>
                  <a:pt x="868" y="468"/>
                  <a:pt x="801" y="701"/>
                  <a:pt x="701" y="968"/>
                </a:cubicBezTo>
                <a:cubicBezTo>
                  <a:pt x="601" y="1302"/>
                  <a:pt x="468" y="1669"/>
                  <a:pt x="334" y="2002"/>
                </a:cubicBezTo>
                <a:cubicBezTo>
                  <a:pt x="301" y="2169"/>
                  <a:pt x="201" y="2336"/>
                  <a:pt x="101" y="2369"/>
                </a:cubicBezTo>
                <a:cubicBezTo>
                  <a:pt x="1" y="2403"/>
                  <a:pt x="1" y="2469"/>
                  <a:pt x="1" y="2536"/>
                </a:cubicBezTo>
                <a:cubicBezTo>
                  <a:pt x="34" y="2569"/>
                  <a:pt x="101" y="2603"/>
                  <a:pt x="134" y="2603"/>
                </a:cubicBezTo>
                <a:cubicBezTo>
                  <a:pt x="434" y="2536"/>
                  <a:pt x="501" y="2336"/>
                  <a:pt x="601" y="2136"/>
                </a:cubicBezTo>
                <a:cubicBezTo>
                  <a:pt x="701" y="1802"/>
                  <a:pt x="834" y="1402"/>
                  <a:pt x="968" y="1035"/>
                </a:cubicBezTo>
                <a:cubicBezTo>
                  <a:pt x="1001" y="835"/>
                  <a:pt x="1101" y="635"/>
                  <a:pt x="1201" y="501"/>
                </a:cubicBezTo>
                <a:cubicBezTo>
                  <a:pt x="1368" y="334"/>
                  <a:pt x="1602" y="234"/>
                  <a:pt x="1935" y="234"/>
                </a:cubicBezTo>
                <a:cubicBezTo>
                  <a:pt x="2002" y="234"/>
                  <a:pt x="2035" y="201"/>
                  <a:pt x="2035" y="134"/>
                </a:cubicBezTo>
                <a:cubicBezTo>
                  <a:pt x="2035" y="34"/>
                  <a:pt x="2002" y="1"/>
                  <a:pt x="1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1" name="Google Shape;4251;p65"/>
          <p:cNvSpPr/>
          <p:nvPr/>
        </p:nvSpPr>
        <p:spPr>
          <a:xfrm>
            <a:off x="2779484" y="2357578"/>
            <a:ext cx="41527" cy="77740"/>
          </a:xfrm>
          <a:custGeom>
            <a:avLst/>
            <a:gdLst/>
            <a:ahLst/>
            <a:cxnLst/>
            <a:rect l="l" t="t" r="r" b="b"/>
            <a:pathLst>
              <a:path w="1469" h="2750" extrusionOk="0">
                <a:moveTo>
                  <a:pt x="147" y="1"/>
                </a:moveTo>
                <a:cubicBezTo>
                  <a:pt x="100" y="1"/>
                  <a:pt x="58" y="32"/>
                  <a:pt x="34" y="81"/>
                </a:cubicBezTo>
                <a:cubicBezTo>
                  <a:pt x="0" y="147"/>
                  <a:pt x="34" y="181"/>
                  <a:pt x="67" y="248"/>
                </a:cubicBezTo>
                <a:cubicBezTo>
                  <a:pt x="401" y="414"/>
                  <a:pt x="634" y="648"/>
                  <a:pt x="801" y="948"/>
                </a:cubicBezTo>
                <a:cubicBezTo>
                  <a:pt x="968" y="1182"/>
                  <a:pt x="1168" y="1615"/>
                  <a:pt x="1134" y="1982"/>
                </a:cubicBezTo>
                <a:cubicBezTo>
                  <a:pt x="1068" y="2182"/>
                  <a:pt x="1001" y="2416"/>
                  <a:pt x="901" y="2583"/>
                </a:cubicBezTo>
                <a:cubicBezTo>
                  <a:pt x="868" y="2649"/>
                  <a:pt x="901" y="2683"/>
                  <a:pt x="968" y="2749"/>
                </a:cubicBezTo>
                <a:lnTo>
                  <a:pt x="1001" y="2749"/>
                </a:lnTo>
                <a:cubicBezTo>
                  <a:pt x="1034" y="2749"/>
                  <a:pt x="1068" y="2683"/>
                  <a:pt x="1134" y="2649"/>
                </a:cubicBezTo>
                <a:cubicBezTo>
                  <a:pt x="1235" y="2482"/>
                  <a:pt x="1335" y="2282"/>
                  <a:pt x="1368" y="2015"/>
                </a:cubicBezTo>
                <a:cubicBezTo>
                  <a:pt x="1468" y="1515"/>
                  <a:pt x="1201" y="1115"/>
                  <a:pt x="1001" y="815"/>
                </a:cubicBezTo>
                <a:cubicBezTo>
                  <a:pt x="801" y="514"/>
                  <a:pt x="567" y="248"/>
                  <a:pt x="200" y="14"/>
                </a:cubicBezTo>
                <a:cubicBezTo>
                  <a:pt x="183" y="5"/>
                  <a:pt x="165" y="1"/>
                  <a:pt x="14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2" name="Google Shape;4252;p65"/>
          <p:cNvSpPr/>
          <p:nvPr/>
        </p:nvSpPr>
        <p:spPr>
          <a:xfrm>
            <a:off x="2775695" y="2380589"/>
            <a:ext cx="27393" cy="65104"/>
          </a:xfrm>
          <a:custGeom>
            <a:avLst/>
            <a:gdLst/>
            <a:ahLst/>
            <a:cxnLst/>
            <a:rect l="l" t="t" r="r" b="b"/>
            <a:pathLst>
              <a:path w="969" h="2303" extrusionOk="0">
                <a:moveTo>
                  <a:pt x="801" y="1"/>
                </a:moveTo>
                <a:cubicBezTo>
                  <a:pt x="768" y="1"/>
                  <a:pt x="701" y="34"/>
                  <a:pt x="701" y="134"/>
                </a:cubicBezTo>
                <a:cubicBezTo>
                  <a:pt x="768" y="301"/>
                  <a:pt x="668" y="468"/>
                  <a:pt x="635" y="568"/>
                </a:cubicBezTo>
                <a:cubicBezTo>
                  <a:pt x="568" y="701"/>
                  <a:pt x="501" y="801"/>
                  <a:pt x="468" y="868"/>
                </a:cubicBezTo>
                <a:cubicBezTo>
                  <a:pt x="435" y="968"/>
                  <a:pt x="368" y="1001"/>
                  <a:pt x="334" y="1068"/>
                </a:cubicBezTo>
                <a:cubicBezTo>
                  <a:pt x="134" y="1402"/>
                  <a:pt x="1" y="1802"/>
                  <a:pt x="1" y="2169"/>
                </a:cubicBezTo>
                <a:cubicBezTo>
                  <a:pt x="1" y="2236"/>
                  <a:pt x="34" y="2302"/>
                  <a:pt x="134" y="2302"/>
                </a:cubicBezTo>
                <a:cubicBezTo>
                  <a:pt x="168" y="2302"/>
                  <a:pt x="201" y="2202"/>
                  <a:pt x="268" y="2169"/>
                </a:cubicBezTo>
                <a:cubicBezTo>
                  <a:pt x="268" y="1802"/>
                  <a:pt x="368" y="1468"/>
                  <a:pt x="535" y="1168"/>
                </a:cubicBezTo>
                <a:cubicBezTo>
                  <a:pt x="568" y="1135"/>
                  <a:pt x="635" y="1035"/>
                  <a:pt x="668" y="1001"/>
                </a:cubicBezTo>
                <a:cubicBezTo>
                  <a:pt x="701" y="901"/>
                  <a:pt x="801" y="835"/>
                  <a:pt x="835" y="701"/>
                </a:cubicBezTo>
                <a:cubicBezTo>
                  <a:pt x="935" y="501"/>
                  <a:pt x="968" y="234"/>
                  <a:pt x="935" y="67"/>
                </a:cubicBezTo>
                <a:cubicBezTo>
                  <a:pt x="935" y="34"/>
                  <a:pt x="868" y="1"/>
                  <a:pt x="8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3" name="Google Shape;4253;p65"/>
          <p:cNvSpPr/>
          <p:nvPr/>
        </p:nvSpPr>
        <p:spPr>
          <a:xfrm>
            <a:off x="2799272" y="2372108"/>
            <a:ext cx="52835" cy="53768"/>
          </a:xfrm>
          <a:custGeom>
            <a:avLst/>
            <a:gdLst/>
            <a:ahLst/>
            <a:cxnLst/>
            <a:rect l="l" t="t" r="r" b="b"/>
            <a:pathLst>
              <a:path w="1869" h="1902" extrusionOk="0">
                <a:moveTo>
                  <a:pt x="134" y="0"/>
                </a:moveTo>
                <a:cubicBezTo>
                  <a:pt x="34" y="0"/>
                  <a:pt x="1" y="34"/>
                  <a:pt x="1" y="134"/>
                </a:cubicBezTo>
                <a:cubicBezTo>
                  <a:pt x="1" y="201"/>
                  <a:pt x="34" y="267"/>
                  <a:pt x="134" y="267"/>
                </a:cubicBezTo>
                <a:lnTo>
                  <a:pt x="701" y="267"/>
                </a:lnTo>
                <a:cubicBezTo>
                  <a:pt x="768" y="267"/>
                  <a:pt x="801" y="334"/>
                  <a:pt x="801" y="401"/>
                </a:cubicBezTo>
                <a:cubicBezTo>
                  <a:pt x="835" y="467"/>
                  <a:pt x="835" y="567"/>
                  <a:pt x="868" y="634"/>
                </a:cubicBezTo>
                <a:cubicBezTo>
                  <a:pt x="1002" y="968"/>
                  <a:pt x="1135" y="1335"/>
                  <a:pt x="1368" y="1668"/>
                </a:cubicBezTo>
                <a:cubicBezTo>
                  <a:pt x="1469" y="1768"/>
                  <a:pt x="1535" y="1902"/>
                  <a:pt x="1702" y="1902"/>
                </a:cubicBezTo>
                <a:cubicBezTo>
                  <a:pt x="1802" y="1902"/>
                  <a:pt x="1835" y="1802"/>
                  <a:pt x="1869" y="1802"/>
                </a:cubicBezTo>
                <a:cubicBezTo>
                  <a:pt x="1869" y="1735"/>
                  <a:pt x="1835" y="1668"/>
                  <a:pt x="1769" y="1668"/>
                </a:cubicBezTo>
                <a:cubicBezTo>
                  <a:pt x="1702" y="1668"/>
                  <a:pt x="1635" y="1635"/>
                  <a:pt x="1602" y="1568"/>
                </a:cubicBezTo>
                <a:cubicBezTo>
                  <a:pt x="1368" y="1268"/>
                  <a:pt x="1268" y="901"/>
                  <a:pt x="1135" y="567"/>
                </a:cubicBezTo>
                <a:cubicBezTo>
                  <a:pt x="1102" y="467"/>
                  <a:pt x="1102" y="401"/>
                  <a:pt x="1035" y="301"/>
                </a:cubicBezTo>
                <a:cubicBezTo>
                  <a:pt x="1035" y="201"/>
                  <a:pt x="968" y="134"/>
                  <a:pt x="868" y="34"/>
                </a:cubicBezTo>
                <a:cubicBezTo>
                  <a:pt x="801" y="0"/>
                  <a:pt x="768" y="0"/>
                  <a:pt x="6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4" name="Google Shape;4254;p65"/>
          <p:cNvSpPr/>
          <p:nvPr/>
        </p:nvSpPr>
        <p:spPr>
          <a:xfrm>
            <a:off x="2754974" y="2285351"/>
            <a:ext cx="71690" cy="22672"/>
          </a:xfrm>
          <a:custGeom>
            <a:avLst/>
            <a:gdLst/>
            <a:ahLst/>
            <a:cxnLst/>
            <a:rect l="l" t="t" r="r" b="b"/>
            <a:pathLst>
              <a:path w="2536" h="802" extrusionOk="0">
                <a:moveTo>
                  <a:pt x="1301" y="1"/>
                </a:moveTo>
                <a:cubicBezTo>
                  <a:pt x="901" y="1"/>
                  <a:pt x="434" y="167"/>
                  <a:pt x="33" y="534"/>
                </a:cubicBezTo>
                <a:cubicBezTo>
                  <a:pt x="0" y="568"/>
                  <a:pt x="0" y="668"/>
                  <a:pt x="33" y="701"/>
                </a:cubicBezTo>
                <a:cubicBezTo>
                  <a:pt x="50" y="718"/>
                  <a:pt x="83" y="726"/>
                  <a:pt x="117" y="726"/>
                </a:cubicBezTo>
                <a:cubicBezTo>
                  <a:pt x="150" y="726"/>
                  <a:pt x="183" y="718"/>
                  <a:pt x="200" y="701"/>
                </a:cubicBezTo>
                <a:cubicBezTo>
                  <a:pt x="536" y="395"/>
                  <a:pt x="872" y="230"/>
                  <a:pt x="1234" y="230"/>
                </a:cubicBezTo>
                <a:cubicBezTo>
                  <a:pt x="1267" y="230"/>
                  <a:pt x="1301" y="231"/>
                  <a:pt x="1334" y="234"/>
                </a:cubicBezTo>
                <a:cubicBezTo>
                  <a:pt x="1735" y="234"/>
                  <a:pt x="2068" y="534"/>
                  <a:pt x="2368" y="734"/>
                </a:cubicBezTo>
                <a:cubicBezTo>
                  <a:pt x="2402" y="801"/>
                  <a:pt x="2402" y="801"/>
                  <a:pt x="2435" y="801"/>
                </a:cubicBezTo>
                <a:cubicBezTo>
                  <a:pt x="2502" y="801"/>
                  <a:pt x="2535" y="734"/>
                  <a:pt x="2468" y="734"/>
                </a:cubicBezTo>
                <a:cubicBezTo>
                  <a:pt x="2535" y="701"/>
                  <a:pt x="2535" y="634"/>
                  <a:pt x="2468" y="568"/>
                </a:cubicBezTo>
                <a:cubicBezTo>
                  <a:pt x="2202" y="334"/>
                  <a:pt x="1835" y="34"/>
                  <a:pt x="13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5" name="Google Shape;4255;p65"/>
          <p:cNvSpPr/>
          <p:nvPr/>
        </p:nvSpPr>
        <p:spPr>
          <a:xfrm>
            <a:off x="2765321" y="2291005"/>
            <a:ext cx="17951" cy="41527"/>
          </a:xfrm>
          <a:custGeom>
            <a:avLst/>
            <a:gdLst/>
            <a:ahLst/>
            <a:cxnLst/>
            <a:rect l="l" t="t" r="r" b="b"/>
            <a:pathLst>
              <a:path w="635" h="1469" extrusionOk="0">
                <a:moveTo>
                  <a:pt x="401" y="1"/>
                </a:moveTo>
                <a:cubicBezTo>
                  <a:pt x="368" y="1"/>
                  <a:pt x="335" y="34"/>
                  <a:pt x="335" y="134"/>
                </a:cubicBezTo>
                <a:cubicBezTo>
                  <a:pt x="368" y="301"/>
                  <a:pt x="401" y="534"/>
                  <a:pt x="368" y="768"/>
                </a:cubicBezTo>
                <a:cubicBezTo>
                  <a:pt x="335" y="968"/>
                  <a:pt x="201" y="1168"/>
                  <a:pt x="68" y="1235"/>
                </a:cubicBezTo>
                <a:cubicBezTo>
                  <a:pt x="1" y="1302"/>
                  <a:pt x="1" y="1368"/>
                  <a:pt x="34" y="1402"/>
                </a:cubicBezTo>
                <a:cubicBezTo>
                  <a:pt x="34" y="1468"/>
                  <a:pt x="68" y="1468"/>
                  <a:pt x="134" y="1468"/>
                </a:cubicBezTo>
                <a:cubicBezTo>
                  <a:pt x="134" y="1468"/>
                  <a:pt x="168" y="1468"/>
                  <a:pt x="201" y="1402"/>
                </a:cubicBezTo>
                <a:cubicBezTo>
                  <a:pt x="401" y="1302"/>
                  <a:pt x="535" y="1068"/>
                  <a:pt x="568" y="801"/>
                </a:cubicBezTo>
                <a:cubicBezTo>
                  <a:pt x="635" y="534"/>
                  <a:pt x="568" y="301"/>
                  <a:pt x="535" y="67"/>
                </a:cubicBezTo>
                <a:cubicBezTo>
                  <a:pt x="535" y="34"/>
                  <a:pt x="501" y="1"/>
                  <a:pt x="4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6" name="Google Shape;4256;p65"/>
          <p:cNvSpPr/>
          <p:nvPr/>
        </p:nvSpPr>
        <p:spPr>
          <a:xfrm>
            <a:off x="2823809" y="2315372"/>
            <a:ext cx="45287" cy="49216"/>
          </a:xfrm>
          <a:custGeom>
            <a:avLst/>
            <a:gdLst/>
            <a:ahLst/>
            <a:cxnLst/>
            <a:rect l="l" t="t" r="r" b="b"/>
            <a:pathLst>
              <a:path w="1602" h="1741" extrusionOk="0">
                <a:moveTo>
                  <a:pt x="200" y="1"/>
                </a:moveTo>
                <a:cubicBezTo>
                  <a:pt x="167" y="1"/>
                  <a:pt x="134" y="3"/>
                  <a:pt x="100" y="6"/>
                </a:cubicBezTo>
                <a:cubicBezTo>
                  <a:pt x="33" y="6"/>
                  <a:pt x="0" y="39"/>
                  <a:pt x="0" y="139"/>
                </a:cubicBezTo>
                <a:cubicBezTo>
                  <a:pt x="0" y="173"/>
                  <a:pt x="100" y="206"/>
                  <a:pt x="134" y="206"/>
                </a:cubicBezTo>
                <a:cubicBezTo>
                  <a:pt x="154" y="203"/>
                  <a:pt x="176" y="201"/>
                  <a:pt x="198" y="201"/>
                </a:cubicBezTo>
                <a:cubicBezTo>
                  <a:pt x="388" y="201"/>
                  <a:pt x="614" y="324"/>
                  <a:pt x="734" y="473"/>
                </a:cubicBezTo>
                <a:cubicBezTo>
                  <a:pt x="801" y="606"/>
                  <a:pt x="834" y="673"/>
                  <a:pt x="901" y="807"/>
                </a:cubicBezTo>
                <a:cubicBezTo>
                  <a:pt x="901" y="840"/>
                  <a:pt x="934" y="873"/>
                  <a:pt x="934" y="940"/>
                </a:cubicBezTo>
                <a:cubicBezTo>
                  <a:pt x="1068" y="1207"/>
                  <a:pt x="1234" y="1474"/>
                  <a:pt x="1434" y="1674"/>
                </a:cubicBezTo>
                <a:cubicBezTo>
                  <a:pt x="1468" y="1741"/>
                  <a:pt x="1468" y="1741"/>
                  <a:pt x="1501" y="1741"/>
                </a:cubicBezTo>
                <a:cubicBezTo>
                  <a:pt x="1568" y="1741"/>
                  <a:pt x="1601" y="1741"/>
                  <a:pt x="1501" y="1707"/>
                </a:cubicBezTo>
                <a:cubicBezTo>
                  <a:pt x="1568" y="1674"/>
                  <a:pt x="1568" y="1607"/>
                  <a:pt x="1501" y="1540"/>
                </a:cubicBezTo>
                <a:cubicBezTo>
                  <a:pt x="1334" y="1340"/>
                  <a:pt x="1168" y="1140"/>
                  <a:pt x="1101" y="873"/>
                </a:cubicBezTo>
                <a:cubicBezTo>
                  <a:pt x="1101" y="840"/>
                  <a:pt x="1068" y="807"/>
                  <a:pt x="1068" y="773"/>
                </a:cubicBezTo>
                <a:cubicBezTo>
                  <a:pt x="1001" y="640"/>
                  <a:pt x="967" y="506"/>
                  <a:pt x="901" y="373"/>
                </a:cubicBezTo>
                <a:cubicBezTo>
                  <a:pt x="751" y="133"/>
                  <a:pt x="493" y="1"/>
                  <a:pt x="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7" name="Google Shape;4257;p65"/>
          <p:cNvSpPr/>
          <p:nvPr/>
        </p:nvSpPr>
        <p:spPr>
          <a:xfrm>
            <a:off x="2850213" y="2319528"/>
            <a:ext cx="32085" cy="18658"/>
          </a:xfrm>
          <a:custGeom>
            <a:avLst/>
            <a:gdLst/>
            <a:ahLst/>
            <a:cxnLst/>
            <a:rect l="l" t="t" r="r" b="b"/>
            <a:pathLst>
              <a:path w="1135" h="660" extrusionOk="0">
                <a:moveTo>
                  <a:pt x="701" y="1"/>
                </a:moveTo>
                <a:cubicBezTo>
                  <a:pt x="584" y="1"/>
                  <a:pt x="467" y="42"/>
                  <a:pt x="367" y="126"/>
                </a:cubicBezTo>
                <a:cubicBezTo>
                  <a:pt x="334" y="159"/>
                  <a:pt x="300" y="226"/>
                  <a:pt x="234" y="293"/>
                </a:cubicBezTo>
                <a:cubicBezTo>
                  <a:pt x="200" y="359"/>
                  <a:pt x="167" y="459"/>
                  <a:pt x="67" y="459"/>
                </a:cubicBezTo>
                <a:cubicBezTo>
                  <a:pt x="33" y="459"/>
                  <a:pt x="0" y="493"/>
                  <a:pt x="0" y="593"/>
                </a:cubicBezTo>
                <a:cubicBezTo>
                  <a:pt x="33" y="626"/>
                  <a:pt x="67" y="660"/>
                  <a:pt x="134" y="660"/>
                </a:cubicBezTo>
                <a:cubicBezTo>
                  <a:pt x="300" y="626"/>
                  <a:pt x="367" y="493"/>
                  <a:pt x="400" y="459"/>
                </a:cubicBezTo>
                <a:lnTo>
                  <a:pt x="534" y="326"/>
                </a:lnTo>
                <a:cubicBezTo>
                  <a:pt x="584" y="293"/>
                  <a:pt x="651" y="276"/>
                  <a:pt x="717" y="276"/>
                </a:cubicBezTo>
                <a:cubicBezTo>
                  <a:pt x="784" y="276"/>
                  <a:pt x="851" y="293"/>
                  <a:pt x="901" y="326"/>
                </a:cubicBezTo>
                <a:cubicBezTo>
                  <a:pt x="920" y="336"/>
                  <a:pt x="940" y="340"/>
                  <a:pt x="959" y="340"/>
                </a:cubicBezTo>
                <a:cubicBezTo>
                  <a:pt x="1004" y="340"/>
                  <a:pt x="1044" y="316"/>
                  <a:pt x="1068" y="293"/>
                </a:cubicBezTo>
                <a:cubicBezTo>
                  <a:pt x="1134" y="259"/>
                  <a:pt x="1068" y="159"/>
                  <a:pt x="1034" y="126"/>
                </a:cubicBezTo>
                <a:cubicBezTo>
                  <a:pt x="934" y="42"/>
                  <a:pt x="817" y="1"/>
                  <a:pt x="7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8" name="Google Shape;4258;p65"/>
          <p:cNvSpPr/>
          <p:nvPr/>
        </p:nvSpPr>
        <p:spPr>
          <a:xfrm>
            <a:off x="3134033" y="2505199"/>
            <a:ext cx="136766" cy="67789"/>
          </a:xfrm>
          <a:custGeom>
            <a:avLst/>
            <a:gdLst/>
            <a:ahLst/>
            <a:cxnLst/>
            <a:rect l="l" t="t" r="r" b="b"/>
            <a:pathLst>
              <a:path w="4838" h="2398" extrusionOk="0">
                <a:moveTo>
                  <a:pt x="4694" y="1"/>
                </a:moveTo>
                <a:cubicBezTo>
                  <a:pt x="4647" y="1"/>
                  <a:pt x="4617" y="39"/>
                  <a:pt x="4571" y="62"/>
                </a:cubicBezTo>
                <a:cubicBezTo>
                  <a:pt x="4404" y="396"/>
                  <a:pt x="4037" y="563"/>
                  <a:pt x="3737" y="630"/>
                </a:cubicBezTo>
                <a:cubicBezTo>
                  <a:pt x="3370" y="763"/>
                  <a:pt x="2969" y="796"/>
                  <a:pt x="2569" y="863"/>
                </a:cubicBezTo>
                <a:cubicBezTo>
                  <a:pt x="2436" y="863"/>
                  <a:pt x="2269" y="863"/>
                  <a:pt x="2069" y="896"/>
                </a:cubicBezTo>
                <a:cubicBezTo>
                  <a:pt x="1635" y="930"/>
                  <a:pt x="968" y="1097"/>
                  <a:pt x="468" y="1530"/>
                </a:cubicBezTo>
                <a:cubicBezTo>
                  <a:pt x="234" y="1730"/>
                  <a:pt x="67" y="1964"/>
                  <a:pt x="1" y="2231"/>
                </a:cubicBezTo>
                <a:cubicBezTo>
                  <a:pt x="1" y="2297"/>
                  <a:pt x="34" y="2364"/>
                  <a:pt x="134" y="2397"/>
                </a:cubicBezTo>
                <a:cubicBezTo>
                  <a:pt x="201" y="2397"/>
                  <a:pt x="267" y="2364"/>
                  <a:pt x="234" y="2297"/>
                </a:cubicBezTo>
                <a:cubicBezTo>
                  <a:pt x="301" y="2097"/>
                  <a:pt x="401" y="1897"/>
                  <a:pt x="634" y="1730"/>
                </a:cubicBezTo>
                <a:cubicBezTo>
                  <a:pt x="1068" y="1297"/>
                  <a:pt x="1702" y="1197"/>
                  <a:pt x="2135" y="1130"/>
                </a:cubicBezTo>
                <a:cubicBezTo>
                  <a:pt x="2302" y="1130"/>
                  <a:pt x="2469" y="1097"/>
                  <a:pt x="2636" y="1097"/>
                </a:cubicBezTo>
                <a:cubicBezTo>
                  <a:pt x="3036" y="1063"/>
                  <a:pt x="3403" y="1030"/>
                  <a:pt x="3837" y="896"/>
                </a:cubicBezTo>
                <a:cubicBezTo>
                  <a:pt x="4304" y="763"/>
                  <a:pt x="4637" y="529"/>
                  <a:pt x="4804" y="196"/>
                </a:cubicBezTo>
                <a:cubicBezTo>
                  <a:pt x="4837" y="96"/>
                  <a:pt x="4804" y="62"/>
                  <a:pt x="4771" y="29"/>
                </a:cubicBezTo>
                <a:cubicBezTo>
                  <a:pt x="4740" y="8"/>
                  <a:pt x="4715" y="1"/>
                  <a:pt x="46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9" name="Google Shape;4259;p65"/>
          <p:cNvSpPr/>
          <p:nvPr/>
        </p:nvSpPr>
        <p:spPr>
          <a:xfrm>
            <a:off x="3207589" y="2534542"/>
            <a:ext cx="28326" cy="57301"/>
          </a:xfrm>
          <a:custGeom>
            <a:avLst/>
            <a:gdLst/>
            <a:ahLst/>
            <a:cxnLst/>
            <a:rect l="l" t="t" r="r" b="b"/>
            <a:pathLst>
              <a:path w="1002" h="2027" extrusionOk="0">
                <a:moveTo>
                  <a:pt x="117" y="0"/>
                </a:moveTo>
                <a:cubicBezTo>
                  <a:pt x="84" y="0"/>
                  <a:pt x="50" y="8"/>
                  <a:pt x="34" y="25"/>
                </a:cubicBezTo>
                <a:cubicBezTo>
                  <a:pt x="0" y="59"/>
                  <a:pt x="0" y="125"/>
                  <a:pt x="34" y="192"/>
                </a:cubicBezTo>
                <a:cubicBezTo>
                  <a:pt x="234" y="392"/>
                  <a:pt x="401" y="592"/>
                  <a:pt x="534" y="859"/>
                </a:cubicBezTo>
                <a:cubicBezTo>
                  <a:pt x="601" y="993"/>
                  <a:pt x="734" y="1159"/>
                  <a:pt x="768" y="1359"/>
                </a:cubicBezTo>
                <a:cubicBezTo>
                  <a:pt x="834" y="1526"/>
                  <a:pt x="834" y="1726"/>
                  <a:pt x="734" y="1860"/>
                </a:cubicBezTo>
                <a:cubicBezTo>
                  <a:pt x="701" y="1927"/>
                  <a:pt x="734" y="1960"/>
                  <a:pt x="768" y="2027"/>
                </a:cubicBezTo>
                <a:lnTo>
                  <a:pt x="834" y="2027"/>
                </a:lnTo>
                <a:cubicBezTo>
                  <a:pt x="868" y="2027"/>
                  <a:pt x="901" y="1993"/>
                  <a:pt x="901" y="1927"/>
                </a:cubicBezTo>
                <a:cubicBezTo>
                  <a:pt x="1001" y="1760"/>
                  <a:pt x="1001" y="1526"/>
                  <a:pt x="934" y="1259"/>
                </a:cubicBezTo>
                <a:cubicBezTo>
                  <a:pt x="901" y="1059"/>
                  <a:pt x="768" y="859"/>
                  <a:pt x="701" y="692"/>
                </a:cubicBezTo>
                <a:cubicBezTo>
                  <a:pt x="568" y="492"/>
                  <a:pt x="401" y="225"/>
                  <a:pt x="201" y="25"/>
                </a:cubicBezTo>
                <a:cubicBezTo>
                  <a:pt x="184" y="8"/>
                  <a:pt x="151" y="0"/>
                  <a:pt x="1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60" name="Google Shape;4260;p65"/>
          <p:cNvSpPr/>
          <p:nvPr/>
        </p:nvSpPr>
        <p:spPr>
          <a:xfrm>
            <a:off x="3222685" y="2543729"/>
            <a:ext cx="51874" cy="16990"/>
          </a:xfrm>
          <a:custGeom>
            <a:avLst/>
            <a:gdLst/>
            <a:ahLst/>
            <a:cxnLst/>
            <a:rect l="l" t="t" r="r" b="b"/>
            <a:pathLst>
              <a:path w="1835" h="601" extrusionOk="0">
                <a:moveTo>
                  <a:pt x="701" y="0"/>
                </a:moveTo>
                <a:cubicBezTo>
                  <a:pt x="434" y="0"/>
                  <a:pt x="267" y="67"/>
                  <a:pt x="200" y="201"/>
                </a:cubicBezTo>
                <a:lnTo>
                  <a:pt x="167" y="234"/>
                </a:lnTo>
                <a:lnTo>
                  <a:pt x="134" y="267"/>
                </a:lnTo>
                <a:cubicBezTo>
                  <a:pt x="34" y="334"/>
                  <a:pt x="0" y="401"/>
                  <a:pt x="34" y="434"/>
                </a:cubicBezTo>
                <a:cubicBezTo>
                  <a:pt x="59" y="509"/>
                  <a:pt x="121" y="547"/>
                  <a:pt x="165" y="547"/>
                </a:cubicBezTo>
                <a:cubicBezTo>
                  <a:pt x="179" y="547"/>
                  <a:pt x="192" y="542"/>
                  <a:pt x="200" y="534"/>
                </a:cubicBezTo>
                <a:cubicBezTo>
                  <a:pt x="300" y="501"/>
                  <a:pt x="334" y="401"/>
                  <a:pt x="367" y="367"/>
                </a:cubicBezTo>
                <a:cubicBezTo>
                  <a:pt x="400" y="367"/>
                  <a:pt x="400" y="334"/>
                  <a:pt x="400" y="334"/>
                </a:cubicBezTo>
                <a:cubicBezTo>
                  <a:pt x="467" y="234"/>
                  <a:pt x="634" y="201"/>
                  <a:pt x="701" y="201"/>
                </a:cubicBezTo>
                <a:cubicBezTo>
                  <a:pt x="1068" y="201"/>
                  <a:pt x="1401" y="301"/>
                  <a:pt x="1668" y="567"/>
                </a:cubicBezTo>
                <a:cubicBezTo>
                  <a:pt x="1701" y="601"/>
                  <a:pt x="1701" y="601"/>
                  <a:pt x="1735" y="601"/>
                </a:cubicBezTo>
                <a:cubicBezTo>
                  <a:pt x="1801" y="601"/>
                  <a:pt x="1801" y="601"/>
                  <a:pt x="1768" y="567"/>
                </a:cubicBezTo>
                <a:cubicBezTo>
                  <a:pt x="1835" y="534"/>
                  <a:pt x="1835" y="434"/>
                  <a:pt x="1768" y="401"/>
                </a:cubicBezTo>
                <a:cubicBezTo>
                  <a:pt x="1501" y="167"/>
                  <a:pt x="1068" y="0"/>
                  <a:pt x="7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61" name="Google Shape;4261;p65"/>
          <p:cNvSpPr/>
          <p:nvPr/>
        </p:nvSpPr>
        <p:spPr>
          <a:xfrm>
            <a:off x="3133100" y="2441876"/>
            <a:ext cx="32085" cy="61344"/>
          </a:xfrm>
          <a:custGeom>
            <a:avLst/>
            <a:gdLst/>
            <a:ahLst/>
            <a:cxnLst/>
            <a:rect l="l" t="t" r="r" b="b"/>
            <a:pathLst>
              <a:path w="1135" h="2170" extrusionOk="0">
                <a:moveTo>
                  <a:pt x="167" y="1"/>
                </a:moveTo>
                <a:cubicBezTo>
                  <a:pt x="67" y="1"/>
                  <a:pt x="34" y="34"/>
                  <a:pt x="0" y="68"/>
                </a:cubicBezTo>
                <a:cubicBezTo>
                  <a:pt x="0" y="168"/>
                  <a:pt x="34" y="201"/>
                  <a:pt x="67" y="234"/>
                </a:cubicBezTo>
                <a:cubicBezTo>
                  <a:pt x="200" y="301"/>
                  <a:pt x="334" y="368"/>
                  <a:pt x="401" y="468"/>
                </a:cubicBezTo>
                <a:cubicBezTo>
                  <a:pt x="534" y="568"/>
                  <a:pt x="534" y="835"/>
                  <a:pt x="534" y="1035"/>
                </a:cubicBezTo>
                <a:lnTo>
                  <a:pt x="534" y="1068"/>
                </a:lnTo>
                <a:cubicBezTo>
                  <a:pt x="534" y="1302"/>
                  <a:pt x="534" y="1569"/>
                  <a:pt x="667" y="1802"/>
                </a:cubicBezTo>
                <a:cubicBezTo>
                  <a:pt x="734" y="1902"/>
                  <a:pt x="868" y="2036"/>
                  <a:pt x="968" y="2136"/>
                </a:cubicBezTo>
                <a:cubicBezTo>
                  <a:pt x="1001" y="2169"/>
                  <a:pt x="1001" y="2169"/>
                  <a:pt x="1034" y="2169"/>
                </a:cubicBezTo>
                <a:cubicBezTo>
                  <a:pt x="1068" y="2169"/>
                  <a:pt x="1134" y="2136"/>
                  <a:pt x="1068" y="2136"/>
                </a:cubicBezTo>
                <a:cubicBezTo>
                  <a:pt x="1101" y="2102"/>
                  <a:pt x="1101" y="2002"/>
                  <a:pt x="1068" y="1969"/>
                </a:cubicBezTo>
                <a:cubicBezTo>
                  <a:pt x="1001" y="1869"/>
                  <a:pt x="868" y="1735"/>
                  <a:pt x="834" y="1669"/>
                </a:cubicBezTo>
                <a:cubicBezTo>
                  <a:pt x="734" y="1502"/>
                  <a:pt x="734" y="1302"/>
                  <a:pt x="734" y="1102"/>
                </a:cubicBezTo>
                <a:lnTo>
                  <a:pt x="734" y="1035"/>
                </a:lnTo>
                <a:cubicBezTo>
                  <a:pt x="734" y="801"/>
                  <a:pt x="734" y="501"/>
                  <a:pt x="567" y="301"/>
                </a:cubicBezTo>
                <a:cubicBezTo>
                  <a:pt x="434" y="134"/>
                  <a:pt x="300" y="34"/>
                  <a:pt x="1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62" name="Google Shape;4262;p65"/>
          <p:cNvSpPr/>
          <p:nvPr/>
        </p:nvSpPr>
        <p:spPr>
          <a:xfrm>
            <a:off x="3151956" y="2456633"/>
            <a:ext cx="33979" cy="23011"/>
          </a:xfrm>
          <a:custGeom>
            <a:avLst/>
            <a:gdLst/>
            <a:ahLst/>
            <a:cxnLst/>
            <a:rect l="l" t="t" r="r" b="b"/>
            <a:pathLst>
              <a:path w="1202" h="814" extrusionOk="0">
                <a:moveTo>
                  <a:pt x="438" y="0"/>
                </a:moveTo>
                <a:cubicBezTo>
                  <a:pt x="305" y="0"/>
                  <a:pt x="167" y="38"/>
                  <a:pt x="67" y="113"/>
                </a:cubicBezTo>
                <a:cubicBezTo>
                  <a:pt x="34" y="146"/>
                  <a:pt x="0" y="213"/>
                  <a:pt x="34" y="279"/>
                </a:cubicBezTo>
                <a:cubicBezTo>
                  <a:pt x="57" y="303"/>
                  <a:pt x="114" y="327"/>
                  <a:pt x="157" y="327"/>
                </a:cubicBezTo>
                <a:cubicBezTo>
                  <a:pt x="175" y="327"/>
                  <a:pt x="191" y="323"/>
                  <a:pt x="201" y="313"/>
                </a:cubicBezTo>
                <a:cubicBezTo>
                  <a:pt x="270" y="290"/>
                  <a:pt x="339" y="251"/>
                  <a:pt x="419" y="251"/>
                </a:cubicBezTo>
                <a:cubicBezTo>
                  <a:pt x="455" y="251"/>
                  <a:pt x="493" y="259"/>
                  <a:pt x="534" y="279"/>
                </a:cubicBezTo>
                <a:cubicBezTo>
                  <a:pt x="601" y="279"/>
                  <a:pt x="734" y="346"/>
                  <a:pt x="834" y="446"/>
                </a:cubicBezTo>
                <a:cubicBezTo>
                  <a:pt x="868" y="480"/>
                  <a:pt x="968" y="613"/>
                  <a:pt x="968" y="680"/>
                </a:cubicBezTo>
                <a:cubicBezTo>
                  <a:pt x="968" y="780"/>
                  <a:pt x="1001" y="813"/>
                  <a:pt x="1068" y="813"/>
                </a:cubicBezTo>
                <a:cubicBezTo>
                  <a:pt x="1135" y="813"/>
                  <a:pt x="1168" y="780"/>
                  <a:pt x="1201" y="746"/>
                </a:cubicBezTo>
                <a:cubicBezTo>
                  <a:pt x="1201" y="580"/>
                  <a:pt x="1168" y="413"/>
                  <a:pt x="1001" y="279"/>
                </a:cubicBezTo>
                <a:cubicBezTo>
                  <a:pt x="868" y="146"/>
                  <a:pt x="701" y="79"/>
                  <a:pt x="567" y="13"/>
                </a:cubicBezTo>
                <a:cubicBezTo>
                  <a:pt x="526" y="4"/>
                  <a:pt x="482" y="0"/>
                  <a:pt x="43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63" name="Google Shape;4263;p65"/>
          <p:cNvSpPr/>
          <p:nvPr/>
        </p:nvSpPr>
        <p:spPr>
          <a:xfrm>
            <a:off x="3171744" y="2434837"/>
            <a:ext cx="45315" cy="43845"/>
          </a:xfrm>
          <a:custGeom>
            <a:avLst/>
            <a:gdLst/>
            <a:ahLst/>
            <a:cxnLst/>
            <a:rect l="l" t="t" r="r" b="b"/>
            <a:pathLst>
              <a:path w="1603" h="1551" extrusionOk="0">
                <a:moveTo>
                  <a:pt x="285" y="0"/>
                </a:moveTo>
                <a:cubicBezTo>
                  <a:pt x="221" y="0"/>
                  <a:pt x="159" y="15"/>
                  <a:pt x="101" y="50"/>
                </a:cubicBezTo>
                <a:cubicBezTo>
                  <a:pt x="1" y="83"/>
                  <a:pt x="1" y="183"/>
                  <a:pt x="1" y="216"/>
                </a:cubicBezTo>
                <a:cubicBezTo>
                  <a:pt x="24" y="264"/>
                  <a:pt x="81" y="311"/>
                  <a:pt x="125" y="311"/>
                </a:cubicBezTo>
                <a:cubicBezTo>
                  <a:pt x="142" y="311"/>
                  <a:pt x="158" y="303"/>
                  <a:pt x="168" y="283"/>
                </a:cubicBezTo>
                <a:cubicBezTo>
                  <a:pt x="204" y="271"/>
                  <a:pt x="250" y="263"/>
                  <a:pt x="296" y="263"/>
                </a:cubicBezTo>
                <a:cubicBezTo>
                  <a:pt x="376" y="263"/>
                  <a:pt x="459" y="286"/>
                  <a:pt x="501" y="350"/>
                </a:cubicBezTo>
                <a:cubicBezTo>
                  <a:pt x="535" y="383"/>
                  <a:pt x="601" y="383"/>
                  <a:pt x="601" y="417"/>
                </a:cubicBezTo>
                <a:cubicBezTo>
                  <a:pt x="635" y="450"/>
                  <a:pt x="668" y="517"/>
                  <a:pt x="668" y="550"/>
                </a:cubicBezTo>
                <a:cubicBezTo>
                  <a:pt x="701" y="583"/>
                  <a:pt x="701" y="683"/>
                  <a:pt x="768" y="750"/>
                </a:cubicBezTo>
                <a:cubicBezTo>
                  <a:pt x="801" y="850"/>
                  <a:pt x="801" y="884"/>
                  <a:pt x="835" y="950"/>
                </a:cubicBezTo>
                <a:cubicBezTo>
                  <a:pt x="935" y="1117"/>
                  <a:pt x="1002" y="1284"/>
                  <a:pt x="1102" y="1384"/>
                </a:cubicBezTo>
                <a:cubicBezTo>
                  <a:pt x="1202" y="1451"/>
                  <a:pt x="1335" y="1551"/>
                  <a:pt x="1502" y="1551"/>
                </a:cubicBezTo>
                <a:cubicBezTo>
                  <a:pt x="1535" y="1551"/>
                  <a:pt x="1535" y="1551"/>
                  <a:pt x="1502" y="1517"/>
                </a:cubicBezTo>
                <a:cubicBezTo>
                  <a:pt x="1535" y="1517"/>
                  <a:pt x="1602" y="1451"/>
                  <a:pt x="1602" y="1384"/>
                </a:cubicBezTo>
                <a:cubicBezTo>
                  <a:pt x="1602" y="1351"/>
                  <a:pt x="1535" y="1284"/>
                  <a:pt x="1469" y="1284"/>
                </a:cubicBezTo>
                <a:cubicBezTo>
                  <a:pt x="1369" y="1284"/>
                  <a:pt x="1268" y="1251"/>
                  <a:pt x="1168" y="1184"/>
                </a:cubicBezTo>
                <a:cubicBezTo>
                  <a:pt x="1102" y="1084"/>
                  <a:pt x="1002" y="1017"/>
                  <a:pt x="968" y="850"/>
                </a:cubicBezTo>
                <a:cubicBezTo>
                  <a:pt x="968" y="784"/>
                  <a:pt x="935" y="717"/>
                  <a:pt x="935" y="683"/>
                </a:cubicBezTo>
                <a:cubicBezTo>
                  <a:pt x="868" y="583"/>
                  <a:pt x="868" y="517"/>
                  <a:pt x="835" y="417"/>
                </a:cubicBezTo>
                <a:cubicBezTo>
                  <a:pt x="835" y="383"/>
                  <a:pt x="801" y="283"/>
                  <a:pt x="768" y="250"/>
                </a:cubicBezTo>
                <a:lnTo>
                  <a:pt x="635" y="116"/>
                </a:lnTo>
                <a:cubicBezTo>
                  <a:pt x="526" y="51"/>
                  <a:pt x="403" y="0"/>
                  <a:pt x="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64" name="Google Shape;4264;p65"/>
          <p:cNvSpPr/>
          <p:nvPr/>
        </p:nvSpPr>
        <p:spPr>
          <a:xfrm>
            <a:off x="3196281" y="2440010"/>
            <a:ext cx="18884" cy="20750"/>
          </a:xfrm>
          <a:custGeom>
            <a:avLst/>
            <a:gdLst/>
            <a:ahLst/>
            <a:cxnLst/>
            <a:rect l="l" t="t" r="r" b="b"/>
            <a:pathLst>
              <a:path w="668" h="734" extrusionOk="0">
                <a:moveTo>
                  <a:pt x="567" y="0"/>
                </a:moveTo>
                <a:cubicBezTo>
                  <a:pt x="434" y="33"/>
                  <a:pt x="300" y="100"/>
                  <a:pt x="234" y="234"/>
                </a:cubicBezTo>
                <a:cubicBezTo>
                  <a:pt x="134" y="334"/>
                  <a:pt x="67" y="434"/>
                  <a:pt x="0" y="567"/>
                </a:cubicBezTo>
                <a:cubicBezTo>
                  <a:pt x="0" y="667"/>
                  <a:pt x="67" y="701"/>
                  <a:pt x="100" y="734"/>
                </a:cubicBezTo>
                <a:lnTo>
                  <a:pt x="134" y="734"/>
                </a:lnTo>
                <a:cubicBezTo>
                  <a:pt x="167" y="734"/>
                  <a:pt x="234" y="701"/>
                  <a:pt x="167" y="701"/>
                </a:cubicBezTo>
                <a:cubicBezTo>
                  <a:pt x="234" y="567"/>
                  <a:pt x="267" y="467"/>
                  <a:pt x="334" y="400"/>
                </a:cubicBezTo>
                <a:cubicBezTo>
                  <a:pt x="434" y="300"/>
                  <a:pt x="501" y="267"/>
                  <a:pt x="601" y="234"/>
                </a:cubicBezTo>
                <a:cubicBezTo>
                  <a:pt x="667" y="200"/>
                  <a:pt x="667" y="134"/>
                  <a:pt x="667" y="67"/>
                </a:cubicBezTo>
                <a:cubicBezTo>
                  <a:pt x="667" y="0"/>
                  <a:pt x="601" y="0"/>
                  <a:pt x="5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65" name="Google Shape;4265;p65"/>
          <p:cNvSpPr/>
          <p:nvPr/>
        </p:nvSpPr>
        <p:spPr>
          <a:xfrm>
            <a:off x="3083121" y="2410922"/>
            <a:ext cx="50008" cy="38531"/>
          </a:xfrm>
          <a:custGeom>
            <a:avLst/>
            <a:gdLst/>
            <a:ahLst/>
            <a:cxnLst/>
            <a:rect l="l" t="t" r="r" b="b"/>
            <a:pathLst>
              <a:path w="1769" h="1363" extrusionOk="0">
                <a:moveTo>
                  <a:pt x="91" y="1"/>
                </a:moveTo>
                <a:cubicBezTo>
                  <a:pt x="50" y="1"/>
                  <a:pt x="0" y="48"/>
                  <a:pt x="0" y="95"/>
                </a:cubicBezTo>
                <a:cubicBezTo>
                  <a:pt x="0" y="195"/>
                  <a:pt x="0" y="262"/>
                  <a:pt x="134" y="295"/>
                </a:cubicBezTo>
                <a:lnTo>
                  <a:pt x="501" y="429"/>
                </a:lnTo>
                <a:cubicBezTo>
                  <a:pt x="634" y="462"/>
                  <a:pt x="734" y="529"/>
                  <a:pt x="834" y="562"/>
                </a:cubicBezTo>
                <a:cubicBezTo>
                  <a:pt x="1101" y="696"/>
                  <a:pt x="1301" y="862"/>
                  <a:pt x="1435" y="1062"/>
                </a:cubicBezTo>
                <a:cubicBezTo>
                  <a:pt x="1468" y="1096"/>
                  <a:pt x="1501" y="1163"/>
                  <a:pt x="1501" y="1229"/>
                </a:cubicBezTo>
                <a:cubicBezTo>
                  <a:pt x="1501" y="1296"/>
                  <a:pt x="1568" y="1363"/>
                  <a:pt x="1635" y="1363"/>
                </a:cubicBezTo>
                <a:cubicBezTo>
                  <a:pt x="1668" y="1363"/>
                  <a:pt x="1768" y="1296"/>
                  <a:pt x="1735" y="1296"/>
                </a:cubicBezTo>
                <a:cubicBezTo>
                  <a:pt x="1735" y="1163"/>
                  <a:pt x="1635" y="1062"/>
                  <a:pt x="1601" y="962"/>
                </a:cubicBezTo>
                <a:cubicBezTo>
                  <a:pt x="1435" y="729"/>
                  <a:pt x="1168" y="529"/>
                  <a:pt x="934" y="395"/>
                </a:cubicBezTo>
                <a:cubicBezTo>
                  <a:pt x="801" y="295"/>
                  <a:pt x="667" y="262"/>
                  <a:pt x="534" y="229"/>
                </a:cubicBezTo>
                <a:cubicBezTo>
                  <a:pt x="434" y="195"/>
                  <a:pt x="334" y="128"/>
                  <a:pt x="200" y="95"/>
                </a:cubicBezTo>
                <a:cubicBezTo>
                  <a:pt x="200" y="62"/>
                  <a:pt x="167" y="28"/>
                  <a:pt x="134" y="28"/>
                </a:cubicBezTo>
                <a:cubicBezTo>
                  <a:pt x="124" y="9"/>
                  <a:pt x="108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66" name="Google Shape;4266;p65"/>
          <p:cNvSpPr/>
          <p:nvPr/>
        </p:nvSpPr>
        <p:spPr>
          <a:xfrm>
            <a:off x="3095361" y="2576945"/>
            <a:ext cx="39633" cy="85627"/>
          </a:xfrm>
          <a:custGeom>
            <a:avLst/>
            <a:gdLst/>
            <a:ahLst/>
            <a:cxnLst/>
            <a:rect l="l" t="t" r="r" b="b"/>
            <a:pathLst>
              <a:path w="1402" h="3029" extrusionOk="0">
                <a:moveTo>
                  <a:pt x="1135" y="1"/>
                </a:moveTo>
                <a:cubicBezTo>
                  <a:pt x="948" y="1"/>
                  <a:pt x="775" y="69"/>
                  <a:pt x="601" y="193"/>
                </a:cubicBezTo>
                <a:cubicBezTo>
                  <a:pt x="401" y="360"/>
                  <a:pt x="335" y="593"/>
                  <a:pt x="335" y="860"/>
                </a:cubicBezTo>
                <a:cubicBezTo>
                  <a:pt x="335" y="960"/>
                  <a:pt x="335" y="1060"/>
                  <a:pt x="368" y="1127"/>
                </a:cubicBezTo>
                <a:cubicBezTo>
                  <a:pt x="401" y="1260"/>
                  <a:pt x="435" y="1361"/>
                  <a:pt x="401" y="1461"/>
                </a:cubicBezTo>
                <a:cubicBezTo>
                  <a:pt x="368" y="1527"/>
                  <a:pt x="335" y="1594"/>
                  <a:pt x="268" y="1694"/>
                </a:cubicBezTo>
                <a:cubicBezTo>
                  <a:pt x="234" y="1727"/>
                  <a:pt x="234" y="1761"/>
                  <a:pt x="201" y="1794"/>
                </a:cubicBezTo>
                <a:cubicBezTo>
                  <a:pt x="1" y="2128"/>
                  <a:pt x="1" y="2561"/>
                  <a:pt x="1" y="2895"/>
                </a:cubicBezTo>
                <a:cubicBezTo>
                  <a:pt x="1" y="2962"/>
                  <a:pt x="34" y="3028"/>
                  <a:pt x="101" y="3028"/>
                </a:cubicBezTo>
                <a:cubicBezTo>
                  <a:pt x="201" y="3028"/>
                  <a:pt x="234" y="2995"/>
                  <a:pt x="234" y="2895"/>
                </a:cubicBezTo>
                <a:cubicBezTo>
                  <a:pt x="234" y="2561"/>
                  <a:pt x="234" y="2228"/>
                  <a:pt x="401" y="1928"/>
                </a:cubicBezTo>
                <a:cubicBezTo>
                  <a:pt x="435" y="1928"/>
                  <a:pt x="435" y="1894"/>
                  <a:pt x="501" y="1861"/>
                </a:cubicBezTo>
                <a:cubicBezTo>
                  <a:pt x="568" y="1761"/>
                  <a:pt x="601" y="1694"/>
                  <a:pt x="668" y="1561"/>
                </a:cubicBezTo>
                <a:cubicBezTo>
                  <a:pt x="701" y="1394"/>
                  <a:pt x="668" y="1260"/>
                  <a:pt x="601" y="1094"/>
                </a:cubicBezTo>
                <a:cubicBezTo>
                  <a:pt x="601" y="1027"/>
                  <a:pt x="568" y="927"/>
                  <a:pt x="568" y="860"/>
                </a:cubicBezTo>
                <a:cubicBezTo>
                  <a:pt x="568" y="693"/>
                  <a:pt x="668" y="527"/>
                  <a:pt x="768" y="393"/>
                </a:cubicBezTo>
                <a:cubicBezTo>
                  <a:pt x="870" y="291"/>
                  <a:pt x="1011" y="248"/>
                  <a:pt x="1146" y="248"/>
                </a:cubicBezTo>
                <a:cubicBezTo>
                  <a:pt x="1188" y="248"/>
                  <a:pt x="1229" y="252"/>
                  <a:pt x="1269" y="260"/>
                </a:cubicBezTo>
                <a:cubicBezTo>
                  <a:pt x="1335" y="260"/>
                  <a:pt x="1402" y="260"/>
                  <a:pt x="1402" y="193"/>
                </a:cubicBezTo>
                <a:cubicBezTo>
                  <a:pt x="1402" y="93"/>
                  <a:pt x="1369" y="26"/>
                  <a:pt x="1335" y="26"/>
                </a:cubicBezTo>
                <a:cubicBezTo>
                  <a:pt x="1266" y="9"/>
                  <a:pt x="1200" y="1"/>
                  <a:pt x="11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67" name="Google Shape;4267;p65"/>
          <p:cNvSpPr/>
          <p:nvPr/>
        </p:nvSpPr>
        <p:spPr>
          <a:xfrm>
            <a:off x="3107630" y="2590090"/>
            <a:ext cx="28326" cy="64934"/>
          </a:xfrm>
          <a:custGeom>
            <a:avLst/>
            <a:gdLst/>
            <a:ahLst/>
            <a:cxnLst/>
            <a:rect l="l" t="t" r="r" b="b"/>
            <a:pathLst>
              <a:path w="1002" h="2297" extrusionOk="0">
                <a:moveTo>
                  <a:pt x="177" y="1"/>
                </a:moveTo>
                <a:cubicBezTo>
                  <a:pt x="159" y="1"/>
                  <a:pt x="144" y="9"/>
                  <a:pt x="134" y="28"/>
                </a:cubicBezTo>
                <a:cubicBezTo>
                  <a:pt x="67" y="62"/>
                  <a:pt x="1" y="128"/>
                  <a:pt x="67" y="195"/>
                </a:cubicBezTo>
                <a:cubicBezTo>
                  <a:pt x="101" y="295"/>
                  <a:pt x="167" y="462"/>
                  <a:pt x="267" y="629"/>
                </a:cubicBezTo>
                <a:cubicBezTo>
                  <a:pt x="301" y="729"/>
                  <a:pt x="334" y="762"/>
                  <a:pt x="401" y="795"/>
                </a:cubicBezTo>
                <a:cubicBezTo>
                  <a:pt x="434" y="862"/>
                  <a:pt x="468" y="929"/>
                  <a:pt x="501" y="962"/>
                </a:cubicBezTo>
                <a:lnTo>
                  <a:pt x="634" y="1363"/>
                </a:lnTo>
                <a:cubicBezTo>
                  <a:pt x="734" y="1629"/>
                  <a:pt x="768" y="1896"/>
                  <a:pt x="768" y="2196"/>
                </a:cubicBezTo>
                <a:cubicBezTo>
                  <a:pt x="768" y="2263"/>
                  <a:pt x="801" y="2297"/>
                  <a:pt x="901" y="2297"/>
                </a:cubicBezTo>
                <a:cubicBezTo>
                  <a:pt x="935" y="2297"/>
                  <a:pt x="968" y="2263"/>
                  <a:pt x="1001" y="2196"/>
                </a:cubicBezTo>
                <a:cubicBezTo>
                  <a:pt x="1001" y="1896"/>
                  <a:pt x="968" y="1596"/>
                  <a:pt x="901" y="1296"/>
                </a:cubicBezTo>
                <a:cubicBezTo>
                  <a:pt x="835" y="1196"/>
                  <a:pt x="801" y="1029"/>
                  <a:pt x="734" y="862"/>
                </a:cubicBezTo>
                <a:cubicBezTo>
                  <a:pt x="668" y="762"/>
                  <a:pt x="634" y="729"/>
                  <a:pt x="601" y="629"/>
                </a:cubicBezTo>
                <a:cubicBezTo>
                  <a:pt x="601" y="595"/>
                  <a:pt x="568" y="562"/>
                  <a:pt x="501" y="529"/>
                </a:cubicBezTo>
                <a:cubicBezTo>
                  <a:pt x="434" y="395"/>
                  <a:pt x="334" y="262"/>
                  <a:pt x="301" y="95"/>
                </a:cubicBezTo>
                <a:cubicBezTo>
                  <a:pt x="277" y="48"/>
                  <a:pt x="220" y="1"/>
                  <a:pt x="1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68" name="Google Shape;4268;p65"/>
          <p:cNvSpPr/>
          <p:nvPr/>
        </p:nvSpPr>
        <p:spPr>
          <a:xfrm>
            <a:off x="3109524" y="2583871"/>
            <a:ext cx="55662" cy="31548"/>
          </a:xfrm>
          <a:custGeom>
            <a:avLst/>
            <a:gdLst/>
            <a:ahLst/>
            <a:cxnLst/>
            <a:rect l="l" t="t" r="r" b="b"/>
            <a:pathLst>
              <a:path w="1969" h="1116" extrusionOk="0">
                <a:moveTo>
                  <a:pt x="157" y="1"/>
                </a:moveTo>
                <a:cubicBezTo>
                  <a:pt x="114" y="1"/>
                  <a:pt x="57" y="25"/>
                  <a:pt x="34" y="48"/>
                </a:cubicBezTo>
                <a:cubicBezTo>
                  <a:pt x="0" y="115"/>
                  <a:pt x="34" y="182"/>
                  <a:pt x="67" y="215"/>
                </a:cubicBezTo>
                <a:cubicBezTo>
                  <a:pt x="301" y="348"/>
                  <a:pt x="501" y="448"/>
                  <a:pt x="701" y="482"/>
                </a:cubicBezTo>
                <a:cubicBezTo>
                  <a:pt x="901" y="515"/>
                  <a:pt x="1134" y="615"/>
                  <a:pt x="1301" y="682"/>
                </a:cubicBezTo>
                <a:cubicBezTo>
                  <a:pt x="1468" y="782"/>
                  <a:pt x="1635" y="949"/>
                  <a:pt x="1735" y="1049"/>
                </a:cubicBezTo>
                <a:cubicBezTo>
                  <a:pt x="1802" y="1116"/>
                  <a:pt x="1802" y="1116"/>
                  <a:pt x="1835" y="1116"/>
                </a:cubicBezTo>
                <a:cubicBezTo>
                  <a:pt x="1868" y="1116"/>
                  <a:pt x="1868" y="1116"/>
                  <a:pt x="1902" y="1015"/>
                </a:cubicBezTo>
                <a:cubicBezTo>
                  <a:pt x="1968" y="982"/>
                  <a:pt x="1968" y="882"/>
                  <a:pt x="1902" y="849"/>
                </a:cubicBezTo>
                <a:cubicBezTo>
                  <a:pt x="1735" y="682"/>
                  <a:pt x="1568" y="548"/>
                  <a:pt x="1401" y="448"/>
                </a:cubicBezTo>
                <a:cubicBezTo>
                  <a:pt x="1201" y="348"/>
                  <a:pt x="1001" y="282"/>
                  <a:pt x="801" y="215"/>
                </a:cubicBezTo>
                <a:cubicBezTo>
                  <a:pt x="567" y="182"/>
                  <a:pt x="367" y="115"/>
                  <a:pt x="200" y="15"/>
                </a:cubicBezTo>
                <a:cubicBezTo>
                  <a:pt x="191" y="5"/>
                  <a:pt x="175" y="1"/>
                  <a:pt x="1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69" name="Google Shape;4269;p65"/>
          <p:cNvSpPr/>
          <p:nvPr/>
        </p:nvSpPr>
        <p:spPr>
          <a:xfrm>
            <a:off x="3076506" y="2588988"/>
            <a:ext cx="33979" cy="21711"/>
          </a:xfrm>
          <a:custGeom>
            <a:avLst/>
            <a:gdLst/>
            <a:ahLst/>
            <a:cxnLst/>
            <a:rect l="l" t="t" r="r" b="b"/>
            <a:pathLst>
              <a:path w="1202" h="768" extrusionOk="0">
                <a:moveTo>
                  <a:pt x="668" y="1"/>
                </a:moveTo>
                <a:cubicBezTo>
                  <a:pt x="434" y="1"/>
                  <a:pt x="301" y="101"/>
                  <a:pt x="168" y="167"/>
                </a:cubicBezTo>
                <a:cubicBezTo>
                  <a:pt x="68" y="234"/>
                  <a:pt x="34" y="301"/>
                  <a:pt x="34" y="334"/>
                </a:cubicBezTo>
                <a:cubicBezTo>
                  <a:pt x="1" y="434"/>
                  <a:pt x="1" y="501"/>
                  <a:pt x="34" y="601"/>
                </a:cubicBezTo>
                <a:lnTo>
                  <a:pt x="34" y="668"/>
                </a:lnTo>
                <a:cubicBezTo>
                  <a:pt x="34" y="701"/>
                  <a:pt x="134" y="768"/>
                  <a:pt x="168" y="768"/>
                </a:cubicBezTo>
                <a:cubicBezTo>
                  <a:pt x="234" y="768"/>
                  <a:pt x="301" y="668"/>
                  <a:pt x="268" y="668"/>
                </a:cubicBezTo>
                <a:cubicBezTo>
                  <a:pt x="268" y="634"/>
                  <a:pt x="234" y="601"/>
                  <a:pt x="234" y="568"/>
                </a:cubicBezTo>
                <a:lnTo>
                  <a:pt x="234" y="434"/>
                </a:lnTo>
                <a:lnTo>
                  <a:pt x="268" y="401"/>
                </a:lnTo>
                <a:cubicBezTo>
                  <a:pt x="368" y="301"/>
                  <a:pt x="434" y="267"/>
                  <a:pt x="601" y="267"/>
                </a:cubicBezTo>
                <a:lnTo>
                  <a:pt x="1068" y="267"/>
                </a:lnTo>
                <a:cubicBezTo>
                  <a:pt x="1168" y="267"/>
                  <a:pt x="1202" y="234"/>
                  <a:pt x="1202" y="134"/>
                </a:cubicBezTo>
                <a:cubicBezTo>
                  <a:pt x="1202" y="67"/>
                  <a:pt x="1168" y="1"/>
                  <a:pt x="10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70" name="Google Shape;4270;p65"/>
          <p:cNvSpPr/>
          <p:nvPr/>
        </p:nvSpPr>
        <p:spPr>
          <a:xfrm>
            <a:off x="2998257" y="2706870"/>
            <a:ext cx="48114" cy="45287"/>
          </a:xfrm>
          <a:custGeom>
            <a:avLst/>
            <a:gdLst/>
            <a:ahLst/>
            <a:cxnLst/>
            <a:rect l="l" t="t" r="r" b="b"/>
            <a:pathLst>
              <a:path w="1702" h="1602" extrusionOk="0">
                <a:moveTo>
                  <a:pt x="1601" y="0"/>
                </a:moveTo>
                <a:cubicBezTo>
                  <a:pt x="1501" y="0"/>
                  <a:pt x="1468" y="67"/>
                  <a:pt x="1468" y="134"/>
                </a:cubicBezTo>
                <a:cubicBezTo>
                  <a:pt x="1501" y="334"/>
                  <a:pt x="1501" y="601"/>
                  <a:pt x="1368" y="801"/>
                </a:cubicBezTo>
                <a:cubicBezTo>
                  <a:pt x="1301" y="934"/>
                  <a:pt x="1101" y="1068"/>
                  <a:pt x="834" y="1134"/>
                </a:cubicBezTo>
                <a:cubicBezTo>
                  <a:pt x="767" y="1134"/>
                  <a:pt x="667" y="1168"/>
                  <a:pt x="601" y="1168"/>
                </a:cubicBezTo>
                <a:cubicBezTo>
                  <a:pt x="434" y="1234"/>
                  <a:pt x="267" y="1268"/>
                  <a:pt x="100" y="1334"/>
                </a:cubicBezTo>
                <a:cubicBezTo>
                  <a:pt x="67" y="1401"/>
                  <a:pt x="0" y="1468"/>
                  <a:pt x="67" y="1501"/>
                </a:cubicBezTo>
                <a:cubicBezTo>
                  <a:pt x="100" y="1535"/>
                  <a:pt x="134" y="1601"/>
                  <a:pt x="167" y="1601"/>
                </a:cubicBezTo>
                <a:lnTo>
                  <a:pt x="234" y="1601"/>
                </a:lnTo>
                <a:cubicBezTo>
                  <a:pt x="400" y="1535"/>
                  <a:pt x="501" y="1501"/>
                  <a:pt x="667" y="1468"/>
                </a:cubicBezTo>
                <a:cubicBezTo>
                  <a:pt x="767" y="1435"/>
                  <a:pt x="834" y="1435"/>
                  <a:pt x="934" y="1401"/>
                </a:cubicBezTo>
                <a:cubicBezTo>
                  <a:pt x="1268" y="1301"/>
                  <a:pt x="1468" y="1134"/>
                  <a:pt x="1601" y="934"/>
                </a:cubicBezTo>
                <a:cubicBezTo>
                  <a:pt x="1701" y="667"/>
                  <a:pt x="1701" y="400"/>
                  <a:pt x="1701" y="134"/>
                </a:cubicBezTo>
                <a:cubicBezTo>
                  <a:pt x="1701" y="67"/>
                  <a:pt x="1635" y="0"/>
                  <a:pt x="16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71" name="Google Shape;4271;p65"/>
          <p:cNvSpPr/>
          <p:nvPr/>
        </p:nvSpPr>
        <p:spPr>
          <a:xfrm>
            <a:off x="2912433" y="2663138"/>
            <a:ext cx="97161" cy="87125"/>
          </a:xfrm>
          <a:custGeom>
            <a:avLst/>
            <a:gdLst/>
            <a:ahLst/>
            <a:cxnLst/>
            <a:rect l="l" t="t" r="r" b="b"/>
            <a:pathLst>
              <a:path w="3437" h="3082" extrusionOk="0">
                <a:moveTo>
                  <a:pt x="3252" y="0"/>
                </a:moveTo>
                <a:cubicBezTo>
                  <a:pt x="3236" y="0"/>
                  <a:pt x="3220" y="4"/>
                  <a:pt x="3203" y="13"/>
                </a:cubicBezTo>
                <a:cubicBezTo>
                  <a:pt x="3036" y="113"/>
                  <a:pt x="2869" y="146"/>
                  <a:pt x="2703" y="213"/>
                </a:cubicBezTo>
                <a:cubicBezTo>
                  <a:pt x="2536" y="313"/>
                  <a:pt x="2302" y="446"/>
                  <a:pt x="2169" y="647"/>
                </a:cubicBezTo>
                <a:cubicBezTo>
                  <a:pt x="2136" y="713"/>
                  <a:pt x="2136" y="847"/>
                  <a:pt x="2136" y="947"/>
                </a:cubicBezTo>
                <a:lnTo>
                  <a:pt x="2136" y="1047"/>
                </a:lnTo>
                <a:cubicBezTo>
                  <a:pt x="2102" y="1347"/>
                  <a:pt x="1935" y="1614"/>
                  <a:pt x="1769" y="1847"/>
                </a:cubicBezTo>
                <a:cubicBezTo>
                  <a:pt x="1368" y="2381"/>
                  <a:pt x="701" y="2648"/>
                  <a:pt x="101" y="2848"/>
                </a:cubicBezTo>
                <a:cubicBezTo>
                  <a:pt x="1" y="2881"/>
                  <a:pt x="1" y="2948"/>
                  <a:pt x="1" y="3015"/>
                </a:cubicBezTo>
                <a:cubicBezTo>
                  <a:pt x="34" y="3048"/>
                  <a:pt x="101" y="3082"/>
                  <a:pt x="134" y="3082"/>
                </a:cubicBezTo>
                <a:cubicBezTo>
                  <a:pt x="835" y="2881"/>
                  <a:pt x="1535" y="2615"/>
                  <a:pt x="1969" y="1981"/>
                </a:cubicBezTo>
                <a:cubicBezTo>
                  <a:pt x="2136" y="1681"/>
                  <a:pt x="2336" y="1414"/>
                  <a:pt x="2369" y="1080"/>
                </a:cubicBezTo>
                <a:lnTo>
                  <a:pt x="2369" y="947"/>
                </a:lnTo>
                <a:cubicBezTo>
                  <a:pt x="2369" y="847"/>
                  <a:pt x="2369" y="780"/>
                  <a:pt x="2436" y="713"/>
                </a:cubicBezTo>
                <a:cubicBezTo>
                  <a:pt x="2502" y="546"/>
                  <a:pt x="2703" y="480"/>
                  <a:pt x="2836" y="446"/>
                </a:cubicBezTo>
                <a:cubicBezTo>
                  <a:pt x="2969" y="380"/>
                  <a:pt x="3136" y="313"/>
                  <a:pt x="3303" y="280"/>
                </a:cubicBezTo>
                <a:cubicBezTo>
                  <a:pt x="3370" y="213"/>
                  <a:pt x="3436" y="146"/>
                  <a:pt x="3370" y="113"/>
                </a:cubicBezTo>
                <a:cubicBezTo>
                  <a:pt x="3345" y="38"/>
                  <a:pt x="3301" y="0"/>
                  <a:pt x="32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72" name="Google Shape;4272;p65"/>
          <p:cNvSpPr/>
          <p:nvPr/>
        </p:nvSpPr>
        <p:spPr>
          <a:xfrm>
            <a:off x="2902058" y="2645272"/>
            <a:ext cx="80199" cy="36156"/>
          </a:xfrm>
          <a:custGeom>
            <a:avLst/>
            <a:gdLst/>
            <a:ahLst/>
            <a:cxnLst/>
            <a:rect l="l" t="t" r="r" b="b"/>
            <a:pathLst>
              <a:path w="2837" h="1279" extrusionOk="0">
                <a:moveTo>
                  <a:pt x="1083" y="0"/>
                </a:moveTo>
                <a:cubicBezTo>
                  <a:pt x="723" y="0"/>
                  <a:pt x="385" y="59"/>
                  <a:pt x="67" y="244"/>
                </a:cubicBezTo>
                <a:cubicBezTo>
                  <a:pt x="34" y="278"/>
                  <a:pt x="1" y="345"/>
                  <a:pt x="34" y="378"/>
                </a:cubicBezTo>
                <a:cubicBezTo>
                  <a:pt x="59" y="427"/>
                  <a:pt x="119" y="458"/>
                  <a:pt x="162" y="458"/>
                </a:cubicBezTo>
                <a:cubicBezTo>
                  <a:pt x="178" y="458"/>
                  <a:pt x="192" y="454"/>
                  <a:pt x="201" y="445"/>
                </a:cubicBezTo>
                <a:cubicBezTo>
                  <a:pt x="534" y="244"/>
                  <a:pt x="968" y="244"/>
                  <a:pt x="1368" y="244"/>
                </a:cubicBezTo>
                <a:cubicBezTo>
                  <a:pt x="1535" y="244"/>
                  <a:pt x="1702" y="244"/>
                  <a:pt x="1835" y="278"/>
                </a:cubicBezTo>
                <a:cubicBezTo>
                  <a:pt x="1969" y="311"/>
                  <a:pt x="2069" y="445"/>
                  <a:pt x="2202" y="611"/>
                </a:cubicBezTo>
                <a:cubicBezTo>
                  <a:pt x="2336" y="745"/>
                  <a:pt x="2469" y="945"/>
                  <a:pt x="2536" y="1112"/>
                </a:cubicBezTo>
                <a:cubicBezTo>
                  <a:pt x="2569" y="1145"/>
                  <a:pt x="2636" y="1178"/>
                  <a:pt x="2669" y="1178"/>
                </a:cubicBezTo>
                <a:cubicBezTo>
                  <a:pt x="2669" y="1178"/>
                  <a:pt x="2703" y="1178"/>
                  <a:pt x="2736" y="1279"/>
                </a:cubicBezTo>
                <a:cubicBezTo>
                  <a:pt x="2803" y="1212"/>
                  <a:pt x="2836" y="1145"/>
                  <a:pt x="2803" y="1112"/>
                </a:cubicBezTo>
                <a:cubicBezTo>
                  <a:pt x="2669" y="878"/>
                  <a:pt x="2536" y="678"/>
                  <a:pt x="2402" y="511"/>
                </a:cubicBezTo>
                <a:cubicBezTo>
                  <a:pt x="2302" y="345"/>
                  <a:pt x="2136" y="178"/>
                  <a:pt x="1902" y="111"/>
                </a:cubicBezTo>
                <a:cubicBezTo>
                  <a:pt x="1735" y="11"/>
                  <a:pt x="1569" y="11"/>
                  <a:pt x="1368" y="11"/>
                </a:cubicBezTo>
                <a:cubicBezTo>
                  <a:pt x="1272" y="4"/>
                  <a:pt x="1176" y="0"/>
                  <a:pt x="10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73" name="Google Shape;4273;p65"/>
          <p:cNvSpPr/>
          <p:nvPr/>
        </p:nvSpPr>
        <p:spPr>
          <a:xfrm>
            <a:off x="2814367" y="2543899"/>
            <a:ext cx="138660" cy="34743"/>
          </a:xfrm>
          <a:custGeom>
            <a:avLst/>
            <a:gdLst/>
            <a:ahLst/>
            <a:cxnLst/>
            <a:rect l="l" t="t" r="r" b="b"/>
            <a:pathLst>
              <a:path w="4905" h="1229" extrusionOk="0">
                <a:moveTo>
                  <a:pt x="2996" y="1"/>
                </a:moveTo>
                <a:cubicBezTo>
                  <a:pt x="2887" y="1"/>
                  <a:pt x="2777" y="10"/>
                  <a:pt x="2669" y="28"/>
                </a:cubicBezTo>
                <a:cubicBezTo>
                  <a:pt x="2436" y="61"/>
                  <a:pt x="2169" y="161"/>
                  <a:pt x="1969" y="228"/>
                </a:cubicBezTo>
                <a:cubicBezTo>
                  <a:pt x="1902" y="261"/>
                  <a:pt x="1835" y="261"/>
                  <a:pt x="1768" y="295"/>
                </a:cubicBezTo>
                <a:cubicBezTo>
                  <a:pt x="1263" y="491"/>
                  <a:pt x="829" y="570"/>
                  <a:pt x="405" y="570"/>
                </a:cubicBezTo>
                <a:cubicBezTo>
                  <a:pt x="326" y="570"/>
                  <a:pt x="247" y="567"/>
                  <a:pt x="167" y="561"/>
                </a:cubicBezTo>
                <a:cubicBezTo>
                  <a:pt x="101" y="561"/>
                  <a:pt x="67" y="595"/>
                  <a:pt x="67" y="695"/>
                </a:cubicBezTo>
                <a:cubicBezTo>
                  <a:pt x="1" y="728"/>
                  <a:pt x="67" y="828"/>
                  <a:pt x="134" y="828"/>
                </a:cubicBezTo>
                <a:cubicBezTo>
                  <a:pt x="228" y="840"/>
                  <a:pt x="324" y="846"/>
                  <a:pt x="421" y="846"/>
                </a:cubicBezTo>
                <a:cubicBezTo>
                  <a:pt x="870" y="846"/>
                  <a:pt x="1341" y="726"/>
                  <a:pt x="1835" y="561"/>
                </a:cubicBezTo>
                <a:cubicBezTo>
                  <a:pt x="1935" y="528"/>
                  <a:pt x="1969" y="528"/>
                  <a:pt x="2069" y="495"/>
                </a:cubicBezTo>
                <a:cubicBezTo>
                  <a:pt x="2269" y="395"/>
                  <a:pt x="2502" y="328"/>
                  <a:pt x="2736" y="261"/>
                </a:cubicBezTo>
                <a:cubicBezTo>
                  <a:pt x="2795" y="256"/>
                  <a:pt x="2854" y="253"/>
                  <a:pt x="2914" y="253"/>
                </a:cubicBezTo>
                <a:cubicBezTo>
                  <a:pt x="3568" y="253"/>
                  <a:pt x="4273" y="584"/>
                  <a:pt x="4671" y="1195"/>
                </a:cubicBezTo>
                <a:cubicBezTo>
                  <a:pt x="4671" y="1229"/>
                  <a:pt x="4737" y="1229"/>
                  <a:pt x="4771" y="1229"/>
                </a:cubicBezTo>
                <a:cubicBezTo>
                  <a:pt x="4804" y="1229"/>
                  <a:pt x="4837" y="1195"/>
                  <a:pt x="4804" y="1195"/>
                </a:cubicBezTo>
                <a:cubicBezTo>
                  <a:pt x="4904" y="1129"/>
                  <a:pt x="4904" y="1062"/>
                  <a:pt x="4837" y="1028"/>
                </a:cubicBezTo>
                <a:cubicBezTo>
                  <a:pt x="4405" y="365"/>
                  <a:pt x="3697" y="1"/>
                  <a:pt x="29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74" name="Google Shape;4274;p65"/>
          <p:cNvSpPr/>
          <p:nvPr/>
        </p:nvSpPr>
        <p:spPr>
          <a:xfrm>
            <a:off x="2854905" y="2492817"/>
            <a:ext cx="24566" cy="58489"/>
          </a:xfrm>
          <a:custGeom>
            <a:avLst/>
            <a:gdLst/>
            <a:ahLst/>
            <a:cxnLst/>
            <a:rect l="l" t="t" r="r" b="b"/>
            <a:pathLst>
              <a:path w="869" h="2069" extrusionOk="0">
                <a:moveTo>
                  <a:pt x="134" y="0"/>
                </a:moveTo>
                <a:cubicBezTo>
                  <a:pt x="68" y="0"/>
                  <a:pt x="1" y="33"/>
                  <a:pt x="1" y="134"/>
                </a:cubicBezTo>
                <a:cubicBezTo>
                  <a:pt x="1" y="334"/>
                  <a:pt x="1" y="534"/>
                  <a:pt x="68" y="734"/>
                </a:cubicBezTo>
                <a:lnTo>
                  <a:pt x="334" y="1234"/>
                </a:lnTo>
                <a:cubicBezTo>
                  <a:pt x="501" y="1501"/>
                  <a:pt x="635" y="1701"/>
                  <a:pt x="635" y="1968"/>
                </a:cubicBezTo>
                <a:cubicBezTo>
                  <a:pt x="635" y="2035"/>
                  <a:pt x="701" y="2068"/>
                  <a:pt x="735" y="2068"/>
                </a:cubicBezTo>
                <a:cubicBezTo>
                  <a:pt x="835" y="2068"/>
                  <a:pt x="868" y="2002"/>
                  <a:pt x="868" y="1901"/>
                </a:cubicBezTo>
                <a:cubicBezTo>
                  <a:pt x="868" y="1568"/>
                  <a:pt x="735" y="1334"/>
                  <a:pt x="568" y="1068"/>
                </a:cubicBezTo>
                <a:cubicBezTo>
                  <a:pt x="468" y="901"/>
                  <a:pt x="368" y="767"/>
                  <a:pt x="334" y="634"/>
                </a:cubicBezTo>
                <a:cubicBezTo>
                  <a:pt x="234" y="467"/>
                  <a:pt x="234" y="300"/>
                  <a:pt x="234" y="134"/>
                </a:cubicBezTo>
                <a:cubicBezTo>
                  <a:pt x="234" y="33"/>
                  <a:pt x="201" y="0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75" name="Google Shape;4275;p65"/>
          <p:cNvSpPr/>
          <p:nvPr/>
        </p:nvSpPr>
        <p:spPr>
          <a:xfrm>
            <a:off x="2861520" y="2544662"/>
            <a:ext cx="59422" cy="63210"/>
          </a:xfrm>
          <a:custGeom>
            <a:avLst/>
            <a:gdLst/>
            <a:ahLst/>
            <a:cxnLst/>
            <a:rect l="l" t="t" r="r" b="b"/>
            <a:pathLst>
              <a:path w="2102" h="2236" extrusionOk="0">
                <a:moveTo>
                  <a:pt x="1968" y="1"/>
                </a:moveTo>
                <a:cubicBezTo>
                  <a:pt x="1902" y="1"/>
                  <a:pt x="1835" y="34"/>
                  <a:pt x="1835" y="134"/>
                </a:cubicBezTo>
                <a:cubicBezTo>
                  <a:pt x="1802" y="534"/>
                  <a:pt x="1568" y="968"/>
                  <a:pt x="1168" y="1135"/>
                </a:cubicBezTo>
                <a:cubicBezTo>
                  <a:pt x="1068" y="1168"/>
                  <a:pt x="968" y="1202"/>
                  <a:pt x="834" y="1235"/>
                </a:cubicBezTo>
                <a:cubicBezTo>
                  <a:pt x="734" y="1302"/>
                  <a:pt x="601" y="1335"/>
                  <a:pt x="467" y="1402"/>
                </a:cubicBezTo>
                <a:cubicBezTo>
                  <a:pt x="234" y="1569"/>
                  <a:pt x="0" y="1835"/>
                  <a:pt x="67" y="2169"/>
                </a:cubicBezTo>
                <a:cubicBezTo>
                  <a:pt x="100" y="2202"/>
                  <a:pt x="134" y="2236"/>
                  <a:pt x="167" y="2236"/>
                </a:cubicBezTo>
                <a:cubicBezTo>
                  <a:pt x="267" y="2236"/>
                  <a:pt x="301" y="2169"/>
                  <a:pt x="301" y="2069"/>
                </a:cubicBezTo>
                <a:cubicBezTo>
                  <a:pt x="301" y="1869"/>
                  <a:pt x="467" y="1669"/>
                  <a:pt x="634" y="1569"/>
                </a:cubicBezTo>
                <a:cubicBezTo>
                  <a:pt x="734" y="1535"/>
                  <a:pt x="834" y="1502"/>
                  <a:pt x="968" y="1468"/>
                </a:cubicBezTo>
                <a:cubicBezTo>
                  <a:pt x="1068" y="1402"/>
                  <a:pt x="1168" y="1368"/>
                  <a:pt x="1301" y="1335"/>
                </a:cubicBezTo>
                <a:cubicBezTo>
                  <a:pt x="1768" y="1135"/>
                  <a:pt x="2069" y="635"/>
                  <a:pt x="2102" y="134"/>
                </a:cubicBezTo>
                <a:cubicBezTo>
                  <a:pt x="2102" y="34"/>
                  <a:pt x="2069" y="1"/>
                  <a:pt x="19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76" name="Google Shape;4276;p65"/>
          <p:cNvSpPr/>
          <p:nvPr/>
        </p:nvSpPr>
        <p:spPr>
          <a:xfrm>
            <a:off x="2802099" y="2496718"/>
            <a:ext cx="69825" cy="58347"/>
          </a:xfrm>
          <a:custGeom>
            <a:avLst/>
            <a:gdLst/>
            <a:ahLst/>
            <a:cxnLst/>
            <a:rect l="l" t="t" r="r" b="b"/>
            <a:pathLst>
              <a:path w="2470" h="2064" extrusionOk="0">
                <a:moveTo>
                  <a:pt x="114" y="0"/>
                </a:moveTo>
                <a:cubicBezTo>
                  <a:pt x="95" y="0"/>
                  <a:pt x="78" y="8"/>
                  <a:pt x="68" y="29"/>
                </a:cubicBezTo>
                <a:cubicBezTo>
                  <a:pt x="34" y="62"/>
                  <a:pt x="1" y="129"/>
                  <a:pt x="34" y="196"/>
                </a:cubicBezTo>
                <a:cubicBezTo>
                  <a:pt x="268" y="563"/>
                  <a:pt x="535" y="1030"/>
                  <a:pt x="1002" y="1263"/>
                </a:cubicBezTo>
                <a:cubicBezTo>
                  <a:pt x="1102" y="1363"/>
                  <a:pt x="1268" y="1397"/>
                  <a:pt x="1402" y="1430"/>
                </a:cubicBezTo>
                <a:cubicBezTo>
                  <a:pt x="1502" y="1463"/>
                  <a:pt x="1602" y="1530"/>
                  <a:pt x="1702" y="1563"/>
                </a:cubicBezTo>
                <a:cubicBezTo>
                  <a:pt x="1936" y="1697"/>
                  <a:pt x="2102" y="1830"/>
                  <a:pt x="2269" y="2030"/>
                </a:cubicBezTo>
                <a:cubicBezTo>
                  <a:pt x="2269" y="2064"/>
                  <a:pt x="2336" y="2064"/>
                  <a:pt x="2369" y="2064"/>
                </a:cubicBezTo>
                <a:cubicBezTo>
                  <a:pt x="2403" y="2064"/>
                  <a:pt x="2436" y="2064"/>
                  <a:pt x="2436" y="2030"/>
                </a:cubicBezTo>
                <a:cubicBezTo>
                  <a:pt x="2469" y="1964"/>
                  <a:pt x="2469" y="1897"/>
                  <a:pt x="2436" y="1864"/>
                </a:cubicBezTo>
                <a:cubicBezTo>
                  <a:pt x="2269" y="1630"/>
                  <a:pt x="2036" y="1463"/>
                  <a:pt x="1769" y="1363"/>
                </a:cubicBezTo>
                <a:cubicBezTo>
                  <a:pt x="1669" y="1296"/>
                  <a:pt x="1569" y="1263"/>
                  <a:pt x="1435" y="1230"/>
                </a:cubicBezTo>
                <a:cubicBezTo>
                  <a:pt x="1302" y="1196"/>
                  <a:pt x="1202" y="1130"/>
                  <a:pt x="1068" y="1063"/>
                </a:cubicBezTo>
                <a:cubicBezTo>
                  <a:pt x="701" y="863"/>
                  <a:pt x="435" y="429"/>
                  <a:pt x="234" y="62"/>
                </a:cubicBezTo>
                <a:cubicBezTo>
                  <a:pt x="211" y="39"/>
                  <a:pt x="157" y="0"/>
                  <a:pt x="1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77" name="Google Shape;4277;p65"/>
          <p:cNvSpPr/>
          <p:nvPr/>
        </p:nvSpPr>
        <p:spPr>
          <a:xfrm>
            <a:off x="2913394" y="2512238"/>
            <a:ext cx="42460" cy="39068"/>
          </a:xfrm>
          <a:custGeom>
            <a:avLst/>
            <a:gdLst/>
            <a:ahLst/>
            <a:cxnLst/>
            <a:rect l="l" t="t" r="r" b="b"/>
            <a:pathLst>
              <a:path w="1502" h="1382" extrusionOk="0">
                <a:moveTo>
                  <a:pt x="1349" y="1"/>
                </a:moveTo>
                <a:cubicBezTo>
                  <a:pt x="1303" y="1"/>
                  <a:pt x="1268" y="31"/>
                  <a:pt x="1268" y="80"/>
                </a:cubicBezTo>
                <a:cubicBezTo>
                  <a:pt x="1268" y="180"/>
                  <a:pt x="1234" y="247"/>
                  <a:pt x="1134" y="314"/>
                </a:cubicBezTo>
                <a:cubicBezTo>
                  <a:pt x="1067" y="347"/>
                  <a:pt x="967" y="381"/>
                  <a:pt x="834" y="447"/>
                </a:cubicBezTo>
                <a:cubicBezTo>
                  <a:pt x="667" y="481"/>
                  <a:pt x="467" y="547"/>
                  <a:pt x="300" y="647"/>
                </a:cubicBezTo>
                <a:cubicBezTo>
                  <a:pt x="234" y="681"/>
                  <a:pt x="133" y="681"/>
                  <a:pt x="100" y="781"/>
                </a:cubicBezTo>
                <a:cubicBezTo>
                  <a:pt x="0" y="881"/>
                  <a:pt x="0" y="1014"/>
                  <a:pt x="0" y="1148"/>
                </a:cubicBezTo>
                <a:lnTo>
                  <a:pt x="0" y="1281"/>
                </a:lnTo>
                <a:cubicBezTo>
                  <a:pt x="0" y="1315"/>
                  <a:pt x="67" y="1381"/>
                  <a:pt x="133" y="1381"/>
                </a:cubicBezTo>
                <a:cubicBezTo>
                  <a:pt x="234" y="1381"/>
                  <a:pt x="267" y="1348"/>
                  <a:pt x="234" y="1315"/>
                </a:cubicBezTo>
                <a:lnTo>
                  <a:pt x="234" y="1148"/>
                </a:lnTo>
                <a:cubicBezTo>
                  <a:pt x="234" y="1014"/>
                  <a:pt x="234" y="981"/>
                  <a:pt x="267" y="914"/>
                </a:cubicBezTo>
                <a:cubicBezTo>
                  <a:pt x="267" y="914"/>
                  <a:pt x="300" y="881"/>
                  <a:pt x="334" y="881"/>
                </a:cubicBezTo>
                <a:cubicBezTo>
                  <a:pt x="500" y="814"/>
                  <a:pt x="667" y="747"/>
                  <a:pt x="901" y="681"/>
                </a:cubicBezTo>
                <a:cubicBezTo>
                  <a:pt x="1001" y="647"/>
                  <a:pt x="1101" y="581"/>
                  <a:pt x="1234" y="514"/>
                </a:cubicBezTo>
                <a:cubicBezTo>
                  <a:pt x="1401" y="447"/>
                  <a:pt x="1468" y="280"/>
                  <a:pt x="1468" y="147"/>
                </a:cubicBezTo>
                <a:cubicBezTo>
                  <a:pt x="1501" y="80"/>
                  <a:pt x="1468" y="14"/>
                  <a:pt x="1401" y="14"/>
                </a:cubicBezTo>
                <a:cubicBezTo>
                  <a:pt x="1383" y="5"/>
                  <a:pt x="1365" y="1"/>
                  <a:pt x="134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78" name="Google Shape;4278;p65"/>
          <p:cNvSpPr/>
          <p:nvPr/>
        </p:nvSpPr>
        <p:spPr>
          <a:xfrm>
            <a:off x="2907712" y="2496577"/>
            <a:ext cx="14191" cy="35873"/>
          </a:xfrm>
          <a:custGeom>
            <a:avLst/>
            <a:gdLst/>
            <a:ahLst/>
            <a:cxnLst/>
            <a:rect l="l" t="t" r="r" b="b"/>
            <a:pathLst>
              <a:path w="502" h="1269" extrusionOk="0">
                <a:moveTo>
                  <a:pt x="68" y="1"/>
                </a:moveTo>
                <a:cubicBezTo>
                  <a:pt x="34" y="1"/>
                  <a:pt x="1" y="34"/>
                  <a:pt x="1" y="101"/>
                </a:cubicBezTo>
                <a:lnTo>
                  <a:pt x="1" y="334"/>
                </a:lnTo>
                <a:lnTo>
                  <a:pt x="1" y="534"/>
                </a:lnTo>
                <a:cubicBezTo>
                  <a:pt x="34" y="701"/>
                  <a:pt x="68" y="834"/>
                  <a:pt x="168" y="935"/>
                </a:cubicBezTo>
                <a:lnTo>
                  <a:pt x="268" y="1035"/>
                </a:lnTo>
                <a:cubicBezTo>
                  <a:pt x="301" y="1068"/>
                  <a:pt x="334" y="1101"/>
                  <a:pt x="334" y="1168"/>
                </a:cubicBezTo>
                <a:cubicBezTo>
                  <a:pt x="361" y="1195"/>
                  <a:pt x="410" y="1222"/>
                  <a:pt x="446" y="1231"/>
                </a:cubicBezTo>
                <a:lnTo>
                  <a:pt x="446" y="1231"/>
                </a:lnTo>
                <a:cubicBezTo>
                  <a:pt x="481" y="1188"/>
                  <a:pt x="493" y="1126"/>
                  <a:pt x="468" y="1101"/>
                </a:cubicBezTo>
                <a:cubicBezTo>
                  <a:pt x="468" y="1035"/>
                  <a:pt x="368" y="935"/>
                  <a:pt x="334" y="901"/>
                </a:cubicBezTo>
                <a:cubicBezTo>
                  <a:pt x="334" y="868"/>
                  <a:pt x="301" y="868"/>
                  <a:pt x="301" y="801"/>
                </a:cubicBezTo>
                <a:cubicBezTo>
                  <a:pt x="234" y="734"/>
                  <a:pt x="201" y="601"/>
                  <a:pt x="201" y="534"/>
                </a:cubicBezTo>
                <a:lnTo>
                  <a:pt x="201" y="367"/>
                </a:lnTo>
                <a:lnTo>
                  <a:pt x="201" y="67"/>
                </a:lnTo>
                <a:cubicBezTo>
                  <a:pt x="201" y="34"/>
                  <a:pt x="168" y="1"/>
                  <a:pt x="68" y="1"/>
                </a:cubicBezTo>
                <a:close/>
                <a:moveTo>
                  <a:pt x="446" y="1231"/>
                </a:moveTo>
                <a:lnTo>
                  <a:pt x="446" y="1231"/>
                </a:lnTo>
                <a:cubicBezTo>
                  <a:pt x="433" y="1246"/>
                  <a:pt x="418" y="1260"/>
                  <a:pt x="401" y="1268"/>
                </a:cubicBezTo>
                <a:cubicBezTo>
                  <a:pt x="501" y="1235"/>
                  <a:pt x="501" y="1235"/>
                  <a:pt x="468" y="1235"/>
                </a:cubicBezTo>
                <a:cubicBezTo>
                  <a:pt x="461" y="1235"/>
                  <a:pt x="454" y="1234"/>
                  <a:pt x="446" y="123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79" name="Google Shape;4279;p65"/>
          <p:cNvSpPr/>
          <p:nvPr/>
        </p:nvSpPr>
        <p:spPr>
          <a:xfrm>
            <a:off x="2949211" y="2572959"/>
            <a:ext cx="35873" cy="27364"/>
          </a:xfrm>
          <a:custGeom>
            <a:avLst/>
            <a:gdLst/>
            <a:ahLst/>
            <a:cxnLst/>
            <a:rect l="l" t="t" r="r" b="b"/>
            <a:pathLst>
              <a:path w="1269" h="968" extrusionOk="0">
                <a:moveTo>
                  <a:pt x="67" y="0"/>
                </a:moveTo>
                <a:cubicBezTo>
                  <a:pt x="1" y="34"/>
                  <a:pt x="1" y="67"/>
                  <a:pt x="1" y="167"/>
                </a:cubicBezTo>
                <a:cubicBezTo>
                  <a:pt x="1" y="201"/>
                  <a:pt x="1" y="301"/>
                  <a:pt x="67" y="334"/>
                </a:cubicBezTo>
                <a:lnTo>
                  <a:pt x="334" y="334"/>
                </a:lnTo>
                <a:cubicBezTo>
                  <a:pt x="468" y="367"/>
                  <a:pt x="534" y="401"/>
                  <a:pt x="668" y="467"/>
                </a:cubicBezTo>
                <a:cubicBezTo>
                  <a:pt x="835" y="568"/>
                  <a:pt x="968" y="701"/>
                  <a:pt x="1035" y="868"/>
                </a:cubicBezTo>
                <a:cubicBezTo>
                  <a:pt x="1068" y="901"/>
                  <a:pt x="1135" y="968"/>
                  <a:pt x="1168" y="968"/>
                </a:cubicBezTo>
                <a:lnTo>
                  <a:pt x="1201" y="901"/>
                </a:lnTo>
                <a:cubicBezTo>
                  <a:pt x="1235" y="868"/>
                  <a:pt x="1268" y="801"/>
                  <a:pt x="1235" y="734"/>
                </a:cubicBezTo>
                <a:cubicBezTo>
                  <a:pt x="1168" y="534"/>
                  <a:pt x="1001" y="367"/>
                  <a:pt x="801" y="234"/>
                </a:cubicBezTo>
                <a:cubicBezTo>
                  <a:pt x="634" y="167"/>
                  <a:pt x="501" y="134"/>
                  <a:pt x="334" y="134"/>
                </a:cubicBezTo>
                <a:lnTo>
                  <a:pt x="201" y="134"/>
                </a:lnTo>
                <a:lnTo>
                  <a:pt x="201" y="67"/>
                </a:lnTo>
                <a:cubicBezTo>
                  <a:pt x="201" y="0"/>
                  <a:pt x="134" y="0"/>
                  <a:pt x="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80" name="Google Shape;4280;p65"/>
          <p:cNvSpPr/>
          <p:nvPr/>
        </p:nvSpPr>
        <p:spPr>
          <a:xfrm>
            <a:off x="2943557" y="2580027"/>
            <a:ext cx="18884" cy="25018"/>
          </a:xfrm>
          <a:custGeom>
            <a:avLst/>
            <a:gdLst/>
            <a:ahLst/>
            <a:cxnLst/>
            <a:rect l="l" t="t" r="r" b="b"/>
            <a:pathLst>
              <a:path w="668" h="885" extrusionOk="0">
                <a:moveTo>
                  <a:pt x="530" y="1"/>
                </a:moveTo>
                <a:cubicBezTo>
                  <a:pt x="501" y="1"/>
                  <a:pt x="467" y="17"/>
                  <a:pt x="434" y="51"/>
                </a:cubicBezTo>
                <a:lnTo>
                  <a:pt x="167" y="384"/>
                </a:lnTo>
                <a:cubicBezTo>
                  <a:pt x="67" y="451"/>
                  <a:pt x="0" y="584"/>
                  <a:pt x="0" y="751"/>
                </a:cubicBezTo>
                <a:cubicBezTo>
                  <a:pt x="0" y="818"/>
                  <a:pt x="34" y="885"/>
                  <a:pt x="101" y="885"/>
                </a:cubicBezTo>
                <a:cubicBezTo>
                  <a:pt x="201" y="885"/>
                  <a:pt x="234" y="818"/>
                  <a:pt x="201" y="751"/>
                </a:cubicBezTo>
                <a:cubicBezTo>
                  <a:pt x="201" y="651"/>
                  <a:pt x="267" y="618"/>
                  <a:pt x="334" y="551"/>
                </a:cubicBezTo>
                <a:lnTo>
                  <a:pt x="601" y="184"/>
                </a:lnTo>
                <a:cubicBezTo>
                  <a:pt x="668" y="151"/>
                  <a:pt x="668" y="84"/>
                  <a:pt x="601" y="51"/>
                </a:cubicBezTo>
                <a:cubicBezTo>
                  <a:pt x="584" y="17"/>
                  <a:pt x="559" y="1"/>
                  <a:pt x="5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81" name="Google Shape;4281;p65"/>
          <p:cNvSpPr/>
          <p:nvPr/>
        </p:nvSpPr>
        <p:spPr>
          <a:xfrm>
            <a:off x="2962412" y="2509411"/>
            <a:ext cx="17018" cy="44722"/>
          </a:xfrm>
          <a:custGeom>
            <a:avLst/>
            <a:gdLst/>
            <a:ahLst/>
            <a:cxnLst/>
            <a:rect l="l" t="t" r="r" b="b"/>
            <a:pathLst>
              <a:path w="602" h="1582" extrusionOk="0">
                <a:moveTo>
                  <a:pt x="307" y="0"/>
                </a:moveTo>
                <a:cubicBezTo>
                  <a:pt x="278" y="0"/>
                  <a:pt x="249" y="17"/>
                  <a:pt x="234" y="47"/>
                </a:cubicBezTo>
                <a:cubicBezTo>
                  <a:pt x="167" y="80"/>
                  <a:pt x="167" y="147"/>
                  <a:pt x="201" y="180"/>
                </a:cubicBezTo>
                <a:cubicBezTo>
                  <a:pt x="368" y="414"/>
                  <a:pt x="368" y="747"/>
                  <a:pt x="234" y="948"/>
                </a:cubicBezTo>
                <a:cubicBezTo>
                  <a:pt x="201" y="981"/>
                  <a:pt x="201" y="1014"/>
                  <a:pt x="167" y="1081"/>
                </a:cubicBezTo>
                <a:cubicBezTo>
                  <a:pt x="67" y="1148"/>
                  <a:pt x="1" y="1281"/>
                  <a:pt x="1" y="1448"/>
                </a:cubicBezTo>
                <a:cubicBezTo>
                  <a:pt x="1" y="1515"/>
                  <a:pt x="34" y="1581"/>
                  <a:pt x="101" y="1581"/>
                </a:cubicBezTo>
                <a:cubicBezTo>
                  <a:pt x="167" y="1581"/>
                  <a:pt x="201" y="1548"/>
                  <a:pt x="234" y="1448"/>
                </a:cubicBezTo>
                <a:cubicBezTo>
                  <a:pt x="234" y="1381"/>
                  <a:pt x="267" y="1281"/>
                  <a:pt x="368" y="1214"/>
                </a:cubicBezTo>
                <a:cubicBezTo>
                  <a:pt x="401" y="1148"/>
                  <a:pt x="401" y="1114"/>
                  <a:pt x="434" y="1081"/>
                </a:cubicBezTo>
                <a:cubicBezTo>
                  <a:pt x="601" y="781"/>
                  <a:pt x="601" y="380"/>
                  <a:pt x="401" y="80"/>
                </a:cubicBezTo>
                <a:cubicBezTo>
                  <a:pt x="383" y="25"/>
                  <a:pt x="344" y="0"/>
                  <a:pt x="30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82" name="Google Shape;4282;p65"/>
          <p:cNvSpPr/>
          <p:nvPr/>
        </p:nvSpPr>
        <p:spPr>
          <a:xfrm>
            <a:off x="3087842" y="2455078"/>
            <a:ext cx="16057" cy="63210"/>
          </a:xfrm>
          <a:custGeom>
            <a:avLst/>
            <a:gdLst/>
            <a:ahLst/>
            <a:cxnLst/>
            <a:rect l="l" t="t" r="r" b="b"/>
            <a:pathLst>
              <a:path w="568" h="2236" extrusionOk="0">
                <a:moveTo>
                  <a:pt x="134" y="1"/>
                </a:moveTo>
                <a:cubicBezTo>
                  <a:pt x="67" y="1"/>
                  <a:pt x="0" y="34"/>
                  <a:pt x="0" y="134"/>
                </a:cubicBezTo>
                <a:cubicBezTo>
                  <a:pt x="0" y="368"/>
                  <a:pt x="100" y="568"/>
                  <a:pt x="134" y="835"/>
                </a:cubicBezTo>
                <a:cubicBezTo>
                  <a:pt x="167" y="968"/>
                  <a:pt x="167" y="1035"/>
                  <a:pt x="234" y="1168"/>
                </a:cubicBezTo>
                <a:cubicBezTo>
                  <a:pt x="334" y="1535"/>
                  <a:pt x="300" y="1869"/>
                  <a:pt x="167" y="2069"/>
                </a:cubicBezTo>
                <a:cubicBezTo>
                  <a:pt x="134" y="2102"/>
                  <a:pt x="167" y="2202"/>
                  <a:pt x="234" y="2236"/>
                </a:cubicBezTo>
                <a:lnTo>
                  <a:pt x="267" y="2236"/>
                </a:lnTo>
                <a:cubicBezTo>
                  <a:pt x="300" y="2236"/>
                  <a:pt x="334" y="2236"/>
                  <a:pt x="400" y="2202"/>
                </a:cubicBezTo>
                <a:cubicBezTo>
                  <a:pt x="567" y="1969"/>
                  <a:pt x="567" y="1569"/>
                  <a:pt x="467" y="1135"/>
                </a:cubicBezTo>
                <a:cubicBezTo>
                  <a:pt x="434" y="1002"/>
                  <a:pt x="434" y="901"/>
                  <a:pt x="400" y="801"/>
                </a:cubicBezTo>
                <a:cubicBezTo>
                  <a:pt x="334" y="568"/>
                  <a:pt x="267" y="334"/>
                  <a:pt x="267" y="134"/>
                </a:cubicBezTo>
                <a:cubicBezTo>
                  <a:pt x="267" y="34"/>
                  <a:pt x="234" y="1"/>
                  <a:pt x="1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83" name="Google Shape;4283;p65"/>
          <p:cNvSpPr/>
          <p:nvPr/>
        </p:nvSpPr>
        <p:spPr>
          <a:xfrm>
            <a:off x="2781378" y="1858178"/>
            <a:ext cx="21711" cy="99055"/>
          </a:xfrm>
          <a:custGeom>
            <a:avLst/>
            <a:gdLst/>
            <a:ahLst/>
            <a:cxnLst/>
            <a:rect l="l" t="t" r="r" b="b"/>
            <a:pathLst>
              <a:path w="768" h="3504" extrusionOk="0">
                <a:moveTo>
                  <a:pt x="133" y="1"/>
                </a:moveTo>
                <a:cubicBezTo>
                  <a:pt x="67" y="1"/>
                  <a:pt x="0" y="67"/>
                  <a:pt x="0" y="134"/>
                </a:cubicBezTo>
                <a:cubicBezTo>
                  <a:pt x="0" y="501"/>
                  <a:pt x="133" y="901"/>
                  <a:pt x="267" y="1235"/>
                </a:cubicBezTo>
                <a:cubicBezTo>
                  <a:pt x="400" y="1602"/>
                  <a:pt x="500" y="1935"/>
                  <a:pt x="467" y="2269"/>
                </a:cubicBezTo>
                <a:cubicBezTo>
                  <a:pt x="467" y="2469"/>
                  <a:pt x="400" y="2636"/>
                  <a:pt x="300" y="2836"/>
                </a:cubicBezTo>
                <a:lnTo>
                  <a:pt x="100" y="3336"/>
                </a:lnTo>
                <a:cubicBezTo>
                  <a:pt x="100" y="3436"/>
                  <a:pt x="133" y="3470"/>
                  <a:pt x="167" y="3503"/>
                </a:cubicBezTo>
                <a:lnTo>
                  <a:pt x="234" y="3503"/>
                </a:lnTo>
                <a:cubicBezTo>
                  <a:pt x="267" y="3503"/>
                  <a:pt x="300" y="3470"/>
                  <a:pt x="334" y="3403"/>
                </a:cubicBezTo>
                <a:lnTo>
                  <a:pt x="567" y="2903"/>
                </a:lnTo>
                <a:cubicBezTo>
                  <a:pt x="600" y="2736"/>
                  <a:pt x="667" y="2469"/>
                  <a:pt x="734" y="2269"/>
                </a:cubicBezTo>
                <a:cubicBezTo>
                  <a:pt x="767" y="1835"/>
                  <a:pt x="600" y="1468"/>
                  <a:pt x="467" y="1101"/>
                </a:cubicBezTo>
                <a:cubicBezTo>
                  <a:pt x="334" y="768"/>
                  <a:pt x="267" y="468"/>
                  <a:pt x="267" y="134"/>
                </a:cubicBezTo>
                <a:cubicBezTo>
                  <a:pt x="267" y="67"/>
                  <a:pt x="234" y="1"/>
                  <a:pt x="13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84" name="Google Shape;4284;p65"/>
          <p:cNvSpPr/>
          <p:nvPr/>
        </p:nvSpPr>
        <p:spPr>
          <a:xfrm>
            <a:off x="2787964" y="1892836"/>
            <a:ext cx="64143" cy="30446"/>
          </a:xfrm>
          <a:custGeom>
            <a:avLst/>
            <a:gdLst/>
            <a:ahLst/>
            <a:cxnLst/>
            <a:rect l="l" t="t" r="r" b="b"/>
            <a:pathLst>
              <a:path w="2269" h="1077" extrusionOk="0">
                <a:moveTo>
                  <a:pt x="1072" y="1"/>
                </a:moveTo>
                <a:cubicBezTo>
                  <a:pt x="910" y="1"/>
                  <a:pt x="751" y="26"/>
                  <a:pt x="601" y="42"/>
                </a:cubicBezTo>
                <a:cubicBezTo>
                  <a:pt x="401" y="42"/>
                  <a:pt x="234" y="76"/>
                  <a:pt x="67" y="176"/>
                </a:cubicBezTo>
                <a:cubicBezTo>
                  <a:pt x="34" y="209"/>
                  <a:pt x="1" y="276"/>
                  <a:pt x="34" y="342"/>
                </a:cubicBezTo>
                <a:cubicBezTo>
                  <a:pt x="57" y="366"/>
                  <a:pt x="114" y="390"/>
                  <a:pt x="158" y="390"/>
                </a:cubicBezTo>
                <a:cubicBezTo>
                  <a:pt x="175" y="390"/>
                  <a:pt x="191" y="386"/>
                  <a:pt x="201" y="376"/>
                </a:cubicBezTo>
                <a:cubicBezTo>
                  <a:pt x="334" y="276"/>
                  <a:pt x="501" y="276"/>
                  <a:pt x="668" y="242"/>
                </a:cubicBezTo>
                <a:cubicBezTo>
                  <a:pt x="795" y="224"/>
                  <a:pt x="953" y="196"/>
                  <a:pt x="1113" y="196"/>
                </a:cubicBezTo>
                <a:cubicBezTo>
                  <a:pt x="1246" y="196"/>
                  <a:pt x="1381" y="215"/>
                  <a:pt x="1502" y="276"/>
                </a:cubicBezTo>
                <a:cubicBezTo>
                  <a:pt x="1668" y="376"/>
                  <a:pt x="1835" y="543"/>
                  <a:pt x="1902" y="709"/>
                </a:cubicBezTo>
                <a:cubicBezTo>
                  <a:pt x="2002" y="776"/>
                  <a:pt x="2035" y="876"/>
                  <a:pt x="2035" y="943"/>
                </a:cubicBezTo>
                <a:cubicBezTo>
                  <a:pt x="2035" y="1043"/>
                  <a:pt x="2102" y="1076"/>
                  <a:pt x="2169" y="1076"/>
                </a:cubicBezTo>
                <a:cubicBezTo>
                  <a:pt x="2235" y="1043"/>
                  <a:pt x="2269" y="1010"/>
                  <a:pt x="2235" y="976"/>
                </a:cubicBezTo>
                <a:cubicBezTo>
                  <a:pt x="2202" y="809"/>
                  <a:pt x="2169" y="743"/>
                  <a:pt x="2069" y="609"/>
                </a:cubicBezTo>
                <a:cubicBezTo>
                  <a:pt x="2002" y="443"/>
                  <a:pt x="1802" y="242"/>
                  <a:pt x="1568" y="109"/>
                </a:cubicBezTo>
                <a:cubicBezTo>
                  <a:pt x="1402" y="26"/>
                  <a:pt x="1235" y="1"/>
                  <a:pt x="107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85" name="Google Shape;4285;p65"/>
          <p:cNvSpPr/>
          <p:nvPr/>
        </p:nvSpPr>
        <p:spPr>
          <a:xfrm>
            <a:off x="2677630" y="1851818"/>
            <a:ext cx="21711" cy="94079"/>
          </a:xfrm>
          <a:custGeom>
            <a:avLst/>
            <a:gdLst/>
            <a:ahLst/>
            <a:cxnLst/>
            <a:rect l="l" t="t" r="r" b="b"/>
            <a:pathLst>
              <a:path w="768" h="3328" extrusionOk="0">
                <a:moveTo>
                  <a:pt x="639" y="1"/>
                </a:moveTo>
                <a:cubicBezTo>
                  <a:pt x="609" y="1"/>
                  <a:pt x="584" y="9"/>
                  <a:pt x="568" y="26"/>
                </a:cubicBezTo>
                <a:cubicBezTo>
                  <a:pt x="334" y="326"/>
                  <a:pt x="268" y="726"/>
                  <a:pt x="301" y="1326"/>
                </a:cubicBezTo>
                <a:cubicBezTo>
                  <a:pt x="301" y="1393"/>
                  <a:pt x="334" y="1527"/>
                  <a:pt x="334" y="1660"/>
                </a:cubicBezTo>
                <a:cubicBezTo>
                  <a:pt x="401" y="1960"/>
                  <a:pt x="434" y="2227"/>
                  <a:pt x="401" y="2527"/>
                </a:cubicBezTo>
                <a:cubicBezTo>
                  <a:pt x="334" y="2694"/>
                  <a:pt x="301" y="2961"/>
                  <a:pt x="101" y="3061"/>
                </a:cubicBezTo>
                <a:cubicBezTo>
                  <a:pt x="67" y="3128"/>
                  <a:pt x="1" y="3194"/>
                  <a:pt x="67" y="3228"/>
                </a:cubicBezTo>
                <a:cubicBezTo>
                  <a:pt x="67" y="3228"/>
                  <a:pt x="101" y="3295"/>
                  <a:pt x="134" y="3295"/>
                </a:cubicBezTo>
                <a:cubicBezTo>
                  <a:pt x="134" y="3295"/>
                  <a:pt x="168" y="3295"/>
                  <a:pt x="168" y="3328"/>
                </a:cubicBezTo>
                <a:cubicBezTo>
                  <a:pt x="434" y="3194"/>
                  <a:pt x="568" y="2961"/>
                  <a:pt x="601" y="2627"/>
                </a:cubicBezTo>
                <a:cubicBezTo>
                  <a:pt x="635" y="2294"/>
                  <a:pt x="601" y="1960"/>
                  <a:pt x="568" y="1660"/>
                </a:cubicBezTo>
                <a:cubicBezTo>
                  <a:pt x="568" y="1560"/>
                  <a:pt x="501" y="1460"/>
                  <a:pt x="501" y="1326"/>
                </a:cubicBezTo>
                <a:cubicBezTo>
                  <a:pt x="468" y="826"/>
                  <a:pt x="501" y="459"/>
                  <a:pt x="735" y="192"/>
                </a:cubicBezTo>
                <a:cubicBezTo>
                  <a:pt x="768" y="159"/>
                  <a:pt x="768" y="59"/>
                  <a:pt x="735" y="26"/>
                </a:cubicBezTo>
                <a:cubicBezTo>
                  <a:pt x="701" y="9"/>
                  <a:pt x="668" y="1"/>
                  <a:pt x="63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86" name="Google Shape;4286;p65"/>
          <p:cNvSpPr/>
          <p:nvPr/>
        </p:nvSpPr>
        <p:spPr>
          <a:xfrm>
            <a:off x="2686111" y="1875705"/>
            <a:ext cx="27393" cy="51337"/>
          </a:xfrm>
          <a:custGeom>
            <a:avLst/>
            <a:gdLst/>
            <a:ahLst/>
            <a:cxnLst/>
            <a:rect l="l" t="t" r="r" b="b"/>
            <a:pathLst>
              <a:path w="969" h="1816" extrusionOk="0">
                <a:moveTo>
                  <a:pt x="149" y="1"/>
                </a:moveTo>
                <a:cubicBezTo>
                  <a:pt x="112" y="1"/>
                  <a:pt x="81" y="24"/>
                  <a:pt x="34" y="48"/>
                </a:cubicBezTo>
                <a:cubicBezTo>
                  <a:pt x="1" y="148"/>
                  <a:pt x="34" y="181"/>
                  <a:pt x="101" y="215"/>
                </a:cubicBezTo>
                <a:cubicBezTo>
                  <a:pt x="134" y="281"/>
                  <a:pt x="168" y="348"/>
                  <a:pt x="201" y="381"/>
                </a:cubicBezTo>
                <a:cubicBezTo>
                  <a:pt x="268" y="381"/>
                  <a:pt x="268" y="448"/>
                  <a:pt x="301" y="481"/>
                </a:cubicBezTo>
                <a:cubicBezTo>
                  <a:pt x="601" y="815"/>
                  <a:pt x="701" y="1215"/>
                  <a:pt x="601" y="1649"/>
                </a:cubicBezTo>
                <a:cubicBezTo>
                  <a:pt x="601" y="1716"/>
                  <a:pt x="635" y="1782"/>
                  <a:pt x="701" y="1816"/>
                </a:cubicBezTo>
                <a:cubicBezTo>
                  <a:pt x="768" y="1816"/>
                  <a:pt x="802" y="1782"/>
                  <a:pt x="835" y="1682"/>
                </a:cubicBezTo>
                <a:cubicBezTo>
                  <a:pt x="968" y="1215"/>
                  <a:pt x="835" y="682"/>
                  <a:pt x="501" y="315"/>
                </a:cubicBezTo>
                <a:lnTo>
                  <a:pt x="435" y="215"/>
                </a:lnTo>
                <a:cubicBezTo>
                  <a:pt x="368" y="148"/>
                  <a:pt x="301" y="48"/>
                  <a:pt x="201" y="14"/>
                </a:cubicBezTo>
                <a:cubicBezTo>
                  <a:pt x="182" y="5"/>
                  <a:pt x="165" y="1"/>
                  <a:pt x="14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87" name="Google Shape;4287;p65"/>
          <p:cNvSpPr/>
          <p:nvPr/>
        </p:nvSpPr>
        <p:spPr>
          <a:xfrm>
            <a:off x="2690832" y="1837061"/>
            <a:ext cx="14191" cy="18318"/>
          </a:xfrm>
          <a:custGeom>
            <a:avLst/>
            <a:gdLst/>
            <a:ahLst/>
            <a:cxnLst/>
            <a:rect l="l" t="t" r="r" b="b"/>
            <a:pathLst>
              <a:path w="502" h="648" extrusionOk="0">
                <a:moveTo>
                  <a:pt x="362" y="0"/>
                </a:moveTo>
                <a:cubicBezTo>
                  <a:pt x="315" y="0"/>
                  <a:pt x="291" y="24"/>
                  <a:pt x="268" y="47"/>
                </a:cubicBezTo>
                <a:cubicBezTo>
                  <a:pt x="201" y="181"/>
                  <a:pt x="134" y="347"/>
                  <a:pt x="34" y="481"/>
                </a:cubicBezTo>
                <a:cubicBezTo>
                  <a:pt x="1" y="514"/>
                  <a:pt x="34" y="581"/>
                  <a:pt x="101" y="648"/>
                </a:cubicBezTo>
                <a:lnTo>
                  <a:pt x="201" y="648"/>
                </a:lnTo>
                <a:cubicBezTo>
                  <a:pt x="301" y="481"/>
                  <a:pt x="368" y="347"/>
                  <a:pt x="468" y="181"/>
                </a:cubicBezTo>
                <a:cubicBezTo>
                  <a:pt x="501" y="81"/>
                  <a:pt x="468" y="47"/>
                  <a:pt x="434" y="14"/>
                </a:cubicBezTo>
                <a:cubicBezTo>
                  <a:pt x="405" y="4"/>
                  <a:pt x="381" y="0"/>
                  <a:pt x="362" y="0"/>
                </a:cubicBezTo>
                <a:close/>
              </a:path>
            </a:pathLst>
          </a:custGeom>
          <a:solidFill>
            <a:srgbClr val="85A0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88" name="Google Shape;4288;p65"/>
          <p:cNvSpPr/>
          <p:nvPr/>
        </p:nvSpPr>
        <p:spPr>
          <a:xfrm>
            <a:off x="3195320" y="1755533"/>
            <a:ext cx="89613" cy="49867"/>
          </a:xfrm>
          <a:custGeom>
            <a:avLst/>
            <a:gdLst/>
            <a:ahLst/>
            <a:cxnLst/>
            <a:rect l="l" t="t" r="r" b="b"/>
            <a:pathLst>
              <a:path w="3170" h="1764" extrusionOk="0">
                <a:moveTo>
                  <a:pt x="3009" y="1"/>
                </a:moveTo>
                <a:cubicBezTo>
                  <a:pt x="2993" y="1"/>
                  <a:pt x="2980" y="8"/>
                  <a:pt x="2970" y="29"/>
                </a:cubicBezTo>
                <a:cubicBezTo>
                  <a:pt x="2803" y="96"/>
                  <a:pt x="2669" y="229"/>
                  <a:pt x="2536" y="363"/>
                </a:cubicBezTo>
                <a:cubicBezTo>
                  <a:pt x="2403" y="429"/>
                  <a:pt x="2336" y="463"/>
                  <a:pt x="2236" y="563"/>
                </a:cubicBezTo>
                <a:cubicBezTo>
                  <a:pt x="2002" y="730"/>
                  <a:pt x="1702" y="796"/>
                  <a:pt x="1368" y="863"/>
                </a:cubicBezTo>
                <a:cubicBezTo>
                  <a:pt x="1302" y="863"/>
                  <a:pt x="1202" y="896"/>
                  <a:pt x="1135" y="896"/>
                </a:cubicBezTo>
                <a:cubicBezTo>
                  <a:pt x="601" y="996"/>
                  <a:pt x="201" y="1263"/>
                  <a:pt x="34" y="1597"/>
                </a:cubicBezTo>
                <a:cubicBezTo>
                  <a:pt x="1" y="1697"/>
                  <a:pt x="34" y="1730"/>
                  <a:pt x="101" y="1764"/>
                </a:cubicBezTo>
                <a:lnTo>
                  <a:pt x="134" y="1764"/>
                </a:lnTo>
                <a:cubicBezTo>
                  <a:pt x="168" y="1764"/>
                  <a:pt x="201" y="1730"/>
                  <a:pt x="301" y="1730"/>
                </a:cubicBezTo>
                <a:cubicBezTo>
                  <a:pt x="401" y="1430"/>
                  <a:pt x="701" y="1230"/>
                  <a:pt x="1202" y="1130"/>
                </a:cubicBezTo>
                <a:cubicBezTo>
                  <a:pt x="1302" y="1130"/>
                  <a:pt x="1368" y="1097"/>
                  <a:pt x="1469" y="1097"/>
                </a:cubicBezTo>
                <a:cubicBezTo>
                  <a:pt x="1802" y="996"/>
                  <a:pt x="2136" y="963"/>
                  <a:pt x="2403" y="763"/>
                </a:cubicBezTo>
                <a:cubicBezTo>
                  <a:pt x="2503" y="696"/>
                  <a:pt x="2636" y="596"/>
                  <a:pt x="2703" y="529"/>
                </a:cubicBezTo>
                <a:cubicBezTo>
                  <a:pt x="2836" y="396"/>
                  <a:pt x="2970" y="296"/>
                  <a:pt x="3070" y="229"/>
                </a:cubicBezTo>
                <a:cubicBezTo>
                  <a:pt x="3136" y="196"/>
                  <a:pt x="3170" y="96"/>
                  <a:pt x="3136" y="62"/>
                </a:cubicBezTo>
                <a:cubicBezTo>
                  <a:pt x="3090" y="39"/>
                  <a:pt x="3044" y="1"/>
                  <a:pt x="300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89" name="Google Shape;4289;p65"/>
          <p:cNvSpPr/>
          <p:nvPr/>
        </p:nvSpPr>
        <p:spPr>
          <a:xfrm>
            <a:off x="3227377" y="1782756"/>
            <a:ext cx="19845" cy="40566"/>
          </a:xfrm>
          <a:custGeom>
            <a:avLst/>
            <a:gdLst/>
            <a:ahLst/>
            <a:cxnLst/>
            <a:rect l="l" t="t" r="r" b="b"/>
            <a:pathLst>
              <a:path w="702" h="1435" extrusionOk="0">
                <a:moveTo>
                  <a:pt x="501" y="0"/>
                </a:moveTo>
                <a:cubicBezTo>
                  <a:pt x="468" y="0"/>
                  <a:pt x="401" y="67"/>
                  <a:pt x="401" y="134"/>
                </a:cubicBezTo>
                <a:cubicBezTo>
                  <a:pt x="468" y="334"/>
                  <a:pt x="501" y="500"/>
                  <a:pt x="468" y="634"/>
                </a:cubicBezTo>
                <a:cubicBezTo>
                  <a:pt x="401" y="767"/>
                  <a:pt x="335" y="867"/>
                  <a:pt x="201" y="1001"/>
                </a:cubicBezTo>
                <a:cubicBezTo>
                  <a:pt x="168" y="1101"/>
                  <a:pt x="68" y="1134"/>
                  <a:pt x="34" y="1234"/>
                </a:cubicBezTo>
                <a:cubicBezTo>
                  <a:pt x="1" y="1268"/>
                  <a:pt x="34" y="1334"/>
                  <a:pt x="68" y="1401"/>
                </a:cubicBezTo>
                <a:cubicBezTo>
                  <a:pt x="134" y="1434"/>
                  <a:pt x="134" y="1434"/>
                  <a:pt x="168" y="1434"/>
                </a:cubicBezTo>
                <a:cubicBezTo>
                  <a:pt x="201" y="1434"/>
                  <a:pt x="234" y="1401"/>
                  <a:pt x="168" y="1334"/>
                </a:cubicBezTo>
                <a:lnTo>
                  <a:pt x="335" y="1168"/>
                </a:lnTo>
                <a:cubicBezTo>
                  <a:pt x="468" y="1068"/>
                  <a:pt x="568" y="934"/>
                  <a:pt x="635" y="701"/>
                </a:cubicBezTo>
                <a:cubicBezTo>
                  <a:pt x="701" y="500"/>
                  <a:pt x="668" y="267"/>
                  <a:pt x="635" y="100"/>
                </a:cubicBezTo>
                <a:cubicBezTo>
                  <a:pt x="635" y="33"/>
                  <a:pt x="568" y="0"/>
                  <a:pt x="5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90" name="Google Shape;4290;p65"/>
          <p:cNvSpPr/>
          <p:nvPr/>
        </p:nvSpPr>
        <p:spPr>
          <a:xfrm>
            <a:off x="3188734" y="1771194"/>
            <a:ext cx="52835" cy="14417"/>
          </a:xfrm>
          <a:custGeom>
            <a:avLst/>
            <a:gdLst/>
            <a:ahLst/>
            <a:cxnLst/>
            <a:rect l="l" t="t" r="r" b="b"/>
            <a:pathLst>
              <a:path w="1869" h="510" extrusionOk="0">
                <a:moveTo>
                  <a:pt x="1121" y="1"/>
                </a:moveTo>
                <a:cubicBezTo>
                  <a:pt x="752" y="1"/>
                  <a:pt x="374" y="75"/>
                  <a:pt x="67" y="242"/>
                </a:cubicBezTo>
                <a:cubicBezTo>
                  <a:pt x="34" y="309"/>
                  <a:pt x="0" y="376"/>
                  <a:pt x="34" y="409"/>
                </a:cubicBezTo>
                <a:cubicBezTo>
                  <a:pt x="34" y="476"/>
                  <a:pt x="67" y="509"/>
                  <a:pt x="100" y="509"/>
                </a:cubicBezTo>
                <a:lnTo>
                  <a:pt x="167" y="476"/>
                </a:lnTo>
                <a:cubicBezTo>
                  <a:pt x="458" y="331"/>
                  <a:pt x="799" y="236"/>
                  <a:pt x="1124" y="236"/>
                </a:cubicBezTo>
                <a:cubicBezTo>
                  <a:pt x="1173" y="236"/>
                  <a:pt x="1220" y="238"/>
                  <a:pt x="1268" y="242"/>
                </a:cubicBezTo>
                <a:cubicBezTo>
                  <a:pt x="1368" y="242"/>
                  <a:pt x="1535" y="242"/>
                  <a:pt x="1568" y="376"/>
                </a:cubicBezTo>
                <a:cubicBezTo>
                  <a:pt x="1593" y="451"/>
                  <a:pt x="1656" y="488"/>
                  <a:pt x="1699" y="488"/>
                </a:cubicBezTo>
                <a:cubicBezTo>
                  <a:pt x="1714" y="488"/>
                  <a:pt x="1727" y="484"/>
                  <a:pt x="1735" y="476"/>
                </a:cubicBezTo>
                <a:cubicBezTo>
                  <a:pt x="1802" y="409"/>
                  <a:pt x="1868" y="342"/>
                  <a:pt x="1802" y="309"/>
                </a:cubicBezTo>
                <a:cubicBezTo>
                  <a:pt x="1735" y="142"/>
                  <a:pt x="1568" y="42"/>
                  <a:pt x="1335" y="9"/>
                </a:cubicBezTo>
                <a:cubicBezTo>
                  <a:pt x="1264" y="3"/>
                  <a:pt x="1193" y="1"/>
                  <a:pt x="11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91" name="Google Shape;4291;p65"/>
          <p:cNvSpPr/>
          <p:nvPr/>
        </p:nvSpPr>
        <p:spPr>
          <a:xfrm>
            <a:off x="3266049" y="1776028"/>
            <a:ext cx="32085" cy="55775"/>
          </a:xfrm>
          <a:custGeom>
            <a:avLst/>
            <a:gdLst/>
            <a:ahLst/>
            <a:cxnLst/>
            <a:rect l="l" t="t" r="r" b="b"/>
            <a:pathLst>
              <a:path w="1135" h="1973" extrusionOk="0">
                <a:moveTo>
                  <a:pt x="983" y="0"/>
                </a:moveTo>
                <a:cubicBezTo>
                  <a:pt x="806" y="0"/>
                  <a:pt x="659" y="153"/>
                  <a:pt x="568" y="305"/>
                </a:cubicBezTo>
                <a:cubicBezTo>
                  <a:pt x="534" y="472"/>
                  <a:pt x="534" y="672"/>
                  <a:pt x="534" y="805"/>
                </a:cubicBezTo>
                <a:cubicBezTo>
                  <a:pt x="534" y="905"/>
                  <a:pt x="534" y="1039"/>
                  <a:pt x="501" y="1172"/>
                </a:cubicBezTo>
                <a:cubicBezTo>
                  <a:pt x="468" y="1239"/>
                  <a:pt x="401" y="1339"/>
                  <a:pt x="334" y="1406"/>
                </a:cubicBezTo>
                <a:lnTo>
                  <a:pt x="34" y="1739"/>
                </a:lnTo>
                <a:cubicBezTo>
                  <a:pt x="1" y="1806"/>
                  <a:pt x="1" y="1873"/>
                  <a:pt x="34" y="1906"/>
                </a:cubicBezTo>
                <a:cubicBezTo>
                  <a:pt x="101" y="1973"/>
                  <a:pt x="101" y="1973"/>
                  <a:pt x="134" y="1973"/>
                </a:cubicBezTo>
                <a:cubicBezTo>
                  <a:pt x="167" y="1973"/>
                  <a:pt x="201" y="1973"/>
                  <a:pt x="201" y="1906"/>
                </a:cubicBezTo>
                <a:lnTo>
                  <a:pt x="501" y="1572"/>
                </a:lnTo>
                <a:cubicBezTo>
                  <a:pt x="568" y="1506"/>
                  <a:pt x="668" y="1372"/>
                  <a:pt x="701" y="1239"/>
                </a:cubicBezTo>
                <a:cubicBezTo>
                  <a:pt x="801" y="1072"/>
                  <a:pt x="734" y="905"/>
                  <a:pt x="734" y="738"/>
                </a:cubicBezTo>
                <a:cubicBezTo>
                  <a:pt x="734" y="638"/>
                  <a:pt x="734" y="505"/>
                  <a:pt x="801" y="372"/>
                </a:cubicBezTo>
                <a:cubicBezTo>
                  <a:pt x="835" y="305"/>
                  <a:pt x="901" y="205"/>
                  <a:pt x="1001" y="205"/>
                </a:cubicBezTo>
                <a:cubicBezTo>
                  <a:pt x="1010" y="214"/>
                  <a:pt x="1024" y="218"/>
                  <a:pt x="1039" y="218"/>
                </a:cubicBezTo>
                <a:cubicBezTo>
                  <a:pt x="1081" y="218"/>
                  <a:pt x="1135" y="187"/>
                  <a:pt x="1135" y="138"/>
                </a:cubicBezTo>
                <a:cubicBezTo>
                  <a:pt x="1135" y="71"/>
                  <a:pt x="1135" y="5"/>
                  <a:pt x="1035" y="5"/>
                </a:cubicBezTo>
                <a:cubicBezTo>
                  <a:pt x="1017" y="2"/>
                  <a:pt x="1000" y="0"/>
                  <a:pt x="9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92" name="Google Shape;4292;p65"/>
          <p:cNvSpPr/>
          <p:nvPr/>
        </p:nvSpPr>
        <p:spPr>
          <a:xfrm>
            <a:off x="3287732" y="1790276"/>
            <a:ext cx="21739" cy="46248"/>
          </a:xfrm>
          <a:custGeom>
            <a:avLst/>
            <a:gdLst/>
            <a:ahLst/>
            <a:cxnLst/>
            <a:rect l="l" t="t" r="r" b="b"/>
            <a:pathLst>
              <a:path w="769" h="1636" extrusionOk="0">
                <a:moveTo>
                  <a:pt x="101" y="1"/>
                </a:moveTo>
                <a:cubicBezTo>
                  <a:pt x="68" y="1"/>
                  <a:pt x="1" y="1"/>
                  <a:pt x="1" y="68"/>
                </a:cubicBezTo>
                <a:cubicBezTo>
                  <a:pt x="1" y="168"/>
                  <a:pt x="34" y="234"/>
                  <a:pt x="68" y="234"/>
                </a:cubicBezTo>
                <a:cubicBezTo>
                  <a:pt x="234" y="335"/>
                  <a:pt x="434" y="368"/>
                  <a:pt x="535" y="535"/>
                </a:cubicBezTo>
                <a:cubicBezTo>
                  <a:pt x="568" y="635"/>
                  <a:pt x="568" y="735"/>
                  <a:pt x="568" y="902"/>
                </a:cubicBezTo>
                <a:cubicBezTo>
                  <a:pt x="568" y="1068"/>
                  <a:pt x="535" y="1302"/>
                  <a:pt x="434" y="1469"/>
                </a:cubicBezTo>
                <a:cubicBezTo>
                  <a:pt x="401" y="1535"/>
                  <a:pt x="434" y="1569"/>
                  <a:pt x="501" y="1635"/>
                </a:cubicBezTo>
                <a:lnTo>
                  <a:pt x="535" y="1635"/>
                </a:lnTo>
                <a:cubicBezTo>
                  <a:pt x="568" y="1635"/>
                  <a:pt x="601" y="1635"/>
                  <a:pt x="601" y="1502"/>
                </a:cubicBezTo>
                <a:cubicBezTo>
                  <a:pt x="701" y="1302"/>
                  <a:pt x="735" y="1068"/>
                  <a:pt x="768" y="868"/>
                </a:cubicBezTo>
                <a:cubicBezTo>
                  <a:pt x="768" y="735"/>
                  <a:pt x="768" y="535"/>
                  <a:pt x="701" y="368"/>
                </a:cubicBezTo>
                <a:cubicBezTo>
                  <a:pt x="568" y="168"/>
                  <a:pt x="334" y="34"/>
                  <a:pt x="1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93" name="Google Shape;4293;p65"/>
          <p:cNvSpPr/>
          <p:nvPr/>
        </p:nvSpPr>
        <p:spPr>
          <a:xfrm>
            <a:off x="2698380" y="1775746"/>
            <a:ext cx="42460" cy="34375"/>
          </a:xfrm>
          <a:custGeom>
            <a:avLst/>
            <a:gdLst/>
            <a:ahLst/>
            <a:cxnLst/>
            <a:rect l="l" t="t" r="r" b="b"/>
            <a:pathLst>
              <a:path w="1502" h="1216" extrusionOk="0">
                <a:moveTo>
                  <a:pt x="110" y="1"/>
                </a:moveTo>
                <a:cubicBezTo>
                  <a:pt x="93" y="1"/>
                  <a:pt x="77" y="5"/>
                  <a:pt x="67" y="15"/>
                </a:cubicBezTo>
                <a:cubicBezTo>
                  <a:pt x="34" y="48"/>
                  <a:pt x="1" y="148"/>
                  <a:pt x="34" y="181"/>
                </a:cubicBezTo>
                <a:cubicBezTo>
                  <a:pt x="101" y="415"/>
                  <a:pt x="368" y="515"/>
                  <a:pt x="568" y="582"/>
                </a:cubicBezTo>
                <a:lnTo>
                  <a:pt x="601" y="582"/>
                </a:lnTo>
                <a:cubicBezTo>
                  <a:pt x="768" y="682"/>
                  <a:pt x="935" y="715"/>
                  <a:pt x="1068" y="849"/>
                </a:cubicBezTo>
                <a:cubicBezTo>
                  <a:pt x="1168" y="915"/>
                  <a:pt x="1201" y="1049"/>
                  <a:pt x="1235" y="1149"/>
                </a:cubicBezTo>
                <a:cubicBezTo>
                  <a:pt x="1268" y="1182"/>
                  <a:pt x="1335" y="1215"/>
                  <a:pt x="1368" y="1215"/>
                </a:cubicBezTo>
                <a:cubicBezTo>
                  <a:pt x="1502" y="1215"/>
                  <a:pt x="1502" y="1149"/>
                  <a:pt x="1435" y="1015"/>
                </a:cubicBezTo>
                <a:cubicBezTo>
                  <a:pt x="1402" y="882"/>
                  <a:pt x="1335" y="748"/>
                  <a:pt x="1235" y="648"/>
                </a:cubicBezTo>
                <a:cubicBezTo>
                  <a:pt x="1068" y="482"/>
                  <a:pt x="868" y="415"/>
                  <a:pt x="701" y="348"/>
                </a:cubicBezTo>
                <a:lnTo>
                  <a:pt x="668" y="348"/>
                </a:lnTo>
                <a:cubicBezTo>
                  <a:pt x="501" y="315"/>
                  <a:pt x="334" y="215"/>
                  <a:pt x="234" y="48"/>
                </a:cubicBezTo>
                <a:cubicBezTo>
                  <a:pt x="211" y="24"/>
                  <a:pt x="154" y="1"/>
                  <a:pt x="11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94" name="Google Shape;4294;p65"/>
          <p:cNvSpPr/>
          <p:nvPr/>
        </p:nvSpPr>
        <p:spPr>
          <a:xfrm>
            <a:off x="2719129" y="1749032"/>
            <a:ext cx="25499" cy="43167"/>
          </a:xfrm>
          <a:custGeom>
            <a:avLst/>
            <a:gdLst/>
            <a:ahLst/>
            <a:cxnLst/>
            <a:rect l="l" t="t" r="r" b="b"/>
            <a:pathLst>
              <a:path w="902" h="1527" extrusionOk="0">
                <a:moveTo>
                  <a:pt x="784" y="1"/>
                </a:moveTo>
                <a:cubicBezTo>
                  <a:pt x="751" y="1"/>
                  <a:pt x="718" y="9"/>
                  <a:pt x="701" y="26"/>
                </a:cubicBezTo>
                <a:cubicBezTo>
                  <a:pt x="467" y="292"/>
                  <a:pt x="201" y="526"/>
                  <a:pt x="134" y="860"/>
                </a:cubicBezTo>
                <a:cubicBezTo>
                  <a:pt x="134" y="926"/>
                  <a:pt x="67" y="960"/>
                  <a:pt x="67" y="993"/>
                </a:cubicBezTo>
                <a:cubicBezTo>
                  <a:pt x="34" y="1026"/>
                  <a:pt x="34" y="1093"/>
                  <a:pt x="34" y="1126"/>
                </a:cubicBezTo>
                <a:lnTo>
                  <a:pt x="34" y="1160"/>
                </a:lnTo>
                <a:cubicBezTo>
                  <a:pt x="0" y="1226"/>
                  <a:pt x="0" y="1327"/>
                  <a:pt x="0" y="1427"/>
                </a:cubicBezTo>
                <a:cubicBezTo>
                  <a:pt x="0" y="1493"/>
                  <a:pt x="101" y="1527"/>
                  <a:pt x="134" y="1527"/>
                </a:cubicBezTo>
                <a:cubicBezTo>
                  <a:pt x="201" y="1527"/>
                  <a:pt x="267" y="1493"/>
                  <a:pt x="201" y="1427"/>
                </a:cubicBezTo>
                <a:cubicBezTo>
                  <a:pt x="201" y="1360"/>
                  <a:pt x="267" y="1293"/>
                  <a:pt x="267" y="1260"/>
                </a:cubicBezTo>
                <a:lnTo>
                  <a:pt x="267" y="1193"/>
                </a:lnTo>
                <a:cubicBezTo>
                  <a:pt x="301" y="1160"/>
                  <a:pt x="301" y="1126"/>
                  <a:pt x="301" y="1093"/>
                </a:cubicBezTo>
                <a:cubicBezTo>
                  <a:pt x="301" y="1026"/>
                  <a:pt x="334" y="993"/>
                  <a:pt x="334" y="960"/>
                </a:cubicBezTo>
                <a:cubicBezTo>
                  <a:pt x="434" y="659"/>
                  <a:pt x="634" y="459"/>
                  <a:pt x="868" y="192"/>
                </a:cubicBezTo>
                <a:cubicBezTo>
                  <a:pt x="901" y="159"/>
                  <a:pt x="901" y="59"/>
                  <a:pt x="868" y="26"/>
                </a:cubicBezTo>
                <a:cubicBezTo>
                  <a:pt x="851" y="9"/>
                  <a:pt x="818" y="1"/>
                  <a:pt x="7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95" name="Google Shape;4295;p65"/>
          <p:cNvSpPr/>
          <p:nvPr/>
        </p:nvSpPr>
        <p:spPr>
          <a:xfrm>
            <a:off x="2918086" y="1583771"/>
            <a:ext cx="53796" cy="102815"/>
          </a:xfrm>
          <a:custGeom>
            <a:avLst/>
            <a:gdLst/>
            <a:ahLst/>
            <a:cxnLst/>
            <a:rect l="l" t="t" r="r" b="b"/>
            <a:pathLst>
              <a:path w="1903" h="3637" extrusionOk="0">
                <a:moveTo>
                  <a:pt x="1769" y="1"/>
                </a:moveTo>
                <a:cubicBezTo>
                  <a:pt x="1635" y="34"/>
                  <a:pt x="1469" y="34"/>
                  <a:pt x="1268" y="34"/>
                </a:cubicBezTo>
                <a:cubicBezTo>
                  <a:pt x="835" y="34"/>
                  <a:pt x="334" y="34"/>
                  <a:pt x="134" y="468"/>
                </a:cubicBezTo>
                <a:cubicBezTo>
                  <a:pt x="1" y="668"/>
                  <a:pt x="134" y="868"/>
                  <a:pt x="234" y="1035"/>
                </a:cubicBezTo>
                <a:cubicBezTo>
                  <a:pt x="268" y="1102"/>
                  <a:pt x="301" y="1135"/>
                  <a:pt x="301" y="1168"/>
                </a:cubicBezTo>
                <a:cubicBezTo>
                  <a:pt x="434" y="1502"/>
                  <a:pt x="468" y="1802"/>
                  <a:pt x="468" y="2136"/>
                </a:cubicBezTo>
                <a:cubicBezTo>
                  <a:pt x="468" y="2603"/>
                  <a:pt x="301" y="3003"/>
                  <a:pt x="168" y="3470"/>
                </a:cubicBezTo>
                <a:cubicBezTo>
                  <a:pt x="168" y="3537"/>
                  <a:pt x="234" y="3603"/>
                  <a:pt x="301" y="3637"/>
                </a:cubicBezTo>
                <a:cubicBezTo>
                  <a:pt x="334" y="3637"/>
                  <a:pt x="434" y="3637"/>
                  <a:pt x="368" y="3503"/>
                </a:cubicBezTo>
                <a:cubicBezTo>
                  <a:pt x="501" y="3036"/>
                  <a:pt x="668" y="2569"/>
                  <a:pt x="668" y="2069"/>
                </a:cubicBezTo>
                <a:cubicBezTo>
                  <a:pt x="668" y="1735"/>
                  <a:pt x="635" y="1368"/>
                  <a:pt x="468" y="1035"/>
                </a:cubicBezTo>
                <a:cubicBezTo>
                  <a:pt x="434" y="968"/>
                  <a:pt x="434" y="901"/>
                  <a:pt x="368" y="868"/>
                </a:cubicBezTo>
                <a:cubicBezTo>
                  <a:pt x="301" y="701"/>
                  <a:pt x="268" y="635"/>
                  <a:pt x="301" y="501"/>
                </a:cubicBezTo>
                <a:cubicBezTo>
                  <a:pt x="410" y="255"/>
                  <a:pt x="698" y="233"/>
                  <a:pt x="1000" y="233"/>
                </a:cubicBezTo>
                <a:cubicBezTo>
                  <a:pt x="1067" y="233"/>
                  <a:pt x="1135" y="234"/>
                  <a:pt x="1202" y="234"/>
                </a:cubicBezTo>
                <a:cubicBezTo>
                  <a:pt x="1435" y="234"/>
                  <a:pt x="1635" y="234"/>
                  <a:pt x="1802" y="201"/>
                </a:cubicBezTo>
                <a:cubicBezTo>
                  <a:pt x="1902" y="201"/>
                  <a:pt x="1902" y="168"/>
                  <a:pt x="1902" y="67"/>
                </a:cubicBezTo>
                <a:cubicBezTo>
                  <a:pt x="1902" y="34"/>
                  <a:pt x="1835" y="1"/>
                  <a:pt x="17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96" name="Google Shape;4296;p65"/>
          <p:cNvSpPr/>
          <p:nvPr/>
        </p:nvSpPr>
        <p:spPr>
          <a:xfrm>
            <a:off x="2883202" y="1620153"/>
            <a:ext cx="47181" cy="52298"/>
          </a:xfrm>
          <a:custGeom>
            <a:avLst/>
            <a:gdLst/>
            <a:ahLst/>
            <a:cxnLst/>
            <a:rect l="l" t="t" r="r" b="b"/>
            <a:pathLst>
              <a:path w="1669" h="1850" extrusionOk="0">
                <a:moveTo>
                  <a:pt x="1505" y="1"/>
                </a:moveTo>
                <a:cubicBezTo>
                  <a:pt x="1491" y="1"/>
                  <a:pt x="1478" y="5"/>
                  <a:pt x="1468" y="15"/>
                </a:cubicBezTo>
                <a:cubicBezTo>
                  <a:pt x="801" y="348"/>
                  <a:pt x="234" y="982"/>
                  <a:pt x="1" y="1683"/>
                </a:cubicBezTo>
                <a:cubicBezTo>
                  <a:pt x="1" y="1749"/>
                  <a:pt x="34" y="1816"/>
                  <a:pt x="67" y="1849"/>
                </a:cubicBezTo>
                <a:lnTo>
                  <a:pt x="134" y="1849"/>
                </a:lnTo>
                <a:cubicBezTo>
                  <a:pt x="167" y="1849"/>
                  <a:pt x="201" y="1849"/>
                  <a:pt x="234" y="1749"/>
                </a:cubicBezTo>
                <a:cubicBezTo>
                  <a:pt x="501" y="1082"/>
                  <a:pt x="968" y="548"/>
                  <a:pt x="1568" y="215"/>
                </a:cubicBezTo>
                <a:cubicBezTo>
                  <a:pt x="1635" y="181"/>
                  <a:pt x="1668" y="81"/>
                  <a:pt x="1635" y="48"/>
                </a:cubicBezTo>
                <a:cubicBezTo>
                  <a:pt x="1588" y="24"/>
                  <a:pt x="1541" y="1"/>
                  <a:pt x="150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97" name="Google Shape;4297;p65"/>
          <p:cNvSpPr/>
          <p:nvPr/>
        </p:nvSpPr>
        <p:spPr>
          <a:xfrm>
            <a:off x="2823809" y="1125502"/>
            <a:ext cx="145247" cy="61316"/>
          </a:xfrm>
          <a:custGeom>
            <a:avLst/>
            <a:gdLst/>
            <a:ahLst/>
            <a:cxnLst/>
            <a:rect l="l" t="t" r="r" b="b"/>
            <a:pathLst>
              <a:path w="5138" h="2169" extrusionOk="0">
                <a:moveTo>
                  <a:pt x="4804" y="0"/>
                </a:moveTo>
                <a:cubicBezTo>
                  <a:pt x="4737" y="34"/>
                  <a:pt x="4737" y="67"/>
                  <a:pt x="4737" y="167"/>
                </a:cubicBezTo>
                <a:cubicBezTo>
                  <a:pt x="4837" y="534"/>
                  <a:pt x="4503" y="968"/>
                  <a:pt x="4136" y="1068"/>
                </a:cubicBezTo>
                <a:cubicBezTo>
                  <a:pt x="3914" y="1157"/>
                  <a:pt x="3677" y="1186"/>
                  <a:pt x="3435" y="1186"/>
                </a:cubicBezTo>
                <a:cubicBezTo>
                  <a:pt x="3314" y="1186"/>
                  <a:pt x="3191" y="1179"/>
                  <a:pt x="3069" y="1168"/>
                </a:cubicBezTo>
                <a:lnTo>
                  <a:pt x="2802" y="1168"/>
                </a:lnTo>
                <a:cubicBezTo>
                  <a:pt x="2668" y="1160"/>
                  <a:pt x="2532" y="1156"/>
                  <a:pt x="2396" y="1156"/>
                </a:cubicBezTo>
                <a:cubicBezTo>
                  <a:pt x="1953" y="1156"/>
                  <a:pt x="1501" y="1199"/>
                  <a:pt x="1068" y="1301"/>
                </a:cubicBezTo>
                <a:cubicBezTo>
                  <a:pt x="467" y="1401"/>
                  <a:pt x="134" y="1601"/>
                  <a:pt x="0" y="2002"/>
                </a:cubicBezTo>
                <a:cubicBezTo>
                  <a:pt x="0" y="2068"/>
                  <a:pt x="67" y="2135"/>
                  <a:pt x="134" y="2168"/>
                </a:cubicBezTo>
                <a:cubicBezTo>
                  <a:pt x="167" y="2168"/>
                  <a:pt x="234" y="2135"/>
                  <a:pt x="267" y="2068"/>
                </a:cubicBezTo>
                <a:cubicBezTo>
                  <a:pt x="334" y="1801"/>
                  <a:pt x="634" y="1635"/>
                  <a:pt x="1134" y="1501"/>
                </a:cubicBezTo>
                <a:cubicBezTo>
                  <a:pt x="1542" y="1399"/>
                  <a:pt x="1969" y="1356"/>
                  <a:pt x="2401" y="1356"/>
                </a:cubicBezTo>
                <a:cubicBezTo>
                  <a:pt x="2534" y="1356"/>
                  <a:pt x="2668" y="1360"/>
                  <a:pt x="2802" y="1368"/>
                </a:cubicBezTo>
                <a:lnTo>
                  <a:pt x="3069" y="1368"/>
                </a:lnTo>
                <a:cubicBezTo>
                  <a:pt x="3216" y="1368"/>
                  <a:pt x="3368" y="1373"/>
                  <a:pt x="3523" y="1373"/>
                </a:cubicBezTo>
                <a:cubicBezTo>
                  <a:pt x="3756" y="1373"/>
                  <a:pt x="3996" y="1361"/>
                  <a:pt x="4236" y="1301"/>
                </a:cubicBezTo>
                <a:cubicBezTo>
                  <a:pt x="4737" y="1134"/>
                  <a:pt x="5137" y="567"/>
                  <a:pt x="4970" y="67"/>
                </a:cubicBezTo>
                <a:cubicBezTo>
                  <a:pt x="4937" y="0"/>
                  <a:pt x="4837" y="0"/>
                  <a:pt x="48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98" name="Google Shape;4298;p65"/>
          <p:cNvSpPr/>
          <p:nvPr/>
        </p:nvSpPr>
        <p:spPr>
          <a:xfrm>
            <a:off x="2878482" y="1099099"/>
            <a:ext cx="39633" cy="60354"/>
          </a:xfrm>
          <a:custGeom>
            <a:avLst/>
            <a:gdLst/>
            <a:ahLst/>
            <a:cxnLst/>
            <a:rect l="l" t="t" r="r" b="b"/>
            <a:pathLst>
              <a:path w="1402" h="2135" extrusionOk="0">
                <a:moveTo>
                  <a:pt x="1235" y="0"/>
                </a:moveTo>
                <a:cubicBezTo>
                  <a:pt x="1035" y="100"/>
                  <a:pt x="701" y="234"/>
                  <a:pt x="535" y="467"/>
                </a:cubicBezTo>
                <a:cubicBezTo>
                  <a:pt x="501" y="567"/>
                  <a:pt x="468" y="667"/>
                  <a:pt x="401" y="767"/>
                </a:cubicBezTo>
                <a:cubicBezTo>
                  <a:pt x="234" y="1134"/>
                  <a:pt x="134" y="1568"/>
                  <a:pt x="1" y="1968"/>
                </a:cubicBezTo>
                <a:cubicBezTo>
                  <a:pt x="1" y="2068"/>
                  <a:pt x="34" y="2102"/>
                  <a:pt x="134" y="2135"/>
                </a:cubicBezTo>
                <a:cubicBezTo>
                  <a:pt x="168" y="2135"/>
                  <a:pt x="201" y="2102"/>
                  <a:pt x="201" y="2002"/>
                </a:cubicBezTo>
                <a:cubicBezTo>
                  <a:pt x="334" y="1601"/>
                  <a:pt x="468" y="1234"/>
                  <a:pt x="635" y="801"/>
                </a:cubicBezTo>
                <a:cubicBezTo>
                  <a:pt x="635" y="734"/>
                  <a:pt x="668" y="667"/>
                  <a:pt x="701" y="601"/>
                </a:cubicBezTo>
                <a:cubicBezTo>
                  <a:pt x="835" y="434"/>
                  <a:pt x="1068" y="334"/>
                  <a:pt x="1335" y="267"/>
                </a:cubicBezTo>
                <a:cubicBezTo>
                  <a:pt x="1402" y="234"/>
                  <a:pt x="1402" y="167"/>
                  <a:pt x="1402" y="100"/>
                </a:cubicBezTo>
                <a:cubicBezTo>
                  <a:pt x="1368" y="0"/>
                  <a:pt x="1302" y="0"/>
                  <a:pt x="123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99" name="Google Shape;4299;p65"/>
          <p:cNvSpPr/>
          <p:nvPr/>
        </p:nvSpPr>
        <p:spPr>
          <a:xfrm>
            <a:off x="2882270" y="1155609"/>
            <a:ext cx="59422" cy="58545"/>
          </a:xfrm>
          <a:custGeom>
            <a:avLst/>
            <a:gdLst/>
            <a:ahLst/>
            <a:cxnLst/>
            <a:rect l="l" t="t" r="r" b="b"/>
            <a:pathLst>
              <a:path w="2102" h="2071" extrusionOk="0">
                <a:moveTo>
                  <a:pt x="132" y="1"/>
                </a:moveTo>
                <a:cubicBezTo>
                  <a:pt x="122" y="1"/>
                  <a:pt x="111" y="1"/>
                  <a:pt x="100" y="3"/>
                </a:cubicBezTo>
                <a:cubicBezTo>
                  <a:pt x="34" y="3"/>
                  <a:pt x="0" y="36"/>
                  <a:pt x="0" y="136"/>
                </a:cubicBezTo>
                <a:cubicBezTo>
                  <a:pt x="0" y="203"/>
                  <a:pt x="67" y="269"/>
                  <a:pt x="100" y="269"/>
                </a:cubicBezTo>
                <a:cubicBezTo>
                  <a:pt x="200" y="269"/>
                  <a:pt x="401" y="503"/>
                  <a:pt x="501" y="670"/>
                </a:cubicBezTo>
                <a:cubicBezTo>
                  <a:pt x="534" y="803"/>
                  <a:pt x="534" y="870"/>
                  <a:pt x="567" y="1003"/>
                </a:cubicBezTo>
                <a:cubicBezTo>
                  <a:pt x="567" y="1037"/>
                  <a:pt x="601" y="1137"/>
                  <a:pt x="601" y="1170"/>
                </a:cubicBezTo>
                <a:cubicBezTo>
                  <a:pt x="701" y="1504"/>
                  <a:pt x="868" y="1771"/>
                  <a:pt x="1068" y="1937"/>
                </a:cubicBezTo>
                <a:cubicBezTo>
                  <a:pt x="1234" y="2004"/>
                  <a:pt x="1368" y="2071"/>
                  <a:pt x="1535" y="2071"/>
                </a:cubicBezTo>
                <a:cubicBezTo>
                  <a:pt x="1701" y="2071"/>
                  <a:pt x="1868" y="2004"/>
                  <a:pt x="2068" y="1837"/>
                </a:cubicBezTo>
                <a:cubicBezTo>
                  <a:pt x="2102" y="1804"/>
                  <a:pt x="2102" y="1704"/>
                  <a:pt x="2068" y="1670"/>
                </a:cubicBezTo>
                <a:cubicBezTo>
                  <a:pt x="2052" y="1654"/>
                  <a:pt x="2018" y="1645"/>
                  <a:pt x="1985" y="1645"/>
                </a:cubicBezTo>
                <a:cubicBezTo>
                  <a:pt x="1952" y="1645"/>
                  <a:pt x="1918" y="1654"/>
                  <a:pt x="1902" y="1670"/>
                </a:cubicBezTo>
                <a:cubicBezTo>
                  <a:pt x="1818" y="1737"/>
                  <a:pt x="1718" y="1771"/>
                  <a:pt x="1610" y="1771"/>
                </a:cubicBezTo>
                <a:cubicBezTo>
                  <a:pt x="1501" y="1771"/>
                  <a:pt x="1385" y="1737"/>
                  <a:pt x="1268" y="1670"/>
                </a:cubicBezTo>
                <a:cubicBezTo>
                  <a:pt x="1101" y="1537"/>
                  <a:pt x="1001" y="1337"/>
                  <a:pt x="901" y="1103"/>
                </a:cubicBezTo>
                <a:cubicBezTo>
                  <a:pt x="868" y="1037"/>
                  <a:pt x="868" y="970"/>
                  <a:pt x="868" y="937"/>
                </a:cubicBezTo>
                <a:lnTo>
                  <a:pt x="734" y="536"/>
                </a:lnTo>
                <a:cubicBezTo>
                  <a:pt x="670" y="376"/>
                  <a:pt x="391" y="1"/>
                  <a:pt x="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00" name="Google Shape;4300;p65"/>
          <p:cNvSpPr/>
          <p:nvPr/>
        </p:nvSpPr>
        <p:spPr>
          <a:xfrm>
            <a:off x="2892644" y="1119849"/>
            <a:ext cx="49047" cy="40566"/>
          </a:xfrm>
          <a:custGeom>
            <a:avLst/>
            <a:gdLst/>
            <a:ahLst/>
            <a:cxnLst/>
            <a:rect l="l" t="t" r="r" b="b"/>
            <a:pathLst>
              <a:path w="1735" h="1435" extrusionOk="0">
                <a:moveTo>
                  <a:pt x="1568" y="0"/>
                </a:moveTo>
                <a:cubicBezTo>
                  <a:pt x="1535" y="0"/>
                  <a:pt x="1501" y="33"/>
                  <a:pt x="1501" y="100"/>
                </a:cubicBezTo>
                <a:cubicBezTo>
                  <a:pt x="1501" y="267"/>
                  <a:pt x="1401" y="434"/>
                  <a:pt x="1301" y="567"/>
                </a:cubicBezTo>
                <a:cubicBezTo>
                  <a:pt x="1168" y="667"/>
                  <a:pt x="1001" y="734"/>
                  <a:pt x="801" y="767"/>
                </a:cubicBezTo>
                <a:lnTo>
                  <a:pt x="701" y="767"/>
                </a:lnTo>
                <a:cubicBezTo>
                  <a:pt x="567" y="834"/>
                  <a:pt x="501" y="834"/>
                  <a:pt x="400" y="867"/>
                </a:cubicBezTo>
                <a:cubicBezTo>
                  <a:pt x="300" y="901"/>
                  <a:pt x="34" y="1101"/>
                  <a:pt x="0" y="1268"/>
                </a:cubicBezTo>
                <a:cubicBezTo>
                  <a:pt x="0" y="1368"/>
                  <a:pt x="34" y="1434"/>
                  <a:pt x="134" y="1434"/>
                </a:cubicBezTo>
                <a:cubicBezTo>
                  <a:pt x="167" y="1434"/>
                  <a:pt x="200" y="1401"/>
                  <a:pt x="234" y="1334"/>
                </a:cubicBezTo>
                <a:cubicBezTo>
                  <a:pt x="234" y="1268"/>
                  <a:pt x="400" y="1101"/>
                  <a:pt x="501" y="1067"/>
                </a:cubicBezTo>
                <a:cubicBezTo>
                  <a:pt x="534" y="1067"/>
                  <a:pt x="634" y="1034"/>
                  <a:pt x="701" y="1034"/>
                </a:cubicBezTo>
                <a:lnTo>
                  <a:pt x="801" y="1034"/>
                </a:lnTo>
                <a:cubicBezTo>
                  <a:pt x="1034" y="1001"/>
                  <a:pt x="1234" y="901"/>
                  <a:pt x="1401" y="767"/>
                </a:cubicBezTo>
                <a:cubicBezTo>
                  <a:pt x="1635" y="567"/>
                  <a:pt x="1735" y="367"/>
                  <a:pt x="1701" y="100"/>
                </a:cubicBezTo>
                <a:cubicBezTo>
                  <a:pt x="1701" y="33"/>
                  <a:pt x="1668" y="0"/>
                  <a:pt x="15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01" name="Google Shape;4301;p65"/>
          <p:cNvSpPr/>
          <p:nvPr/>
        </p:nvSpPr>
        <p:spPr>
          <a:xfrm>
            <a:off x="2837011" y="1291470"/>
            <a:ext cx="108468" cy="64143"/>
          </a:xfrm>
          <a:custGeom>
            <a:avLst/>
            <a:gdLst/>
            <a:ahLst/>
            <a:cxnLst/>
            <a:rect l="l" t="t" r="r" b="b"/>
            <a:pathLst>
              <a:path w="3837" h="2269" extrusionOk="0">
                <a:moveTo>
                  <a:pt x="1034" y="0"/>
                </a:moveTo>
                <a:cubicBezTo>
                  <a:pt x="701" y="0"/>
                  <a:pt x="367" y="100"/>
                  <a:pt x="100" y="200"/>
                </a:cubicBezTo>
                <a:cubicBezTo>
                  <a:pt x="33" y="267"/>
                  <a:pt x="0" y="334"/>
                  <a:pt x="33" y="367"/>
                </a:cubicBezTo>
                <a:cubicBezTo>
                  <a:pt x="83" y="442"/>
                  <a:pt x="134" y="480"/>
                  <a:pt x="169" y="480"/>
                </a:cubicBezTo>
                <a:cubicBezTo>
                  <a:pt x="181" y="480"/>
                  <a:pt x="192" y="475"/>
                  <a:pt x="200" y="467"/>
                </a:cubicBezTo>
                <a:cubicBezTo>
                  <a:pt x="500" y="334"/>
                  <a:pt x="801" y="267"/>
                  <a:pt x="1101" y="267"/>
                </a:cubicBezTo>
                <a:cubicBezTo>
                  <a:pt x="1168" y="267"/>
                  <a:pt x="1334" y="267"/>
                  <a:pt x="1468" y="300"/>
                </a:cubicBezTo>
                <a:cubicBezTo>
                  <a:pt x="1601" y="334"/>
                  <a:pt x="1668" y="434"/>
                  <a:pt x="1801" y="534"/>
                </a:cubicBezTo>
                <a:cubicBezTo>
                  <a:pt x="2002" y="767"/>
                  <a:pt x="2168" y="934"/>
                  <a:pt x="2335" y="1134"/>
                </a:cubicBezTo>
                <a:cubicBezTo>
                  <a:pt x="2702" y="1534"/>
                  <a:pt x="3136" y="2001"/>
                  <a:pt x="3669" y="2268"/>
                </a:cubicBezTo>
                <a:lnTo>
                  <a:pt x="3703" y="2268"/>
                </a:lnTo>
                <a:cubicBezTo>
                  <a:pt x="3769" y="2268"/>
                  <a:pt x="3803" y="2202"/>
                  <a:pt x="3803" y="2168"/>
                </a:cubicBezTo>
                <a:cubicBezTo>
                  <a:pt x="3836" y="2102"/>
                  <a:pt x="3803" y="2035"/>
                  <a:pt x="3769" y="2001"/>
                </a:cubicBezTo>
                <a:cubicBezTo>
                  <a:pt x="3269" y="1768"/>
                  <a:pt x="2869" y="1368"/>
                  <a:pt x="2502" y="934"/>
                </a:cubicBezTo>
                <a:cubicBezTo>
                  <a:pt x="2335" y="701"/>
                  <a:pt x="2168" y="500"/>
                  <a:pt x="1968" y="334"/>
                </a:cubicBezTo>
                <a:cubicBezTo>
                  <a:pt x="1835" y="200"/>
                  <a:pt x="1701" y="100"/>
                  <a:pt x="1535" y="33"/>
                </a:cubicBezTo>
                <a:cubicBezTo>
                  <a:pt x="1368" y="0"/>
                  <a:pt x="1168" y="0"/>
                  <a:pt x="10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02" name="Google Shape;4302;p65"/>
          <p:cNvSpPr/>
          <p:nvPr/>
        </p:nvSpPr>
        <p:spPr>
          <a:xfrm>
            <a:off x="2896404" y="1270720"/>
            <a:ext cx="43421" cy="39633"/>
          </a:xfrm>
          <a:custGeom>
            <a:avLst/>
            <a:gdLst/>
            <a:ahLst/>
            <a:cxnLst/>
            <a:rect l="l" t="t" r="r" b="b"/>
            <a:pathLst>
              <a:path w="1536" h="1402" extrusionOk="0">
                <a:moveTo>
                  <a:pt x="1235" y="0"/>
                </a:moveTo>
                <a:cubicBezTo>
                  <a:pt x="1168" y="0"/>
                  <a:pt x="1035" y="0"/>
                  <a:pt x="901" y="34"/>
                </a:cubicBezTo>
                <a:cubicBezTo>
                  <a:pt x="835" y="67"/>
                  <a:pt x="768" y="100"/>
                  <a:pt x="701" y="200"/>
                </a:cubicBezTo>
                <a:cubicBezTo>
                  <a:pt x="534" y="367"/>
                  <a:pt x="334" y="534"/>
                  <a:pt x="201" y="767"/>
                </a:cubicBezTo>
                <a:cubicBezTo>
                  <a:pt x="101" y="934"/>
                  <a:pt x="34" y="1101"/>
                  <a:pt x="1" y="1234"/>
                </a:cubicBezTo>
                <a:cubicBezTo>
                  <a:pt x="1" y="1334"/>
                  <a:pt x="34" y="1368"/>
                  <a:pt x="101" y="1401"/>
                </a:cubicBezTo>
                <a:cubicBezTo>
                  <a:pt x="167" y="1401"/>
                  <a:pt x="201" y="1368"/>
                  <a:pt x="201" y="1268"/>
                </a:cubicBezTo>
                <a:cubicBezTo>
                  <a:pt x="234" y="1168"/>
                  <a:pt x="267" y="1034"/>
                  <a:pt x="368" y="867"/>
                </a:cubicBezTo>
                <a:cubicBezTo>
                  <a:pt x="501" y="667"/>
                  <a:pt x="668" y="501"/>
                  <a:pt x="835" y="334"/>
                </a:cubicBezTo>
                <a:cubicBezTo>
                  <a:pt x="901" y="267"/>
                  <a:pt x="935" y="234"/>
                  <a:pt x="1001" y="200"/>
                </a:cubicBezTo>
                <a:lnTo>
                  <a:pt x="1435" y="200"/>
                </a:lnTo>
                <a:cubicBezTo>
                  <a:pt x="1502" y="200"/>
                  <a:pt x="1535" y="134"/>
                  <a:pt x="1535" y="67"/>
                </a:cubicBezTo>
                <a:cubicBezTo>
                  <a:pt x="1535" y="34"/>
                  <a:pt x="1502" y="0"/>
                  <a:pt x="14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03" name="Google Shape;4303;p65"/>
          <p:cNvSpPr/>
          <p:nvPr/>
        </p:nvSpPr>
        <p:spPr>
          <a:xfrm>
            <a:off x="2902058" y="1293477"/>
            <a:ext cx="37767" cy="34771"/>
          </a:xfrm>
          <a:custGeom>
            <a:avLst/>
            <a:gdLst/>
            <a:ahLst/>
            <a:cxnLst/>
            <a:rect l="l" t="t" r="r" b="b"/>
            <a:pathLst>
              <a:path w="1336" h="1230" extrusionOk="0">
                <a:moveTo>
                  <a:pt x="140" y="1"/>
                </a:moveTo>
                <a:cubicBezTo>
                  <a:pt x="96" y="1"/>
                  <a:pt x="57" y="39"/>
                  <a:pt x="34" y="62"/>
                </a:cubicBezTo>
                <a:cubicBezTo>
                  <a:pt x="1" y="96"/>
                  <a:pt x="34" y="196"/>
                  <a:pt x="67" y="229"/>
                </a:cubicBezTo>
                <a:cubicBezTo>
                  <a:pt x="201" y="296"/>
                  <a:pt x="334" y="296"/>
                  <a:pt x="468" y="363"/>
                </a:cubicBezTo>
                <a:cubicBezTo>
                  <a:pt x="501" y="396"/>
                  <a:pt x="534" y="396"/>
                  <a:pt x="568" y="396"/>
                </a:cubicBezTo>
                <a:cubicBezTo>
                  <a:pt x="735" y="429"/>
                  <a:pt x="901" y="463"/>
                  <a:pt x="1035" y="563"/>
                </a:cubicBezTo>
                <a:lnTo>
                  <a:pt x="1068" y="596"/>
                </a:lnTo>
                <a:lnTo>
                  <a:pt x="1068" y="630"/>
                </a:lnTo>
                <a:lnTo>
                  <a:pt x="1068" y="1097"/>
                </a:lnTo>
                <a:cubicBezTo>
                  <a:pt x="1068" y="1197"/>
                  <a:pt x="1135" y="1230"/>
                  <a:pt x="1202" y="1230"/>
                </a:cubicBezTo>
                <a:cubicBezTo>
                  <a:pt x="1235" y="1230"/>
                  <a:pt x="1335" y="1197"/>
                  <a:pt x="1335" y="1097"/>
                </a:cubicBezTo>
                <a:lnTo>
                  <a:pt x="1335" y="630"/>
                </a:lnTo>
                <a:cubicBezTo>
                  <a:pt x="1335" y="596"/>
                  <a:pt x="1335" y="496"/>
                  <a:pt x="1302" y="463"/>
                </a:cubicBezTo>
                <a:cubicBezTo>
                  <a:pt x="1235" y="396"/>
                  <a:pt x="1202" y="396"/>
                  <a:pt x="1168" y="329"/>
                </a:cubicBezTo>
                <a:cubicBezTo>
                  <a:pt x="1001" y="263"/>
                  <a:pt x="835" y="163"/>
                  <a:pt x="668" y="129"/>
                </a:cubicBezTo>
                <a:cubicBezTo>
                  <a:pt x="635" y="96"/>
                  <a:pt x="568" y="96"/>
                  <a:pt x="534" y="96"/>
                </a:cubicBezTo>
                <a:cubicBezTo>
                  <a:pt x="401" y="96"/>
                  <a:pt x="301" y="62"/>
                  <a:pt x="201" y="29"/>
                </a:cubicBezTo>
                <a:cubicBezTo>
                  <a:pt x="180" y="8"/>
                  <a:pt x="160" y="1"/>
                  <a:pt x="1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04" name="Google Shape;4304;p65"/>
          <p:cNvSpPr/>
          <p:nvPr/>
        </p:nvSpPr>
        <p:spPr>
          <a:xfrm>
            <a:off x="2877549" y="1257519"/>
            <a:ext cx="33018" cy="33979"/>
          </a:xfrm>
          <a:custGeom>
            <a:avLst/>
            <a:gdLst/>
            <a:ahLst/>
            <a:cxnLst/>
            <a:rect l="l" t="t" r="r" b="b"/>
            <a:pathLst>
              <a:path w="1168" h="1202" extrusionOk="0">
                <a:moveTo>
                  <a:pt x="67" y="0"/>
                </a:moveTo>
                <a:cubicBezTo>
                  <a:pt x="34" y="0"/>
                  <a:pt x="0" y="34"/>
                  <a:pt x="0" y="100"/>
                </a:cubicBezTo>
                <a:cubicBezTo>
                  <a:pt x="0" y="334"/>
                  <a:pt x="101" y="501"/>
                  <a:pt x="334" y="667"/>
                </a:cubicBezTo>
                <a:cubicBezTo>
                  <a:pt x="401" y="701"/>
                  <a:pt x="434" y="734"/>
                  <a:pt x="534" y="801"/>
                </a:cubicBezTo>
                <a:cubicBezTo>
                  <a:pt x="601" y="834"/>
                  <a:pt x="701" y="901"/>
                  <a:pt x="768" y="968"/>
                </a:cubicBezTo>
                <a:cubicBezTo>
                  <a:pt x="868" y="1001"/>
                  <a:pt x="901" y="1068"/>
                  <a:pt x="901" y="1134"/>
                </a:cubicBezTo>
                <a:cubicBezTo>
                  <a:pt x="901" y="1168"/>
                  <a:pt x="1001" y="1201"/>
                  <a:pt x="1035" y="1201"/>
                </a:cubicBezTo>
                <a:cubicBezTo>
                  <a:pt x="1101" y="1201"/>
                  <a:pt x="1168" y="1168"/>
                  <a:pt x="1101" y="1068"/>
                </a:cubicBezTo>
                <a:cubicBezTo>
                  <a:pt x="1068" y="934"/>
                  <a:pt x="1035" y="834"/>
                  <a:pt x="901" y="734"/>
                </a:cubicBezTo>
                <a:cubicBezTo>
                  <a:pt x="834" y="701"/>
                  <a:pt x="734" y="601"/>
                  <a:pt x="668" y="567"/>
                </a:cubicBezTo>
                <a:cubicBezTo>
                  <a:pt x="568" y="534"/>
                  <a:pt x="501" y="501"/>
                  <a:pt x="434" y="434"/>
                </a:cubicBezTo>
                <a:cubicBezTo>
                  <a:pt x="367" y="367"/>
                  <a:pt x="201" y="234"/>
                  <a:pt x="201" y="67"/>
                </a:cubicBezTo>
                <a:cubicBezTo>
                  <a:pt x="201" y="34"/>
                  <a:pt x="167" y="0"/>
                  <a:pt x="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05" name="Google Shape;4305;p65"/>
          <p:cNvSpPr/>
          <p:nvPr/>
        </p:nvSpPr>
        <p:spPr>
          <a:xfrm>
            <a:off x="2936009" y="1377266"/>
            <a:ext cx="75478" cy="91507"/>
          </a:xfrm>
          <a:custGeom>
            <a:avLst/>
            <a:gdLst/>
            <a:ahLst/>
            <a:cxnLst/>
            <a:rect l="l" t="t" r="r" b="b"/>
            <a:pathLst>
              <a:path w="2670" h="3237" extrusionOk="0">
                <a:moveTo>
                  <a:pt x="2469" y="1"/>
                </a:moveTo>
                <a:cubicBezTo>
                  <a:pt x="2402" y="1"/>
                  <a:pt x="2369" y="67"/>
                  <a:pt x="2369" y="134"/>
                </a:cubicBezTo>
                <a:cubicBezTo>
                  <a:pt x="2436" y="568"/>
                  <a:pt x="2469" y="935"/>
                  <a:pt x="2269" y="1235"/>
                </a:cubicBezTo>
                <a:cubicBezTo>
                  <a:pt x="2169" y="1335"/>
                  <a:pt x="2035" y="1435"/>
                  <a:pt x="1935" y="1502"/>
                </a:cubicBezTo>
                <a:cubicBezTo>
                  <a:pt x="1769" y="1602"/>
                  <a:pt x="1502" y="1668"/>
                  <a:pt x="1302" y="1768"/>
                </a:cubicBezTo>
                <a:cubicBezTo>
                  <a:pt x="1168" y="1802"/>
                  <a:pt x="1101" y="1835"/>
                  <a:pt x="968" y="1869"/>
                </a:cubicBezTo>
                <a:cubicBezTo>
                  <a:pt x="501" y="2102"/>
                  <a:pt x="201" y="2336"/>
                  <a:pt x="101" y="2636"/>
                </a:cubicBezTo>
                <a:cubicBezTo>
                  <a:pt x="1" y="2803"/>
                  <a:pt x="1" y="2936"/>
                  <a:pt x="1" y="3103"/>
                </a:cubicBezTo>
                <a:cubicBezTo>
                  <a:pt x="1" y="3169"/>
                  <a:pt x="101" y="3236"/>
                  <a:pt x="134" y="3236"/>
                </a:cubicBezTo>
                <a:cubicBezTo>
                  <a:pt x="201" y="3236"/>
                  <a:pt x="267" y="3169"/>
                  <a:pt x="267" y="3136"/>
                </a:cubicBezTo>
                <a:cubicBezTo>
                  <a:pt x="201" y="3003"/>
                  <a:pt x="267" y="2936"/>
                  <a:pt x="301" y="2803"/>
                </a:cubicBezTo>
                <a:cubicBezTo>
                  <a:pt x="434" y="2569"/>
                  <a:pt x="668" y="2336"/>
                  <a:pt x="1035" y="2169"/>
                </a:cubicBezTo>
                <a:cubicBezTo>
                  <a:pt x="1168" y="2135"/>
                  <a:pt x="1268" y="2102"/>
                  <a:pt x="1368" y="2069"/>
                </a:cubicBezTo>
                <a:cubicBezTo>
                  <a:pt x="1568" y="1969"/>
                  <a:pt x="1835" y="1902"/>
                  <a:pt x="2035" y="1768"/>
                </a:cubicBezTo>
                <a:cubicBezTo>
                  <a:pt x="2202" y="1635"/>
                  <a:pt x="2336" y="1502"/>
                  <a:pt x="2402" y="1402"/>
                </a:cubicBezTo>
                <a:cubicBezTo>
                  <a:pt x="2669" y="1001"/>
                  <a:pt x="2636" y="601"/>
                  <a:pt x="2602" y="134"/>
                </a:cubicBezTo>
                <a:cubicBezTo>
                  <a:pt x="2602" y="34"/>
                  <a:pt x="2536" y="1"/>
                  <a:pt x="2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06" name="Google Shape;4306;p65"/>
          <p:cNvSpPr/>
          <p:nvPr/>
        </p:nvSpPr>
        <p:spPr>
          <a:xfrm>
            <a:off x="2979402" y="1429592"/>
            <a:ext cx="16990" cy="35393"/>
          </a:xfrm>
          <a:custGeom>
            <a:avLst/>
            <a:gdLst/>
            <a:ahLst/>
            <a:cxnLst/>
            <a:rect l="l" t="t" r="r" b="b"/>
            <a:pathLst>
              <a:path w="601" h="1252" extrusionOk="0">
                <a:moveTo>
                  <a:pt x="138" y="1"/>
                </a:moveTo>
                <a:cubicBezTo>
                  <a:pt x="108" y="1"/>
                  <a:pt x="83" y="18"/>
                  <a:pt x="67" y="51"/>
                </a:cubicBezTo>
                <a:cubicBezTo>
                  <a:pt x="0" y="84"/>
                  <a:pt x="0" y="151"/>
                  <a:pt x="67" y="218"/>
                </a:cubicBezTo>
                <a:cubicBezTo>
                  <a:pt x="300" y="451"/>
                  <a:pt x="400" y="785"/>
                  <a:pt x="300" y="1085"/>
                </a:cubicBezTo>
                <a:cubicBezTo>
                  <a:pt x="300" y="1152"/>
                  <a:pt x="334" y="1252"/>
                  <a:pt x="434" y="1252"/>
                </a:cubicBezTo>
                <a:cubicBezTo>
                  <a:pt x="467" y="1252"/>
                  <a:pt x="500" y="1218"/>
                  <a:pt x="500" y="1118"/>
                </a:cubicBezTo>
                <a:cubicBezTo>
                  <a:pt x="600" y="751"/>
                  <a:pt x="500" y="318"/>
                  <a:pt x="234" y="51"/>
                </a:cubicBezTo>
                <a:cubicBezTo>
                  <a:pt x="200" y="18"/>
                  <a:pt x="167" y="1"/>
                  <a:pt x="13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07" name="Google Shape;4307;p65"/>
          <p:cNvSpPr/>
          <p:nvPr/>
        </p:nvSpPr>
        <p:spPr>
          <a:xfrm>
            <a:off x="2990709" y="1427839"/>
            <a:ext cx="50008" cy="17357"/>
          </a:xfrm>
          <a:custGeom>
            <a:avLst/>
            <a:gdLst/>
            <a:ahLst/>
            <a:cxnLst/>
            <a:rect l="l" t="t" r="r" b="b"/>
            <a:pathLst>
              <a:path w="1769" h="614" extrusionOk="0">
                <a:moveTo>
                  <a:pt x="1605" y="0"/>
                </a:moveTo>
                <a:cubicBezTo>
                  <a:pt x="1572" y="0"/>
                  <a:pt x="1535" y="38"/>
                  <a:pt x="1535" y="113"/>
                </a:cubicBezTo>
                <a:cubicBezTo>
                  <a:pt x="1501" y="146"/>
                  <a:pt x="1435" y="180"/>
                  <a:pt x="1401" y="180"/>
                </a:cubicBezTo>
                <a:lnTo>
                  <a:pt x="667" y="180"/>
                </a:lnTo>
                <a:cubicBezTo>
                  <a:pt x="434" y="180"/>
                  <a:pt x="200" y="213"/>
                  <a:pt x="34" y="380"/>
                </a:cubicBezTo>
                <a:cubicBezTo>
                  <a:pt x="0" y="446"/>
                  <a:pt x="0" y="513"/>
                  <a:pt x="34" y="547"/>
                </a:cubicBezTo>
                <a:cubicBezTo>
                  <a:pt x="67" y="613"/>
                  <a:pt x="67" y="613"/>
                  <a:pt x="100" y="613"/>
                </a:cubicBezTo>
                <a:cubicBezTo>
                  <a:pt x="167" y="613"/>
                  <a:pt x="167" y="613"/>
                  <a:pt x="200" y="547"/>
                </a:cubicBezTo>
                <a:cubicBezTo>
                  <a:pt x="301" y="446"/>
                  <a:pt x="467" y="446"/>
                  <a:pt x="634" y="446"/>
                </a:cubicBezTo>
                <a:lnTo>
                  <a:pt x="1134" y="446"/>
                </a:lnTo>
                <a:cubicBezTo>
                  <a:pt x="1184" y="463"/>
                  <a:pt x="1243" y="471"/>
                  <a:pt x="1297" y="471"/>
                </a:cubicBezTo>
                <a:cubicBezTo>
                  <a:pt x="1351" y="471"/>
                  <a:pt x="1401" y="463"/>
                  <a:pt x="1435" y="446"/>
                </a:cubicBezTo>
                <a:cubicBezTo>
                  <a:pt x="1601" y="380"/>
                  <a:pt x="1702" y="280"/>
                  <a:pt x="1735" y="146"/>
                </a:cubicBezTo>
                <a:cubicBezTo>
                  <a:pt x="1768" y="113"/>
                  <a:pt x="1735" y="13"/>
                  <a:pt x="1635" y="13"/>
                </a:cubicBezTo>
                <a:cubicBezTo>
                  <a:pt x="1626" y="4"/>
                  <a:pt x="1616" y="0"/>
                  <a:pt x="16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08" name="Google Shape;4308;p65"/>
          <p:cNvSpPr/>
          <p:nvPr/>
        </p:nvSpPr>
        <p:spPr>
          <a:xfrm>
            <a:off x="2905846" y="1304276"/>
            <a:ext cx="94306" cy="112624"/>
          </a:xfrm>
          <a:custGeom>
            <a:avLst/>
            <a:gdLst/>
            <a:ahLst/>
            <a:cxnLst/>
            <a:rect l="l" t="t" r="r" b="b"/>
            <a:pathLst>
              <a:path w="3336" h="3984" extrusionOk="0">
                <a:moveTo>
                  <a:pt x="2111" y="0"/>
                </a:moveTo>
                <a:cubicBezTo>
                  <a:pt x="2094" y="0"/>
                  <a:pt x="2078" y="4"/>
                  <a:pt x="2068" y="14"/>
                </a:cubicBezTo>
                <a:cubicBezTo>
                  <a:pt x="2035" y="47"/>
                  <a:pt x="2002" y="147"/>
                  <a:pt x="2035" y="181"/>
                </a:cubicBezTo>
                <a:cubicBezTo>
                  <a:pt x="2102" y="314"/>
                  <a:pt x="2168" y="414"/>
                  <a:pt x="2202" y="548"/>
                </a:cubicBezTo>
                <a:cubicBezTo>
                  <a:pt x="2268" y="715"/>
                  <a:pt x="2335" y="881"/>
                  <a:pt x="2402" y="1015"/>
                </a:cubicBezTo>
                <a:cubicBezTo>
                  <a:pt x="2535" y="1182"/>
                  <a:pt x="2702" y="1348"/>
                  <a:pt x="2869" y="1482"/>
                </a:cubicBezTo>
                <a:lnTo>
                  <a:pt x="2902" y="1515"/>
                </a:lnTo>
                <a:cubicBezTo>
                  <a:pt x="2936" y="1515"/>
                  <a:pt x="2936" y="1548"/>
                  <a:pt x="3002" y="1548"/>
                </a:cubicBezTo>
                <a:cubicBezTo>
                  <a:pt x="3036" y="1548"/>
                  <a:pt x="3102" y="1649"/>
                  <a:pt x="3102" y="1649"/>
                </a:cubicBezTo>
                <a:cubicBezTo>
                  <a:pt x="3102" y="1682"/>
                  <a:pt x="3069" y="1715"/>
                  <a:pt x="3069" y="1715"/>
                </a:cubicBezTo>
                <a:cubicBezTo>
                  <a:pt x="3036" y="1715"/>
                  <a:pt x="3002" y="1749"/>
                  <a:pt x="3002" y="1815"/>
                </a:cubicBezTo>
                <a:lnTo>
                  <a:pt x="2869" y="2049"/>
                </a:lnTo>
                <a:cubicBezTo>
                  <a:pt x="2769" y="2182"/>
                  <a:pt x="2735" y="2249"/>
                  <a:pt x="2669" y="2382"/>
                </a:cubicBezTo>
                <a:cubicBezTo>
                  <a:pt x="2369" y="2816"/>
                  <a:pt x="2002" y="3050"/>
                  <a:pt x="1568" y="3183"/>
                </a:cubicBezTo>
                <a:cubicBezTo>
                  <a:pt x="1435" y="3216"/>
                  <a:pt x="1268" y="3216"/>
                  <a:pt x="1168" y="3250"/>
                </a:cubicBezTo>
                <a:cubicBezTo>
                  <a:pt x="1034" y="3250"/>
                  <a:pt x="901" y="3250"/>
                  <a:pt x="767" y="3316"/>
                </a:cubicBezTo>
                <a:cubicBezTo>
                  <a:pt x="400" y="3383"/>
                  <a:pt x="200" y="3550"/>
                  <a:pt x="34" y="3750"/>
                </a:cubicBezTo>
                <a:cubicBezTo>
                  <a:pt x="0" y="3817"/>
                  <a:pt x="34" y="3883"/>
                  <a:pt x="67" y="3917"/>
                </a:cubicBezTo>
                <a:cubicBezTo>
                  <a:pt x="100" y="3984"/>
                  <a:pt x="100" y="3984"/>
                  <a:pt x="167" y="3984"/>
                </a:cubicBezTo>
                <a:cubicBezTo>
                  <a:pt x="200" y="3984"/>
                  <a:pt x="234" y="3984"/>
                  <a:pt x="234" y="3883"/>
                </a:cubicBezTo>
                <a:cubicBezTo>
                  <a:pt x="334" y="3717"/>
                  <a:pt x="534" y="3617"/>
                  <a:pt x="834" y="3550"/>
                </a:cubicBezTo>
                <a:cubicBezTo>
                  <a:pt x="934" y="3550"/>
                  <a:pt x="1034" y="3517"/>
                  <a:pt x="1168" y="3517"/>
                </a:cubicBezTo>
                <a:cubicBezTo>
                  <a:pt x="1334" y="3483"/>
                  <a:pt x="1435" y="3483"/>
                  <a:pt x="1601" y="3416"/>
                </a:cubicBezTo>
                <a:cubicBezTo>
                  <a:pt x="2068" y="3316"/>
                  <a:pt x="2502" y="2983"/>
                  <a:pt x="2836" y="2549"/>
                </a:cubicBezTo>
                <a:cubicBezTo>
                  <a:pt x="2902" y="2416"/>
                  <a:pt x="3002" y="2316"/>
                  <a:pt x="3036" y="2182"/>
                </a:cubicBezTo>
                <a:lnTo>
                  <a:pt x="3169" y="1915"/>
                </a:lnTo>
                <a:lnTo>
                  <a:pt x="3202" y="1882"/>
                </a:lnTo>
                <a:cubicBezTo>
                  <a:pt x="3236" y="1849"/>
                  <a:pt x="3336" y="1715"/>
                  <a:pt x="3269" y="1582"/>
                </a:cubicBezTo>
                <a:cubicBezTo>
                  <a:pt x="3269" y="1515"/>
                  <a:pt x="3202" y="1482"/>
                  <a:pt x="3069" y="1382"/>
                </a:cubicBezTo>
                <a:lnTo>
                  <a:pt x="3036" y="1348"/>
                </a:lnTo>
                <a:lnTo>
                  <a:pt x="3002" y="1315"/>
                </a:lnTo>
                <a:cubicBezTo>
                  <a:pt x="2836" y="1182"/>
                  <a:pt x="2669" y="1048"/>
                  <a:pt x="2569" y="881"/>
                </a:cubicBezTo>
                <a:cubicBezTo>
                  <a:pt x="2502" y="748"/>
                  <a:pt x="2435" y="581"/>
                  <a:pt x="2402" y="481"/>
                </a:cubicBezTo>
                <a:cubicBezTo>
                  <a:pt x="2369" y="314"/>
                  <a:pt x="2335" y="181"/>
                  <a:pt x="2235" y="47"/>
                </a:cubicBezTo>
                <a:cubicBezTo>
                  <a:pt x="2212" y="24"/>
                  <a:pt x="2155" y="0"/>
                  <a:pt x="21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09" name="Google Shape;4309;p65"/>
          <p:cNvSpPr/>
          <p:nvPr/>
        </p:nvSpPr>
        <p:spPr>
          <a:xfrm>
            <a:off x="2984094" y="1296756"/>
            <a:ext cx="14191" cy="42828"/>
          </a:xfrm>
          <a:custGeom>
            <a:avLst/>
            <a:gdLst/>
            <a:ahLst/>
            <a:cxnLst/>
            <a:rect l="l" t="t" r="r" b="b"/>
            <a:pathLst>
              <a:path w="502" h="1515" extrusionOk="0">
                <a:moveTo>
                  <a:pt x="324" y="1"/>
                </a:moveTo>
                <a:cubicBezTo>
                  <a:pt x="286" y="1"/>
                  <a:pt x="268" y="38"/>
                  <a:pt x="268" y="113"/>
                </a:cubicBezTo>
                <a:lnTo>
                  <a:pt x="268" y="447"/>
                </a:lnTo>
                <a:cubicBezTo>
                  <a:pt x="268" y="614"/>
                  <a:pt x="268" y="714"/>
                  <a:pt x="201" y="847"/>
                </a:cubicBezTo>
                <a:cubicBezTo>
                  <a:pt x="168" y="880"/>
                  <a:pt x="168" y="880"/>
                  <a:pt x="168" y="947"/>
                </a:cubicBezTo>
                <a:cubicBezTo>
                  <a:pt x="168" y="981"/>
                  <a:pt x="134" y="1014"/>
                  <a:pt x="134" y="1047"/>
                </a:cubicBezTo>
                <a:lnTo>
                  <a:pt x="134" y="1181"/>
                </a:lnTo>
                <a:cubicBezTo>
                  <a:pt x="134" y="1247"/>
                  <a:pt x="134" y="1314"/>
                  <a:pt x="101" y="1314"/>
                </a:cubicBezTo>
                <a:cubicBezTo>
                  <a:pt x="1" y="1347"/>
                  <a:pt x="1" y="1448"/>
                  <a:pt x="68" y="1481"/>
                </a:cubicBezTo>
                <a:cubicBezTo>
                  <a:pt x="68" y="1514"/>
                  <a:pt x="101" y="1514"/>
                  <a:pt x="134" y="1514"/>
                </a:cubicBezTo>
                <a:cubicBezTo>
                  <a:pt x="168" y="1514"/>
                  <a:pt x="168" y="1514"/>
                  <a:pt x="201" y="1481"/>
                </a:cubicBezTo>
                <a:cubicBezTo>
                  <a:pt x="301" y="1381"/>
                  <a:pt x="334" y="1281"/>
                  <a:pt x="334" y="1181"/>
                </a:cubicBezTo>
                <a:lnTo>
                  <a:pt x="334" y="1114"/>
                </a:lnTo>
                <a:cubicBezTo>
                  <a:pt x="334" y="1047"/>
                  <a:pt x="368" y="1047"/>
                  <a:pt x="368" y="1014"/>
                </a:cubicBezTo>
                <a:cubicBezTo>
                  <a:pt x="368" y="981"/>
                  <a:pt x="434" y="981"/>
                  <a:pt x="434" y="947"/>
                </a:cubicBezTo>
                <a:cubicBezTo>
                  <a:pt x="468" y="780"/>
                  <a:pt x="468" y="614"/>
                  <a:pt x="468" y="447"/>
                </a:cubicBezTo>
                <a:lnTo>
                  <a:pt x="468" y="147"/>
                </a:lnTo>
                <a:cubicBezTo>
                  <a:pt x="501" y="113"/>
                  <a:pt x="468" y="13"/>
                  <a:pt x="368" y="13"/>
                </a:cubicBezTo>
                <a:cubicBezTo>
                  <a:pt x="351" y="5"/>
                  <a:pt x="336" y="1"/>
                  <a:pt x="3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10" name="Google Shape;4310;p65"/>
          <p:cNvSpPr/>
          <p:nvPr/>
        </p:nvSpPr>
        <p:spPr>
          <a:xfrm>
            <a:off x="2771003" y="951987"/>
            <a:ext cx="24538" cy="50941"/>
          </a:xfrm>
          <a:custGeom>
            <a:avLst/>
            <a:gdLst/>
            <a:ahLst/>
            <a:cxnLst/>
            <a:rect l="l" t="t" r="r" b="b"/>
            <a:pathLst>
              <a:path w="868" h="1802" extrusionOk="0">
                <a:moveTo>
                  <a:pt x="167" y="0"/>
                </a:moveTo>
                <a:cubicBezTo>
                  <a:pt x="100" y="0"/>
                  <a:pt x="33" y="34"/>
                  <a:pt x="33" y="134"/>
                </a:cubicBezTo>
                <a:cubicBezTo>
                  <a:pt x="0" y="634"/>
                  <a:pt x="134" y="1135"/>
                  <a:pt x="467" y="1501"/>
                </a:cubicBezTo>
                <a:cubicBezTo>
                  <a:pt x="500" y="1535"/>
                  <a:pt x="534" y="1602"/>
                  <a:pt x="601" y="1668"/>
                </a:cubicBezTo>
                <a:lnTo>
                  <a:pt x="634" y="1768"/>
                </a:lnTo>
                <a:cubicBezTo>
                  <a:pt x="634" y="1802"/>
                  <a:pt x="667" y="1802"/>
                  <a:pt x="701" y="1802"/>
                </a:cubicBezTo>
                <a:cubicBezTo>
                  <a:pt x="767" y="1802"/>
                  <a:pt x="767" y="1802"/>
                  <a:pt x="801" y="1768"/>
                </a:cubicBezTo>
                <a:cubicBezTo>
                  <a:pt x="867" y="1702"/>
                  <a:pt x="867" y="1635"/>
                  <a:pt x="834" y="1602"/>
                </a:cubicBezTo>
                <a:lnTo>
                  <a:pt x="801" y="1501"/>
                </a:lnTo>
                <a:cubicBezTo>
                  <a:pt x="767" y="1435"/>
                  <a:pt x="701" y="1368"/>
                  <a:pt x="634" y="1301"/>
                </a:cubicBezTo>
                <a:cubicBezTo>
                  <a:pt x="334" y="1001"/>
                  <a:pt x="200" y="534"/>
                  <a:pt x="267" y="134"/>
                </a:cubicBezTo>
                <a:cubicBezTo>
                  <a:pt x="300" y="67"/>
                  <a:pt x="267" y="0"/>
                  <a:pt x="1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11" name="Google Shape;4311;p65"/>
          <p:cNvSpPr/>
          <p:nvPr/>
        </p:nvSpPr>
        <p:spPr>
          <a:xfrm>
            <a:off x="2787031" y="908595"/>
            <a:ext cx="43393" cy="202774"/>
          </a:xfrm>
          <a:custGeom>
            <a:avLst/>
            <a:gdLst/>
            <a:ahLst/>
            <a:cxnLst/>
            <a:rect l="l" t="t" r="r" b="b"/>
            <a:pathLst>
              <a:path w="1535" h="7173" extrusionOk="0">
                <a:moveTo>
                  <a:pt x="1068" y="1"/>
                </a:moveTo>
                <a:cubicBezTo>
                  <a:pt x="1001" y="1"/>
                  <a:pt x="968" y="34"/>
                  <a:pt x="968" y="134"/>
                </a:cubicBezTo>
                <a:cubicBezTo>
                  <a:pt x="1168" y="902"/>
                  <a:pt x="767" y="1702"/>
                  <a:pt x="400" y="2469"/>
                </a:cubicBezTo>
                <a:cubicBezTo>
                  <a:pt x="300" y="2569"/>
                  <a:pt x="267" y="2736"/>
                  <a:pt x="167" y="2870"/>
                </a:cubicBezTo>
                <a:cubicBezTo>
                  <a:pt x="134" y="2903"/>
                  <a:pt x="100" y="2970"/>
                  <a:pt x="100" y="3003"/>
                </a:cubicBezTo>
                <a:cubicBezTo>
                  <a:pt x="100" y="3036"/>
                  <a:pt x="67" y="3036"/>
                  <a:pt x="67" y="3070"/>
                </a:cubicBezTo>
                <a:lnTo>
                  <a:pt x="0" y="3203"/>
                </a:lnTo>
                <a:lnTo>
                  <a:pt x="100" y="3237"/>
                </a:lnTo>
                <a:lnTo>
                  <a:pt x="100" y="3303"/>
                </a:lnTo>
                <a:cubicBezTo>
                  <a:pt x="100" y="3470"/>
                  <a:pt x="100" y="3570"/>
                  <a:pt x="134" y="3670"/>
                </a:cubicBezTo>
                <a:cubicBezTo>
                  <a:pt x="300" y="4071"/>
                  <a:pt x="501" y="4471"/>
                  <a:pt x="734" y="4838"/>
                </a:cubicBezTo>
                <a:lnTo>
                  <a:pt x="801" y="5005"/>
                </a:lnTo>
                <a:cubicBezTo>
                  <a:pt x="968" y="5238"/>
                  <a:pt x="1101" y="5472"/>
                  <a:pt x="1201" y="5705"/>
                </a:cubicBezTo>
                <a:cubicBezTo>
                  <a:pt x="1301" y="6139"/>
                  <a:pt x="1301" y="6639"/>
                  <a:pt x="1268" y="7039"/>
                </a:cubicBezTo>
                <a:cubicBezTo>
                  <a:pt x="1268" y="7139"/>
                  <a:pt x="1301" y="7173"/>
                  <a:pt x="1401" y="7173"/>
                </a:cubicBezTo>
                <a:cubicBezTo>
                  <a:pt x="1468" y="7173"/>
                  <a:pt x="1535" y="7106"/>
                  <a:pt x="1468" y="7039"/>
                </a:cubicBezTo>
                <a:cubicBezTo>
                  <a:pt x="1468" y="6572"/>
                  <a:pt x="1535" y="6072"/>
                  <a:pt x="1334" y="5638"/>
                </a:cubicBezTo>
                <a:cubicBezTo>
                  <a:pt x="1234" y="5371"/>
                  <a:pt x="1101" y="5105"/>
                  <a:pt x="934" y="4871"/>
                </a:cubicBezTo>
                <a:lnTo>
                  <a:pt x="834" y="4704"/>
                </a:lnTo>
                <a:cubicBezTo>
                  <a:pt x="601" y="4337"/>
                  <a:pt x="434" y="3970"/>
                  <a:pt x="267" y="3570"/>
                </a:cubicBezTo>
                <a:lnTo>
                  <a:pt x="267" y="3303"/>
                </a:lnTo>
                <a:lnTo>
                  <a:pt x="267" y="3170"/>
                </a:lnTo>
                <a:cubicBezTo>
                  <a:pt x="300" y="3137"/>
                  <a:pt x="300" y="3036"/>
                  <a:pt x="334" y="3003"/>
                </a:cubicBezTo>
                <a:cubicBezTo>
                  <a:pt x="400" y="2870"/>
                  <a:pt x="467" y="2703"/>
                  <a:pt x="567" y="2569"/>
                </a:cubicBezTo>
                <a:cubicBezTo>
                  <a:pt x="968" y="1769"/>
                  <a:pt x="1401" y="935"/>
                  <a:pt x="1168" y="68"/>
                </a:cubicBezTo>
                <a:cubicBezTo>
                  <a:pt x="1168" y="34"/>
                  <a:pt x="1134" y="1"/>
                  <a:pt x="10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12" name="Google Shape;4312;p65"/>
          <p:cNvSpPr/>
          <p:nvPr/>
        </p:nvSpPr>
        <p:spPr>
          <a:xfrm>
            <a:off x="2740812" y="2168430"/>
            <a:ext cx="28326" cy="28297"/>
          </a:xfrm>
          <a:custGeom>
            <a:avLst/>
            <a:gdLst/>
            <a:ahLst/>
            <a:cxnLst/>
            <a:rect l="l" t="t" r="r" b="b"/>
            <a:pathLst>
              <a:path w="1002" h="1001" extrusionOk="0">
                <a:moveTo>
                  <a:pt x="101" y="701"/>
                </a:moveTo>
                <a:cubicBezTo>
                  <a:pt x="1" y="501"/>
                  <a:pt x="67" y="200"/>
                  <a:pt x="268" y="134"/>
                </a:cubicBezTo>
                <a:cubicBezTo>
                  <a:pt x="501" y="0"/>
                  <a:pt x="735" y="100"/>
                  <a:pt x="868" y="300"/>
                </a:cubicBezTo>
                <a:cubicBezTo>
                  <a:pt x="1001" y="501"/>
                  <a:pt x="901" y="801"/>
                  <a:pt x="701" y="868"/>
                </a:cubicBezTo>
                <a:cubicBezTo>
                  <a:pt x="501" y="1001"/>
                  <a:pt x="201" y="934"/>
                  <a:pt x="101" y="7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13" name="Google Shape;4313;p65"/>
          <p:cNvSpPr txBox="1"/>
          <p:nvPr/>
        </p:nvSpPr>
        <p:spPr>
          <a:xfrm>
            <a:off x="3509350" y="954333"/>
            <a:ext cx="1062900" cy="1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4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عروق مغزی</a:t>
            </a:r>
            <a:endParaRPr sz="1200" dirty="0">
              <a:solidFill>
                <a:schemeClr val="accent4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4314" name="Google Shape;4314;p65"/>
          <p:cNvSpPr txBox="1"/>
          <p:nvPr/>
        </p:nvSpPr>
        <p:spPr>
          <a:xfrm>
            <a:off x="3823050" y="1795548"/>
            <a:ext cx="749100" cy="1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4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قلب</a:t>
            </a:r>
            <a:endParaRPr sz="1200" dirty="0">
              <a:solidFill>
                <a:schemeClr val="accent4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4315" name="Google Shape;4315;p65"/>
          <p:cNvSpPr txBox="1"/>
          <p:nvPr/>
        </p:nvSpPr>
        <p:spPr>
          <a:xfrm>
            <a:off x="3823062" y="2124743"/>
            <a:ext cx="749100" cy="29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4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عروق روده</a:t>
            </a:r>
            <a:endParaRPr sz="1200" dirty="0">
              <a:solidFill>
                <a:schemeClr val="accent4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4316" name="Google Shape;4316;p65"/>
          <p:cNvSpPr txBox="1"/>
          <p:nvPr/>
        </p:nvSpPr>
        <p:spPr>
          <a:xfrm>
            <a:off x="1390650" y="1650559"/>
            <a:ext cx="1228800" cy="29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4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عروق اندام فوقانی</a:t>
            </a:r>
            <a:endParaRPr sz="1200" dirty="0">
              <a:solidFill>
                <a:schemeClr val="accent4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4317" name="Google Shape;4317;p65"/>
          <p:cNvSpPr txBox="1"/>
          <p:nvPr/>
        </p:nvSpPr>
        <p:spPr>
          <a:xfrm>
            <a:off x="3563359" y="2578838"/>
            <a:ext cx="1008600" cy="29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4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عروق خونی کلیه</a:t>
            </a:r>
            <a:endParaRPr sz="1200" dirty="0">
              <a:solidFill>
                <a:schemeClr val="accent4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4318" name="Google Shape;4318;p65"/>
          <p:cNvSpPr txBox="1"/>
          <p:nvPr/>
        </p:nvSpPr>
        <p:spPr>
          <a:xfrm>
            <a:off x="1390650" y="2118328"/>
            <a:ext cx="749100" cy="29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4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عروق ریه</a:t>
            </a:r>
            <a:endParaRPr sz="1200" dirty="0">
              <a:solidFill>
                <a:schemeClr val="accent4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4319" name="Google Shape;4319;p65"/>
          <p:cNvSpPr txBox="1"/>
          <p:nvPr/>
        </p:nvSpPr>
        <p:spPr>
          <a:xfrm>
            <a:off x="3375355" y="3593338"/>
            <a:ext cx="1196700" cy="26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4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عروق اندام تحتانی</a:t>
            </a:r>
            <a:endParaRPr sz="1200" dirty="0">
              <a:solidFill>
                <a:schemeClr val="accent4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4320" name="Google Shape;4320;p65"/>
          <p:cNvSpPr txBox="1"/>
          <p:nvPr/>
        </p:nvSpPr>
        <p:spPr>
          <a:xfrm>
            <a:off x="1248670" y="2632966"/>
            <a:ext cx="891080" cy="29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4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عروق کبدی</a:t>
            </a:r>
            <a:endParaRPr sz="1200" dirty="0">
              <a:solidFill>
                <a:schemeClr val="accent4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sp>
        <p:nvSpPr>
          <p:cNvPr id="4321" name="Google Shape;4321;p65"/>
          <p:cNvSpPr txBox="1"/>
          <p:nvPr/>
        </p:nvSpPr>
        <p:spPr>
          <a:xfrm>
            <a:off x="3650375" y="3080028"/>
            <a:ext cx="921600" cy="15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4"/>
                </a:solidFill>
                <a:latin typeface="Red Hat Text"/>
                <a:ea typeface="Red Hat Text"/>
                <a:cs typeface="B Nazanin" panose="00000700000000000000" pitchFamily="2" charset="-78"/>
                <a:sym typeface="Red Hat Text"/>
              </a:rPr>
              <a:t>مویرگ ها</a:t>
            </a:r>
            <a:endParaRPr sz="1200" dirty="0">
              <a:solidFill>
                <a:schemeClr val="accent4"/>
              </a:solidFill>
              <a:latin typeface="Red Hat Text"/>
              <a:ea typeface="Red Hat Text"/>
              <a:cs typeface="B Nazanin" panose="00000700000000000000" pitchFamily="2" charset="-78"/>
              <a:sym typeface="Red Hat Text"/>
            </a:endParaRPr>
          </a:p>
        </p:txBody>
      </p:sp>
      <p:cxnSp>
        <p:nvCxnSpPr>
          <p:cNvPr id="4322" name="Google Shape;4322;p65"/>
          <p:cNvCxnSpPr/>
          <p:nvPr/>
        </p:nvCxnSpPr>
        <p:spPr>
          <a:xfrm>
            <a:off x="3059550" y="1987525"/>
            <a:ext cx="15006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4323" name="Google Shape;4323;p65"/>
          <p:cNvCxnSpPr/>
          <p:nvPr/>
        </p:nvCxnSpPr>
        <p:spPr>
          <a:xfrm rot="10800000" flipH="1">
            <a:off x="1394700" y="2185200"/>
            <a:ext cx="1367100" cy="252900"/>
          </a:xfrm>
          <a:prstGeom prst="bentConnector3">
            <a:avLst>
              <a:gd name="adj1" fmla="val 55375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324" name="Google Shape;4324;p65"/>
          <p:cNvCxnSpPr/>
          <p:nvPr/>
        </p:nvCxnSpPr>
        <p:spPr>
          <a:xfrm rot="10800000" flipH="1">
            <a:off x="1391850" y="2365450"/>
            <a:ext cx="1447200" cy="591000"/>
          </a:xfrm>
          <a:prstGeom prst="bentConnector3">
            <a:avLst>
              <a:gd name="adj1" fmla="val 55409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325" name="Google Shape;4325;p65"/>
          <p:cNvCxnSpPr/>
          <p:nvPr/>
        </p:nvCxnSpPr>
        <p:spPr>
          <a:xfrm>
            <a:off x="3188425" y="2451475"/>
            <a:ext cx="13716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4326" name="Google Shape;4326;p65"/>
          <p:cNvCxnSpPr/>
          <p:nvPr/>
        </p:nvCxnSpPr>
        <p:spPr>
          <a:xfrm rot="10800000">
            <a:off x="3182800" y="2646125"/>
            <a:ext cx="1380300" cy="260700"/>
          </a:xfrm>
          <a:prstGeom prst="bentConnector3">
            <a:avLst>
              <a:gd name="adj1" fmla="val 70751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327" name="Google Shape;4327;p65"/>
          <p:cNvCxnSpPr/>
          <p:nvPr/>
        </p:nvCxnSpPr>
        <p:spPr>
          <a:xfrm rot="10800000">
            <a:off x="3440500" y="2841850"/>
            <a:ext cx="1122600" cy="434400"/>
          </a:xfrm>
          <a:prstGeom prst="bentConnector3">
            <a:avLst>
              <a:gd name="adj1" fmla="val 96432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328" name="Google Shape;4328;p65"/>
          <p:cNvCxnSpPr/>
          <p:nvPr/>
        </p:nvCxnSpPr>
        <p:spPr>
          <a:xfrm rot="10800000" flipH="1">
            <a:off x="1391850" y="1975975"/>
            <a:ext cx="1172400" cy="39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329" name="Google Shape;4329;p65"/>
          <p:cNvCxnSpPr/>
          <p:nvPr/>
        </p:nvCxnSpPr>
        <p:spPr>
          <a:xfrm>
            <a:off x="2997500" y="1139800"/>
            <a:ext cx="15627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4330" name="Google Shape;4330;p65"/>
          <p:cNvCxnSpPr/>
          <p:nvPr/>
        </p:nvCxnSpPr>
        <p:spPr>
          <a:xfrm>
            <a:off x="3169350" y="3914925"/>
            <a:ext cx="13908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5" name="Google Shape;4335;p66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10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cs typeface="B Nazanin" panose="00000700000000000000" pitchFamily="2" charset="-78"/>
              </a:rPr>
              <a:t>تنظیم فیزیولوژیکی</a:t>
            </a:r>
            <a:endParaRPr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  <p:sp>
        <p:nvSpPr>
          <p:cNvPr id="4336" name="Google Shape;4336;p66"/>
          <p:cNvSpPr txBox="1">
            <a:spLocks noGrp="1"/>
          </p:cNvSpPr>
          <p:nvPr>
            <p:ph type="title"/>
          </p:nvPr>
        </p:nvSpPr>
        <p:spPr>
          <a:xfrm>
            <a:off x="4588142" y="2741125"/>
            <a:ext cx="1892400" cy="65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برون ده قلبی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37" name="Google Shape;4337;p66"/>
          <p:cNvSpPr txBox="1">
            <a:spLocks noGrp="1"/>
          </p:cNvSpPr>
          <p:nvPr>
            <p:ph type="subTitle" idx="1"/>
          </p:nvPr>
        </p:nvSpPr>
        <p:spPr>
          <a:xfrm>
            <a:off x="4714542" y="3458526"/>
            <a:ext cx="1629000" cy="7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38" name="Google Shape;4338;p66"/>
          <p:cNvSpPr txBox="1">
            <a:spLocks noGrp="1"/>
          </p:cNvSpPr>
          <p:nvPr>
            <p:ph type="title" idx="2"/>
          </p:nvPr>
        </p:nvSpPr>
        <p:spPr>
          <a:xfrm>
            <a:off x="6525601" y="2741125"/>
            <a:ext cx="1905300" cy="65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مقاومت عروقی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39" name="Google Shape;4339;p66"/>
          <p:cNvSpPr txBox="1">
            <a:spLocks noGrp="1"/>
          </p:cNvSpPr>
          <p:nvPr>
            <p:ph type="subTitle" idx="3"/>
          </p:nvPr>
        </p:nvSpPr>
        <p:spPr>
          <a:xfrm>
            <a:off x="6654176" y="3458526"/>
            <a:ext cx="1629000" cy="7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40" name="Google Shape;4340;p66"/>
          <p:cNvSpPr txBox="1">
            <a:spLocks noGrp="1"/>
          </p:cNvSpPr>
          <p:nvPr>
            <p:ph type="title" idx="4"/>
          </p:nvPr>
        </p:nvSpPr>
        <p:spPr>
          <a:xfrm>
            <a:off x="713225" y="2741125"/>
            <a:ext cx="1892400" cy="65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پرفیوژن اندام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41" name="Google Shape;4341;p66"/>
          <p:cNvSpPr txBox="1">
            <a:spLocks noGrp="1"/>
          </p:cNvSpPr>
          <p:nvPr>
            <p:ph type="subTitle" idx="5"/>
          </p:nvPr>
        </p:nvSpPr>
        <p:spPr>
          <a:xfrm>
            <a:off x="835250" y="3458531"/>
            <a:ext cx="1629000" cy="7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42" name="Google Shape;4342;p66"/>
          <p:cNvSpPr txBox="1">
            <a:spLocks noGrp="1"/>
          </p:cNvSpPr>
          <p:nvPr>
            <p:ph type="title" idx="6"/>
          </p:nvPr>
        </p:nvSpPr>
        <p:spPr>
          <a:xfrm>
            <a:off x="2650684" y="2741125"/>
            <a:ext cx="1892400" cy="65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حجم کل خون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43" name="Google Shape;4343;p66"/>
          <p:cNvSpPr txBox="1">
            <a:spLocks noGrp="1"/>
          </p:cNvSpPr>
          <p:nvPr>
            <p:ph type="subTitle" idx="7"/>
          </p:nvPr>
        </p:nvSpPr>
        <p:spPr>
          <a:xfrm>
            <a:off x="2774909" y="3458531"/>
            <a:ext cx="1629000" cy="7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44" name="Google Shape;4344;p66"/>
          <p:cNvSpPr/>
          <p:nvPr/>
        </p:nvSpPr>
        <p:spPr>
          <a:xfrm>
            <a:off x="1250925" y="1632832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45" name="Google Shape;4345;p66"/>
          <p:cNvSpPr/>
          <p:nvPr/>
        </p:nvSpPr>
        <p:spPr>
          <a:xfrm>
            <a:off x="3188375" y="1632832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46" name="Google Shape;4346;p66"/>
          <p:cNvSpPr/>
          <p:nvPr/>
        </p:nvSpPr>
        <p:spPr>
          <a:xfrm>
            <a:off x="5125825" y="1632832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47" name="Google Shape;4347;p66"/>
          <p:cNvSpPr/>
          <p:nvPr/>
        </p:nvSpPr>
        <p:spPr>
          <a:xfrm>
            <a:off x="7063275" y="1632832"/>
            <a:ext cx="836100" cy="83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48" name="Google Shape;4348;p66"/>
          <p:cNvSpPr txBox="1">
            <a:spLocks noGrp="1"/>
          </p:cNvSpPr>
          <p:nvPr>
            <p:ph type="title" idx="14"/>
          </p:nvPr>
        </p:nvSpPr>
        <p:spPr>
          <a:xfrm>
            <a:off x="1178600" y="1714100"/>
            <a:ext cx="961800" cy="65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A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49" name="Google Shape;4349;p66"/>
          <p:cNvSpPr txBox="1">
            <a:spLocks noGrp="1"/>
          </p:cNvSpPr>
          <p:nvPr>
            <p:ph type="title" idx="9"/>
          </p:nvPr>
        </p:nvSpPr>
        <p:spPr>
          <a:xfrm>
            <a:off x="5053440" y="1714100"/>
            <a:ext cx="961800" cy="65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C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50" name="Google Shape;4350;p66"/>
          <p:cNvSpPr txBox="1">
            <a:spLocks noGrp="1"/>
          </p:cNvSpPr>
          <p:nvPr>
            <p:ph type="title" idx="15"/>
          </p:nvPr>
        </p:nvSpPr>
        <p:spPr>
          <a:xfrm>
            <a:off x="3115986" y="1714100"/>
            <a:ext cx="961800" cy="65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B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51" name="Google Shape;4351;p66"/>
          <p:cNvSpPr txBox="1">
            <a:spLocks noGrp="1"/>
          </p:cNvSpPr>
          <p:nvPr>
            <p:ph type="title" idx="13"/>
          </p:nvPr>
        </p:nvSpPr>
        <p:spPr>
          <a:xfrm>
            <a:off x="6997350" y="1714100"/>
            <a:ext cx="961800" cy="65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D</a:t>
            </a:r>
            <a:endParaRPr sz="360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6" name="Google Shape;4356;p67"/>
          <p:cNvSpPr txBox="1">
            <a:spLocks noGrp="1"/>
          </p:cNvSpPr>
          <p:nvPr>
            <p:ph type="subTitle" idx="1"/>
          </p:nvPr>
        </p:nvSpPr>
        <p:spPr>
          <a:xfrm>
            <a:off x="2322300" y="2129746"/>
            <a:ext cx="4499100" cy="4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متوسط قلب هر روز "تپش" می کند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57" name="Google Shape;4357;p67"/>
          <p:cNvSpPr txBox="1">
            <a:spLocks noGrp="1"/>
          </p:cNvSpPr>
          <p:nvPr>
            <p:ph type="title"/>
          </p:nvPr>
        </p:nvSpPr>
        <p:spPr>
          <a:xfrm>
            <a:off x="2322600" y="1564800"/>
            <a:ext cx="449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100,000 times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58" name="Google Shape;4358;p67"/>
          <p:cNvSpPr txBox="1">
            <a:spLocks noGrp="1"/>
          </p:cNvSpPr>
          <p:nvPr>
            <p:ph type="title" idx="2"/>
          </p:nvPr>
        </p:nvSpPr>
        <p:spPr>
          <a:xfrm>
            <a:off x="2322600" y="3264099"/>
            <a:ext cx="449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2,000 gallons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59" name="Google Shape;4359;p67"/>
          <p:cNvSpPr txBox="1">
            <a:spLocks noGrp="1"/>
          </p:cNvSpPr>
          <p:nvPr>
            <p:ph type="subTitle" idx="3"/>
          </p:nvPr>
        </p:nvSpPr>
        <p:spPr>
          <a:xfrm>
            <a:off x="2322300" y="3832901"/>
            <a:ext cx="4499100" cy="4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خون پمپاژ شده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60" name="Google Shape;4360;p67"/>
          <p:cNvSpPr txBox="1">
            <a:spLocks noGrp="1"/>
          </p:cNvSpPr>
          <p:nvPr>
            <p:ph type="title" idx="4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خون در اعداد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5" name="Google Shape;4365;p68"/>
          <p:cNvSpPr txBox="1">
            <a:spLocks noGrp="1"/>
          </p:cNvSpPr>
          <p:nvPr>
            <p:ph type="title"/>
          </p:nvPr>
        </p:nvSpPr>
        <p:spPr>
          <a:xfrm>
            <a:off x="815250" y="1676450"/>
            <a:ext cx="1546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12%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66" name="Google Shape;4366;p68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حجم خون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67" name="Google Shape;4367;p68"/>
          <p:cNvSpPr txBox="1">
            <a:spLocks noGrp="1"/>
          </p:cNvSpPr>
          <p:nvPr>
            <p:ph type="title" idx="3"/>
          </p:nvPr>
        </p:nvSpPr>
        <p:spPr>
          <a:xfrm>
            <a:off x="4381501" y="1565975"/>
            <a:ext cx="396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شریان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68" name="Google Shape;4368;p68"/>
          <p:cNvSpPr txBox="1">
            <a:spLocks noGrp="1"/>
          </p:cNvSpPr>
          <p:nvPr>
            <p:ph type="subTitle" idx="1"/>
          </p:nvPr>
        </p:nvSpPr>
        <p:spPr>
          <a:xfrm>
            <a:off x="4382714" y="1952474"/>
            <a:ext cx="3957600" cy="3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69" name="Google Shape;4369;p68"/>
          <p:cNvSpPr txBox="1">
            <a:spLocks noGrp="1"/>
          </p:cNvSpPr>
          <p:nvPr>
            <p:ph type="title" idx="4"/>
          </p:nvPr>
        </p:nvSpPr>
        <p:spPr>
          <a:xfrm>
            <a:off x="4381501" y="2474025"/>
            <a:ext cx="396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مویرگ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70" name="Google Shape;4370;p68"/>
          <p:cNvSpPr txBox="1">
            <a:spLocks noGrp="1"/>
          </p:cNvSpPr>
          <p:nvPr>
            <p:ph type="subTitle" idx="5"/>
          </p:nvPr>
        </p:nvSpPr>
        <p:spPr>
          <a:xfrm>
            <a:off x="4382714" y="2860525"/>
            <a:ext cx="3957600" cy="3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71" name="Google Shape;4371;p68"/>
          <p:cNvSpPr txBox="1">
            <a:spLocks noGrp="1"/>
          </p:cNvSpPr>
          <p:nvPr>
            <p:ph type="title" idx="6"/>
          </p:nvPr>
        </p:nvSpPr>
        <p:spPr>
          <a:xfrm>
            <a:off x="4381501" y="3377650"/>
            <a:ext cx="396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رگها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72" name="Google Shape;4372;p68"/>
          <p:cNvSpPr txBox="1">
            <a:spLocks noGrp="1"/>
          </p:cNvSpPr>
          <p:nvPr>
            <p:ph type="subTitle" idx="7"/>
          </p:nvPr>
        </p:nvSpPr>
        <p:spPr>
          <a:xfrm>
            <a:off x="4382714" y="3764149"/>
            <a:ext cx="3957600" cy="3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73" name="Google Shape;4373;p68"/>
          <p:cNvSpPr txBox="1">
            <a:spLocks noGrp="1"/>
          </p:cNvSpPr>
          <p:nvPr>
            <p:ph type="title" idx="8"/>
          </p:nvPr>
        </p:nvSpPr>
        <p:spPr>
          <a:xfrm>
            <a:off x="815250" y="2580925"/>
            <a:ext cx="1546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7%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74" name="Google Shape;4374;p68"/>
          <p:cNvSpPr txBox="1">
            <a:spLocks noGrp="1"/>
          </p:cNvSpPr>
          <p:nvPr>
            <p:ph type="title" idx="9"/>
          </p:nvPr>
        </p:nvSpPr>
        <p:spPr>
          <a:xfrm>
            <a:off x="815250" y="3485400"/>
            <a:ext cx="1546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60%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75" name="Google Shape;4375;p68"/>
          <p:cNvSpPr/>
          <p:nvPr/>
        </p:nvSpPr>
        <p:spPr>
          <a:xfrm>
            <a:off x="2381950" y="1743000"/>
            <a:ext cx="2390700" cy="506100"/>
          </a:xfrm>
          <a:prstGeom prst="roundRect">
            <a:avLst>
              <a:gd name="adj" fmla="val 37943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76" name="Google Shape;4376;p68"/>
          <p:cNvSpPr/>
          <p:nvPr/>
        </p:nvSpPr>
        <p:spPr>
          <a:xfrm>
            <a:off x="2434500" y="1783275"/>
            <a:ext cx="420900" cy="425700"/>
          </a:xfrm>
          <a:prstGeom prst="roundRect">
            <a:avLst>
              <a:gd name="adj" fmla="val 37943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77" name="Google Shape;4377;p68"/>
          <p:cNvSpPr/>
          <p:nvPr/>
        </p:nvSpPr>
        <p:spPr>
          <a:xfrm>
            <a:off x="2381950" y="2597863"/>
            <a:ext cx="2390700" cy="506100"/>
          </a:xfrm>
          <a:prstGeom prst="roundRect">
            <a:avLst>
              <a:gd name="adj" fmla="val 37943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78" name="Google Shape;4378;p68"/>
          <p:cNvSpPr/>
          <p:nvPr/>
        </p:nvSpPr>
        <p:spPr>
          <a:xfrm>
            <a:off x="2434500" y="2638150"/>
            <a:ext cx="232500" cy="425700"/>
          </a:xfrm>
          <a:prstGeom prst="roundRect">
            <a:avLst>
              <a:gd name="adj" fmla="val 46742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79" name="Google Shape;4379;p68"/>
          <p:cNvSpPr/>
          <p:nvPr/>
        </p:nvSpPr>
        <p:spPr>
          <a:xfrm>
            <a:off x="2381950" y="3492863"/>
            <a:ext cx="2390700" cy="506100"/>
          </a:xfrm>
          <a:prstGeom prst="roundRect">
            <a:avLst>
              <a:gd name="adj" fmla="val 37943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80" name="Google Shape;4380;p68"/>
          <p:cNvSpPr/>
          <p:nvPr/>
        </p:nvSpPr>
        <p:spPr>
          <a:xfrm>
            <a:off x="2434500" y="3533150"/>
            <a:ext cx="1651800" cy="425700"/>
          </a:xfrm>
          <a:prstGeom prst="roundRect">
            <a:avLst>
              <a:gd name="adj" fmla="val 37943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1" name="Google Shape;2791;p42"/>
          <p:cNvSpPr/>
          <p:nvPr/>
        </p:nvSpPr>
        <p:spPr>
          <a:xfrm>
            <a:off x="2264250" y="264000"/>
            <a:ext cx="4615500" cy="4615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92" name="Google Shape;2792;p42"/>
          <p:cNvSpPr txBox="1">
            <a:spLocks noGrp="1"/>
          </p:cNvSpPr>
          <p:nvPr>
            <p:ph type="subTitle" idx="1"/>
          </p:nvPr>
        </p:nvSpPr>
        <p:spPr>
          <a:xfrm>
            <a:off x="2790600" y="2875675"/>
            <a:ext cx="35628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می تواند بخشی از ارائه باشد که در آن خود را معرفی می کنید، ایمیل خود را می نویسید…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93" name="Google Shape;2793;p42"/>
          <p:cNvSpPr txBox="1">
            <a:spLocks noGrp="1"/>
          </p:cNvSpPr>
          <p:nvPr>
            <p:ph type="title"/>
          </p:nvPr>
        </p:nvSpPr>
        <p:spPr>
          <a:xfrm>
            <a:off x="2370900" y="1571626"/>
            <a:ext cx="4402200" cy="126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7200" dirty="0">
                <a:cs typeface="B Nazanin" panose="00000700000000000000" pitchFamily="2" charset="-78"/>
              </a:rPr>
              <a:t>خوش آمدید</a:t>
            </a:r>
            <a:endParaRPr sz="7200" dirty="0">
              <a:cs typeface="B Nazanin" panose="00000700000000000000" pitchFamily="2" charset="-78"/>
            </a:endParaRPr>
          </a:p>
        </p:txBody>
      </p:sp>
      <p:grpSp>
        <p:nvGrpSpPr>
          <p:cNvPr id="2794" name="Google Shape;2794;p42"/>
          <p:cNvGrpSpPr/>
          <p:nvPr/>
        </p:nvGrpSpPr>
        <p:grpSpPr>
          <a:xfrm>
            <a:off x="1180069" y="2836120"/>
            <a:ext cx="650029" cy="705549"/>
            <a:chOff x="4373495" y="2575838"/>
            <a:chExt cx="791753" cy="859378"/>
          </a:xfrm>
        </p:grpSpPr>
        <p:sp>
          <p:nvSpPr>
            <p:cNvPr id="2795" name="Google Shape;2795;p42"/>
            <p:cNvSpPr/>
            <p:nvPr/>
          </p:nvSpPr>
          <p:spPr>
            <a:xfrm>
              <a:off x="4373495" y="2575838"/>
              <a:ext cx="791753" cy="859378"/>
            </a:xfrm>
            <a:custGeom>
              <a:avLst/>
              <a:gdLst/>
              <a:ahLst/>
              <a:cxnLst/>
              <a:rect l="l" t="t" r="r" b="b"/>
              <a:pathLst>
                <a:path w="13710" h="14881" extrusionOk="0">
                  <a:moveTo>
                    <a:pt x="3622" y="1"/>
                  </a:moveTo>
                  <a:cubicBezTo>
                    <a:pt x="3039" y="1"/>
                    <a:pt x="2511" y="145"/>
                    <a:pt x="2068" y="450"/>
                  </a:cubicBezTo>
                  <a:cubicBezTo>
                    <a:pt x="1" y="1878"/>
                    <a:pt x="487" y="6133"/>
                    <a:pt x="3132" y="9994"/>
                  </a:cubicBezTo>
                  <a:cubicBezTo>
                    <a:pt x="5200" y="13014"/>
                    <a:pt x="7995" y="14880"/>
                    <a:pt x="10103" y="14880"/>
                  </a:cubicBezTo>
                  <a:cubicBezTo>
                    <a:pt x="10689" y="14880"/>
                    <a:pt x="11223" y="14736"/>
                    <a:pt x="11673" y="14431"/>
                  </a:cubicBezTo>
                  <a:cubicBezTo>
                    <a:pt x="13709" y="13003"/>
                    <a:pt x="13253" y="8747"/>
                    <a:pt x="10579" y="4887"/>
                  </a:cubicBezTo>
                  <a:cubicBezTo>
                    <a:pt x="8510" y="1867"/>
                    <a:pt x="5715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6" name="Google Shape;2796;p42"/>
            <p:cNvSpPr/>
            <p:nvPr/>
          </p:nvSpPr>
          <p:spPr>
            <a:xfrm>
              <a:off x="4629787" y="2670201"/>
              <a:ext cx="396800" cy="558269"/>
            </a:xfrm>
            <a:custGeom>
              <a:avLst/>
              <a:gdLst/>
              <a:ahLst/>
              <a:cxnLst/>
              <a:rect l="l" t="t" r="r" b="b"/>
              <a:pathLst>
                <a:path w="6871" h="9667" extrusionOk="0">
                  <a:moveTo>
                    <a:pt x="183" y="1"/>
                  </a:moveTo>
                  <a:cubicBezTo>
                    <a:pt x="183" y="1"/>
                    <a:pt x="1" y="2402"/>
                    <a:pt x="1855" y="5259"/>
                  </a:cubicBezTo>
                  <a:cubicBezTo>
                    <a:pt x="3739" y="8147"/>
                    <a:pt x="6870" y="9667"/>
                    <a:pt x="6870" y="9667"/>
                  </a:cubicBezTo>
                  <a:lnTo>
                    <a:pt x="5046" y="7782"/>
                  </a:lnTo>
                  <a:cubicBezTo>
                    <a:pt x="5046" y="7782"/>
                    <a:pt x="5320" y="6688"/>
                    <a:pt x="4195" y="5199"/>
                  </a:cubicBezTo>
                  <a:cubicBezTo>
                    <a:pt x="3010" y="3709"/>
                    <a:pt x="1672" y="3405"/>
                    <a:pt x="1672" y="3405"/>
                  </a:cubicBezTo>
                  <a:cubicBezTo>
                    <a:pt x="1672" y="3405"/>
                    <a:pt x="1064" y="2949"/>
                    <a:pt x="791" y="1825"/>
                  </a:cubicBezTo>
                  <a:cubicBezTo>
                    <a:pt x="548" y="548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7" name="Google Shape;2797;p42"/>
            <p:cNvSpPr/>
            <p:nvPr/>
          </p:nvSpPr>
          <p:spPr>
            <a:xfrm>
              <a:off x="4436730" y="2634570"/>
              <a:ext cx="238739" cy="592169"/>
            </a:xfrm>
            <a:custGeom>
              <a:avLst/>
              <a:gdLst/>
              <a:ahLst/>
              <a:cxnLst/>
              <a:rect l="l" t="t" r="r" b="b"/>
              <a:pathLst>
                <a:path w="4134" h="10254" extrusionOk="0">
                  <a:moveTo>
                    <a:pt x="1725" y="1"/>
                  </a:moveTo>
                  <a:cubicBezTo>
                    <a:pt x="1370" y="1"/>
                    <a:pt x="907" y="99"/>
                    <a:pt x="578" y="527"/>
                  </a:cubicBezTo>
                  <a:cubicBezTo>
                    <a:pt x="0" y="1317"/>
                    <a:pt x="122" y="3749"/>
                    <a:pt x="1003" y="5785"/>
                  </a:cubicBezTo>
                  <a:cubicBezTo>
                    <a:pt x="1824" y="7791"/>
                    <a:pt x="4134" y="10253"/>
                    <a:pt x="4134" y="10253"/>
                  </a:cubicBezTo>
                  <a:cubicBezTo>
                    <a:pt x="4134" y="10253"/>
                    <a:pt x="2705" y="7518"/>
                    <a:pt x="1915" y="5481"/>
                  </a:cubicBezTo>
                  <a:cubicBezTo>
                    <a:pt x="1094" y="3414"/>
                    <a:pt x="2249" y="71"/>
                    <a:pt x="2249" y="71"/>
                  </a:cubicBezTo>
                  <a:cubicBezTo>
                    <a:pt x="2249" y="71"/>
                    <a:pt x="2026" y="1"/>
                    <a:pt x="1725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98" name="Google Shape;2798;p42"/>
          <p:cNvGrpSpPr/>
          <p:nvPr/>
        </p:nvGrpSpPr>
        <p:grpSpPr>
          <a:xfrm>
            <a:off x="1690673" y="3721684"/>
            <a:ext cx="870723" cy="635190"/>
            <a:chOff x="5398605" y="2701906"/>
            <a:chExt cx="967255" cy="705532"/>
          </a:xfrm>
        </p:grpSpPr>
        <p:sp>
          <p:nvSpPr>
            <p:cNvPr id="2799" name="Google Shape;2799;p42"/>
            <p:cNvSpPr/>
            <p:nvPr/>
          </p:nvSpPr>
          <p:spPr>
            <a:xfrm>
              <a:off x="5398605" y="2701906"/>
              <a:ext cx="967255" cy="705532"/>
            </a:xfrm>
            <a:custGeom>
              <a:avLst/>
              <a:gdLst/>
              <a:ahLst/>
              <a:cxnLst/>
              <a:rect l="l" t="t" r="r" b="b"/>
              <a:pathLst>
                <a:path w="16749" h="12217" extrusionOk="0">
                  <a:moveTo>
                    <a:pt x="12341" y="1"/>
                  </a:moveTo>
                  <a:cubicBezTo>
                    <a:pt x="10453" y="1"/>
                    <a:pt x="8046" y="827"/>
                    <a:pt x="5776" y="2400"/>
                  </a:cubicBezTo>
                  <a:cubicBezTo>
                    <a:pt x="1946" y="5075"/>
                    <a:pt x="1" y="8905"/>
                    <a:pt x="1430" y="10972"/>
                  </a:cubicBezTo>
                  <a:cubicBezTo>
                    <a:pt x="2018" y="11811"/>
                    <a:pt x="3091" y="12216"/>
                    <a:pt x="4418" y="12216"/>
                  </a:cubicBezTo>
                  <a:cubicBezTo>
                    <a:pt x="6312" y="12216"/>
                    <a:pt x="8722" y="11390"/>
                    <a:pt x="10974" y="9817"/>
                  </a:cubicBezTo>
                  <a:cubicBezTo>
                    <a:pt x="14804" y="7142"/>
                    <a:pt x="16749" y="3312"/>
                    <a:pt x="15320" y="1245"/>
                  </a:cubicBezTo>
                  <a:cubicBezTo>
                    <a:pt x="14732" y="406"/>
                    <a:pt x="13664" y="1"/>
                    <a:pt x="12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0" name="Google Shape;2800;p42"/>
            <p:cNvSpPr/>
            <p:nvPr/>
          </p:nvSpPr>
          <p:spPr>
            <a:xfrm>
              <a:off x="5549562" y="2794883"/>
              <a:ext cx="556537" cy="390101"/>
            </a:xfrm>
            <a:custGeom>
              <a:avLst/>
              <a:gdLst/>
              <a:ahLst/>
              <a:cxnLst/>
              <a:rect l="l" t="t" r="r" b="b"/>
              <a:pathLst>
                <a:path w="9637" h="6755" extrusionOk="0">
                  <a:moveTo>
                    <a:pt x="9636" y="0"/>
                  </a:moveTo>
                  <a:lnTo>
                    <a:pt x="7752" y="1824"/>
                  </a:lnTo>
                  <a:cubicBezTo>
                    <a:pt x="7752" y="1824"/>
                    <a:pt x="7643" y="1796"/>
                    <a:pt x="7447" y="1796"/>
                  </a:cubicBezTo>
                  <a:cubicBezTo>
                    <a:pt x="7021" y="1796"/>
                    <a:pt x="6187" y="1925"/>
                    <a:pt x="5168" y="2736"/>
                  </a:cubicBezTo>
                  <a:cubicBezTo>
                    <a:pt x="3679" y="3921"/>
                    <a:pt x="3375" y="5228"/>
                    <a:pt x="3375" y="5228"/>
                  </a:cubicBezTo>
                  <a:cubicBezTo>
                    <a:pt x="3375" y="5228"/>
                    <a:pt x="2919" y="5836"/>
                    <a:pt x="1764" y="6110"/>
                  </a:cubicBezTo>
                  <a:cubicBezTo>
                    <a:pt x="518" y="6413"/>
                    <a:pt x="1" y="6748"/>
                    <a:pt x="1" y="6748"/>
                  </a:cubicBezTo>
                  <a:cubicBezTo>
                    <a:pt x="1" y="6748"/>
                    <a:pt x="81" y="6755"/>
                    <a:pt x="230" y="6755"/>
                  </a:cubicBezTo>
                  <a:cubicBezTo>
                    <a:pt x="899" y="6755"/>
                    <a:pt x="2952" y="6612"/>
                    <a:pt x="5290" y="5046"/>
                  </a:cubicBezTo>
                  <a:cubicBezTo>
                    <a:pt x="8116" y="3161"/>
                    <a:pt x="9636" y="0"/>
                    <a:pt x="963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1" name="Google Shape;2801;p42"/>
            <p:cNvSpPr/>
            <p:nvPr/>
          </p:nvSpPr>
          <p:spPr>
            <a:xfrm>
              <a:off x="5500417" y="3147676"/>
              <a:ext cx="605682" cy="230480"/>
            </a:xfrm>
            <a:custGeom>
              <a:avLst/>
              <a:gdLst/>
              <a:ahLst/>
              <a:cxnLst/>
              <a:rect l="l" t="t" r="r" b="b"/>
              <a:pathLst>
                <a:path w="10488" h="3991" extrusionOk="0">
                  <a:moveTo>
                    <a:pt x="10487" y="1"/>
                  </a:moveTo>
                  <a:cubicBezTo>
                    <a:pt x="10487" y="1"/>
                    <a:pt x="7752" y="1460"/>
                    <a:pt x="5715" y="2280"/>
                  </a:cubicBezTo>
                  <a:cubicBezTo>
                    <a:pt x="5159" y="2509"/>
                    <a:pt x="4510" y="2593"/>
                    <a:pt x="3858" y="2593"/>
                  </a:cubicBezTo>
                  <a:cubicBezTo>
                    <a:pt x="2090" y="2593"/>
                    <a:pt x="305" y="1976"/>
                    <a:pt x="305" y="1976"/>
                  </a:cubicBezTo>
                  <a:lnTo>
                    <a:pt x="305" y="1976"/>
                  </a:lnTo>
                  <a:cubicBezTo>
                    <a:pt x="305" y="1976"/>
                    <a:pt x="1" y="3040"/>
                    <a:pt x="822" y="3648"/>
                  </a:cubicBezTo>
                  <a:cubicBezTo>
                    <a:pt x="1134" y="3877"/>
                    <a:pt x="1704" y="3991"/>
                    <a:pt x="2403" y="3991"/>
                  </a:cubicBezTo>
                  <a:cubicBezTo>
                    <a:pt x="3470" y="3991"/>
                    <a:pt x="4838" y="3725"/>
                    <a:pt x="6050" y="3192"/>
                  </a:cubicBezTo>
                  <a:cubicBezTo>
                    <a:pt x="8025" y="2311"/>
                    <a:pt x="10487" y="1"/>
                    <a:pt x="10487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02" name="Google Shape;2802;p42"/>
          <p:cNvGrpSpPr/>
          <p:nvPr/>
        </p:nvGrpSpPr>
        <p:grpSpPr>
          <a:xfrm>
            <a:off x="6534160" y="4124220"/>
            <a:ext cx="482790" cy="288346"/>
            <a:chOff x="5553085" y="1156120"/>
            <a:chExt cx="482790" cy="288346"/>
          </a:xfrm>
        </p:grpSpPr>
        <p:sp>
          <p:nvSpPr>
            <p:cNvPr id="2803" name="Google Shape;2803;p42"/>
            <p:cNvSpPr/>
            <p:nvPr/>
          </p:nvSpPr>
          <p:spPr>
            <a:xfrm>
              <a:off x="5553085" y="1156120"/>
              <a:ext cx="482790" cy="288346"/>
            </a:xfrm>
            <a:custGeom>
              <a:avLst/>
              <a:gdLst/>
              <a:ahLst/>
              <a:cxnLst/>
              <a:rect l="l" t="t" r="r" b="b"/>
              <a:pathLst>
                <a:path w="8360" h="4993" extrusionOk="0">
                  <a:moveTo>
                    <a:pt x="5835" y="0"/>
                  </a:moveTo>
                  <a:cubicBezTo>
                    <a:pt x="5095" y="0"/>
                    <a:pt x="4235" y="175"/>
                    <a:pt x="3375" y="535"/>
                  </a:cubicBezTo>
                  <a:cubicBezTo>
                    <a:pt x="1308" y="1386"/>
                    <a:pt x="1" y="2966"/>
                    <a:pt x="457" y="4061"/>
                  </a:cubicBezTo>
                  <a:cubicBezTo>
                    <a:pt x="719" y="4672"/>
                    <a:pt x="1503" y="4992"/>
                    <a:pt x="2516" y="4992"/>
                  </a:cubicBezTo>
                  <a:cubicBezTo>
                    <a:pt x="3264" y="4992"/>
                    <a:pt x="4137" y="4817"/>
                    <a:pt x="5016" y="4456"/>
                  </a:cubicBezTo>
                  <a:cubicBezTo>
                    <a:pt x="7053" y="3605"/>
                    <a:pt x="8360" y="2024"/>
                    <a:pt x="7904" y="960"/>
                  </a:cubicBezTo>
                  <a:cubicBezTo>
                    <a:pt x="7640" y="328"/>
                    <a:pt x="6849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4" name="Google Shape;2804;p42"/>
            <p:cNvSpPr/>
            <p:nvPr/>
          </p:nvSpPr>
          <p:spPr>
            <a:xfrm>
              <a:off x="5628564" y="1200992"/>
              <a:ext cx="296719" cy="131785"/>
            </a:xfrm>
            <a:custGeom>
              <a:avLst/>
              <a:gdLst/>
              <a:ahLst/>
              <a:cxnLst/>
              <a:rect l="l" t="t" r="r" b="b"/>
              <a:pathLst>
                <a:path w="5138" h="2282" extrusionOk="0">
                  <a:moveTo>
                    <a:pt x="5138" y="1"/>
                  </a:moveTo>
                  <a:lnTo>
                    <a:pt x="4074" y="670"/>
                  </a:lnTo>
                  <a:cubicBezTo>
                    <a:pt x="4074" y="670"/>
                    <a:pt x="3916" y="596"/>
                    <a:pt x="3643" y="596"/>
                  </a:cubicBezTo>
                  <a:cubicBezTo>
                    <a:pt x="3420" y="596"/>
                    <a:pt x="3121" y="644"/>
                    <a:pt x="2767" y="822"/>
                  </a:cubicBezTo>
                  <a:cubicBezTo>
                    <a:pt x="1976" y="1186"/>
                    <a:pt x="1703" y="1794"/>
                    <a:pt x="1703" y="1794"/>
                  </a:cubicBezTo>
                  <a:cubicBezTo>
                    <a:pt x="1703" y="1794"/>
                    <a:pt x="1429" y="2037"/>
                    <a:pt x="882" y="2037"/>
                  </a:cubicBezTo>
                  <a:cubicBezTo>
                    <a:pt x="274" y="2098"/>
                    <a:pt x="1" y="2189"/>
                    <a:pt x="1" y="2189"/>
                  </a:cubicBezTo>
                  <a:cubicBezTo>
                    <a:pt x="1" y="2189"/>
                    <a:pt x="301" y="2281"/>
                    <a:pt x="805" y="2281"/>
                  </a:cubicBezTo>
                  <a:cubicBezTo>
                    <a:pt x="1264" y="2281"/>
                    <a:pt x="1891" y="2205"/>
                    <a:pt x="2615" y="1916"/>
                  </a:cubicBezTo>
                  <a:cubicBezTo>
                    <a:pt x="4134" y="1338"/>
                    <a:pt x="5137" y="1"/>
                    <a:pt x="513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5" name="Google Shape;2805;p42"/>
            <p:cNvSpPr/>
            <p:nvPr/>
          </p:nvSpPr>
          <p:spPr>
            <a:xfrm>
              <a:off x="5591719" y="1358995"/>
              <a:ext cx="298452" cy="71264"/>
            </a:xfrm>
            <a:custGeom>
              <a:avLst/>
              <a:gdLst/>
              <a:ahLst/>
              <a:cxnLst/>
              <a:rect l="l" t="t" r="r" b="b"/>
              <a:pathLst>
                <a:path w="5168" h="1234" extrusionOk="0">
                  <a:moveTo>
                    <a:pt x="244" y="0"/>
                  </a:moveTo>
                  <a:cubicBezTo>
                    <a:pt x="244" y="1"/>
                    <a:pt x="0" y="456"/>
                    <a:pt x="304" y="852"/>
                  </a:cubicBezTo>
                  <a:cubicBezTo>
                    <a:pt x="520" y="1088"/>
                    <a:pt x="1146" y="1233"/>
                    <a:pt x="1860" y="1233"/>
                  </a:cubicBezTo>
                  <a:cubicBezTo>
                    <a:pt x="2155" y="1233"/>
                    <a:pt x="2465" y="1209"/>
                    <a:pt x="2766" y="1155"/>
                  </a:cubicBezTo>
                  <a:cubicBezTo>
                    <a:pt x="3800" y="973"/>
                    <a:pt x="5168" y="122"/>
                    <a:pt x="5168" y="122"/>
                  </a:cubicBezTo>
                  <a:lnTo>
                    <a:pt x="5168" y="122"/>
                  </a:lnTo>
                  <a:cubicBezTo>
                    <a:pt x="5167" y="122"/>
                    <a:pt x="3739" y="517"/>
                    <a:pt x="2736" y="700"/>
                  </a:cubicBezTo>
                  <a:cubicBezTo>
                    <a:pt x="2639" y="717"/>
                    <a:pt x="2539" y="724"/>
                    <a:pt x="2436" y="724"/>
                  </a:cubicBezTo>
                  <a:cubicBezTo>
                    <a:pt x="1442" y="724"/>
                    <a:pt x="244" y="1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06" name="Google Shape;2806;p42"/>
          <p:cNvGrpSpPr/>
          <p:nvPr/>
        </p:nvGrpSpPr>
        <p:grpSpPr>
          <a:xfrm>
            <a:off x="7148901" y="539492"/>
            <a:ext cx="689882" cy="552956"/>
            <a:chOff x="5351251" y="1894392"/>
            <a:chExt cx="689882" cy="552956"/>
          </a:xfrm>
        </p:grpSpPr>
        <p:sp>
          <p:nvSpPr>
            <p:cNvPr id="2807" name="Google Shape;2807;p42"/>
            <p:cNvSpPr/>
            <p:nvPr/>
          </p:nvSpPr>
          <p:spPr>
            <a:xfrm>
              <a:off x="5351251" y="1894392"/>
              <a:ext cx="689882" cy="552956"/>
            </a:xfrm>
            <a:custGeom>
              <a:avLst/>
              <a:gdLst/>
              <a:ahLst/>
              <a:cxnLst/>
              <a:rect l="l" t="t" r="r" b="b"/>
              <a:pathLst>
                <a:path w="11946" h="9575" extrusionOk="0">
                  <a:moveTo>
                    <a:pt x="5958" y="0"/>
                  </a:moveTo>
                  <a:cubicBezTo>
                    <a:pt x="2675" y="0"/>
                    <a:pt x="0" y="2158"/>
                    <a:pt x="0" y="4803"/>
                  </a:cubicBezTo>
                  <a:cubicBezTo>
                    <a:pt x="0" y="7447"/>
                    <a:pt x="2675" y="9575"/>
                    <a:pt x="5958" y="9575"/>
                  </a:cubicBezTo>
                  <a:cubicBezTo>
                    <a:pt x="9271" y="9575"/>
                    <a:pt x="11946" y="7447"/>
                    <a:pt x="11946" y="4803"/>
                  </a:cubicBezTo>
                  <a:cubicBezTo>
                    <a:pt x="11946" y="2158"/>
                    <a:pt x="9271" y="0"/>
                    <a:pt x="5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8" name="Google Shape;2808;p42"/>
            <p:cNvSpPr/>
            <p:nvPr/>
          </p:nvSpPr>
          <p:spPr>
            <a:xfrm>
              <a:off x="5433717" y="2076881"/>
              <a:ext cx="488045" cy="183934"/>
            </a:xfrm>
            <a:custGeom>
              <a:avLst/>
              <a:gdLst/>
              <a:ahLst/>
              <a:cxnLst/>
              <a:rect l="l" t="t" r="r" b="b"/>
              <a:pathLst>
                <a:path w="8451" h="3185" extrusionOk="0">
                  <a:moveTo>
                    <a:pt x="4793" y="1"/>
                  </a:moveTo>
                  <a:cubicBezTo>
                    <a:pt x="2902" y="1"/>
                    <a:pt x="2220" y="1187"/>
                    <a:pt x="2220" y="1187"/>
                  </a:cubicBezTo>
                  <a:cubicBezTo>
                    <a:pt x="2220" y="1187"/>
                    <a:pt x="2163" y="1234"/>
                    <a:pt x="1999" y="1234"/>
                  </a:cubicBezTo>
                  <a:cubicBezTo>
                    <a:pt x="1867" y="1234"/>
                    <a:pt x="1666" y="1204"/>
                    <a:pt x="1369" y="1095"/>
                  </a:cubicBezTo>
                  <a:cubicBezTo>
                    <a:pt x="670" y="883"/>
                    <a:pt x="1" y="245"/>
                    <a:pt x="1" y="244"/>
                  </a:cubicBezTo>
                  <a:lnTo>
                    <a:pt x="1" y="244"/>
                  </a:lnTo>
                  <a:lnTo>
                    <a:pt x="457" y="1095"/>
                  </a:lnTo>
                  <a:cubicBezTo>
                    <a:pt x="457" y="1095"/>
                    <a:pt x="1081" y="3185"/>
                    <a:pt x="4200" y="3185"/>
                  </a:cubicBezTo>
                  <a:cubicBezTo>
                    <a:pt x="4382" y="3185"/>
                    <a:pt x="4573" y="3177"/>
                    <a:pt x="4773" y="3162"/>
                  </a:cubicBezTo>
                  <a:cubicBezTo>
                    <a:pt x="8420" y="2889"/>
                    <a:pt x="8451" y="123"/>
                    <a:pt x="8451" y="123"/>
                  </a:cubicBezTo>
                  <a:lnTo>
                    <a:pt x="8451" y="123"/>
                  </a:lnTo>
                  <a:lnTo>
                    <a:pt x="7326" y="1156"/>
                  </a:lnTo>
                  <a:cubicBezTo>
                    <a:pt x="7326" y="1156"/>
                    <a:pt x="6779" y="32"/>
                    <a:pt x="4864" y="1"/>
                  </a:cubicBezTo>
                  <a:cubicBezTo>
                    <a:pt x="4840" y="1"/>
                    <a:pt x="4816" y="1"/>
                    <a:pt x="479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9" name="Google Shape;2809;p42"/>
            <p:cNvSpPr/>
            <p:nvPr/>
          </p:nvSpPr>
          <p:spPr>
            <a:xfrm>
              <a:off x="5498685" y="1947868"/>
              <a:ext cx="356375" cy="86972"/>
            </a:xfrm>
            <a:custGeom>
              <a:avLst/>
              <a:gdLst/>
              <a:ahLst/>
              <a:cxnLst/>
              <a:rect l="l" t="t" r="r" b="b"/>
              <a:pathLst>
                <a:path w="6171" h="1506" extrusionOk="0">
                  <a:moveTo>
                    <a:pt x="3166" y="0"/>
                  </a:moveTo>
                  <a:cubicBezTo>
                    <a:pt x="2946" y="0"/>
                    <a:pt x="2730" y="14"/>
                    <a:pt x="2523" y="47"/>
                  </a:cubicBezTo>
                  <a:cubicBezTo>
                    <a:pt x="943" y="229"/>
                    <a:pt x="0" y="1506"/>
                    <a:pt x="0" y="1506"/>
                  </a:cubicBezTo>
                  <a:cubicBezTo>
                    <a:pt x="0" y="1506"/>
                    <a:pt x="1064" y="1111"/>
                    <a:pt x="2645" y="594"/>
                  </a:cubicBezTo>
                  <a:cubicBezTo>
                    <a:pt x="3172" y="432"/>
                    <a:pt x="3739" y="378"/>
                    <a:pt x="4262" y="378"/>
                  </a:cubicBezTo>
                  <a:cubicBezTo>
                    <a:pt x="5306" y="378"/>
                    <a:pt x="6171" y="594"/>
                    <a:pt x="6171" y="594"/>
                  </a:cubicBezTo>
                  <a:cubicBezTo>
                    <a:pt x="6171" y="594"/>
                    <a:pt x="4595" y="0"/>
                    <a:pt x="3166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0" name="Google Shape;2810;p42"/>
            <p:cNvSpPr/>
            <p:nvPr/>
          </p:nvSpPr>
          <p:spPr>
            <a:xfrm>
              <a:off x="5424939" y="2255963"/>
              <a:ext cx="354643" cy="141026"/>
            </a:xfrm>
            <a:custGeom>
              <a:avLst/>
              <a:gdLst/>
              <a:ahLst/>
              <a:cxnLst/>
              <a:rect l="l" t="t" r="r" b="b"/>
              <a:pathLst>
                <a:path w="6141" h="2442" extrusionOk="0">
                  <a:moveTo>
                    <a:pt x="1" y="1"/>
                  </a:moveTo>
                  <a:cubicBezTo>
                    <a:pt x="1" y="1"/>
                    <a:pt x="822" y="1672"/>
                    <a:pt x="2493" y="2219"/>
                  </a:cubicBezTo>
                  <a:cubicBezTo>
                    <a:pt x="3030" y="2385"/>
                    <a:pt x="3597" y="2441"/>
                    <a:pt x="4121" y="2441"/>
                  </a:cubicBezTo>
                  <a:cubicBezTo>
                    <a:pt x="5229" y="2441"/>
                    <a:pt x="6141" y="2189"/>
                    <a:pt x="6141" y="2189"/>
                  </a:cubicBezTo>
                  <a:cubicBezTo>
                    <a:pt x="6141" y="2189"/>
                    <a:pt x="3648" y="2128"/>
                    <a:pt x="2372" y="1581"/>
                  </a:cubicBezTo>
                  <a:cubicBezTo>
                    <a:pt x="1126" y="10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11" name="Google Shape;2811;p42"/>
          <p:cNvGrpSpPr/>
          <p:nvPr/>
        </p:nvGrpSpPr>
        <p:grpSpPr>
          <a:xfrm>
            <a:off x="7148896" y="3354645"/>
            <a:ext cx="547759" cy="422730"/>
            <a:chOff x="6441271" y="1438170"/>
            <a:chExt cx="547759" cy="422730"/>
          </a:xfrm>
        </p:grpSpPr>
        <p:sp>
          <p:nvSpPr>
            <p:cNvPr id="2812" name="Google Shape;2812;p42"/>
            <p:cNvSpPr/>
            <p:nvPr/>
          </p:nvSpPr>
          <p:spPr>
            <a:xfrm>
              <a:off x="6441271" y="1438170"/>
              <a:ext cx="547759" cy="422730"/>
            </a:xfrm>
            <a:custGeom>
              <a:avLst/>
              <a:gdLst/>
              <a:ahLst/>
              <a:cxnLst/>
              <a:rect l="l" t="t" r="r" b="b"/>
              <a:pathLst>
                <a:path w="9485" h="7320" extrusionOk="0">
                  <a:moveTo>
                    <a:pt x="4068" y="0"/>
                  </a:moveTo>
                  <a:cubicBezTo>
                    <a:pt x="2631" y="0"/>
                    <a:pt x="1354" y="664"/>
                    <a:pt x="822" y="1851"/>
                  </a:cubicBezTo>
                  <a:cubicBezTo>
                    <a:pt x="1" y="3584"/>
                    <a:pt x="1095" y="5833"/>
                    <a:pt x="3284" y="6836"/>
                  </a:cubicBezTo>
                  <a:cubicBezTo>
                    <a:pt x="3988" y="7164"/>
                    <a:pt x="4722" y="7319"/>
                    <a:pt x="5418" y="7319"/>
                  </a:cubicBezTo>
                  <a:cubicBezTo>
                    <a:pt x="6854" y="7319"/>
                    <a:pt x="8131" y="6656"/>
                    <a:pt x="8664" y="5468"/>
                  </a:cubicBezTo>
                  <a:cubicBezTo>
                    <a:pt x="9484" y="3736"/>
                    <a:pt x="8390" y="1487"/>
                    <a:pt x="6202" y="484"/>
                  </a:cubicBezTo>
                  <a:cubicBezTo>
                    <a:pt x="5497" y="156"/>
                    <a:pt x="4764" y="0"/>
                    <a:pt x="4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3" name="Google Shape;2813;p42"/>
            <p:cNvSpPr/>
            <p:nvPr/>
          </p:nvSpPr>
          <p:spPr>
            <a:xfrm>
              <a:off x="6553652" y="1515208"/>
              <a:ext cx="338819" cy="213848"/>
            </a:xfrm>
            <a:custGeom>
              <a:avLst/>
              <a:gdLst/>
              <a:ahLst/>
              <a:cxnLst/>
              <a:rect l="l" t="t" r="r" b="b"/>
              <a:pathLst>
                <a:path w="5867" h="3703" extrusionOk="0">
                  <a:moveTo>
                    <a:pt x="213" y="1"/>
                  </a:moveTo>
                  <a:lnTo>
                    <a:pt x="243" y="730"/>
                  </a:lnTo>
                  <a:cubicBezTo>
                    <a:pt x="243" y="730"/>
                    <a:pt x="0" y="2463"/>
                    <a:pt x="2493" y="3435"/>
                  </a:cubicBezTo>
                  <a:cubicBezTo>
                    <a:pt x="2992" y="3626"/>
                    <a:pt x="3427" y="3702"/>
                    <a:pt x="3804" y="3702"/>
                  </a:cubicBezTo>
                  <a:cubicBezTo>
                    <a:pt x="5287" y="3702"/>
                    <a:pt x="5867" y="2524"/>
                    <a:pt x="5867" y="2523"/>
                  </a:cubicBezTo>
                  <a:lnTo>
                    <a:pt x="5867" y="2523"/>
                  </a:lnTo>
                  <a:lnTo>
                    <a:pt x="4803" y="2858"/>
                  </a:lnTo>
                  <a:cubicBezTo>
                    <a:pt x="4803" y="2858"/>
                    <a:pt x="4803" y="1976"/>
                    <a:pt x="3496" y="1338"/>
                  </a:cubicBezTo>
                  <a:cubicBezTo>
                    <a:pt x="3066" y="1128"/>
                    <a:pt x="2687" y="1060"/>
                    <a:pt x="2375" y="1060"/>
                  </a:cubicBezTo>
                  <a:cubicBezTo>
                    <a:pt x="1781" y="1060"/>
                    <a:pt x="1429" y="1308"/>
                    <a:pt x="1429" y="1308"/>
                  </a:cubicBezTo>
                  <a:cubicBezTo>
                    <a:pt x="1429" y="1308"/>
                    <a:pt x="1424" y="1308"/>
                    <a:pt x="1414" y="1308"/>
                  </a:cubicBezTo>
                  <a:cubicBezTo>
                    <a:pt x="1360" y="1308"/>
                    <a:pt x="1160" y="1287"/>
                    <a:pt x="851" y="1004"/>
                  </a:cubicBezTo>
                  <a:cubicBezTo>
                    <a:pt x="456" y="639"/>
                    <a:pt x="213" y="1"/>
                    <a:pt x="21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4" name="Google Shape;2814;p42"/>
            <p:cNvSpPr/>
            <p:nvPr/>
          </p:nvSpPr>
          <p:spPr>
            <a:xfrm>
              <a:off x="6627340" y="1480904"/>
              <a:ext cx="249365" cy="92284"/>
            </a:xfrm>
            <a:custGeom>
              <a:avLst/>
              <a:gdLst/>
              <a:ahLst/>
              <a:cxnLst/>
              <a:rect l="l" t="t" r="r" b="b"/>
              <a:pathLst>
                <a:path w="4318" h="1598" extrusionOk="0">
                  <a:moveTo>
                    <a:pt x="1343" y="0"/>
                  </a:moveTo>
                  <a:cubicBezTo>
                    <a:pt x="589" y="0"/>
                    <a:pt x="1" y="321"/>
                    <a:pt x="1" y="321"/>
                  </a:cubicBezTo>
                  <a:cubicBezTo>
                    <a:pt x="1" y="321"/>
                    <a:pt x="822" y="382"/>
                    <a:pt x="2007" y="534"/>
                  </a:cubicBezTo>
                  <a:cubicBezTo>
                    <a:pt x="3192" y="686"/>
                    <a:pt x="4317" y="1598"/>
                    <a:pt x="4317" y="1598"/>
                  </a:cubicBezTo>
                  <a:cubicBezTo>
                    <a:pt x="4317" y="1598"/>
                    <a:pt x="3192" y="443"/>
                    <a:pt x="2068" y="108"/>
                  </a:cubicBezTo>
                  <a:cubicBezTo>
                    <a:pt x="1819" y="30"/>
                    <a:pt x="1573" y="0"/>
                    <a:pt x="1343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5" name="Google Shape;2815;p42"/>
            <p:cNvSpPr/>
            <p:nvPr/>
          </p:nvSpPr>
          <p:spPr>
            <a:xfrm>
              <a:off x="6509762" y="1622275"/>
              <a:ext cx="198429" cy="191383"/>
            </a:xfrm>
            <a:custGeom>
              <a:avLst/>
              <a:gdLst/>
              <a:ahLst/>
              <a:cxnLst/>
              <a:rect l="l" t="t" r="r" b="b"/>
              <a:pathLst>
                <a:path w="3436" h="3314" extrusionOk="0">
                  <a:moveTo>
                    <a:pt x="0" y="1"/>
                  </a:moveTo>
                  <a:cubicBezTo>
                    <a:pt x="0" y="1"/>
                    <a:pt x="61" y="1369"/>
                    <a:pt x="1003" y="2220"/>
                  </a:cubicBezTo>
                  <a:cubicBezTo>
                    <a:pt x="1946" y="3101"/>
                    <a:pt x="3435" y="3314"/>
                    <a:pt x="3435" y="3314"/>
                  </a:cubicBezTo>
                  <a:cubicBezTo>
                    <a:pt x="3435" y="3314"/>
                    <a:pt x="1794" y="2524"/>
                    <a:pt x="1125" y="1764"/>
                  </a:cubicBezTo>
                  <a:cubicBezTo>
                    <a:pt x="456" y="10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16" name="Google Shape;2816;p42"/>
          <p:cNvGrpSpPr/>
          <p:nvPr/>
        </p:nvGrpSpPr>
        <p:grpSpPr>
          <a:xfrm>
            <a:off x="7016961" y="1583017"/>
            <a:ext cx="496765" cy="259586"/>
            <a:chOff x="6255261" y="2144679"/>
            <a:chExt cx="496766" cy="259586"/>
          </a:xfrm>
        </p:grpSpPr>
        <p:sp>
          <p:nvSpPr>
            <p:cNvPr id="2817" name="Google Shape;2817;p42"/>
            <p:cNvSpPr/>
            <p:nvPr/>
          </p:nvSpPr>
          <p:spPr>
            <a:xfrm>
              <a:off x="6255261" y="2144679"/>
              <a:ext cx="496766" cy="259586"/>
            </a:xfrm>
            <a:custGeom>
              <a:avLst/>
              <a:gdLst/>
              <a:ahLst/>
              <a:cxnLst/>
              <a:rect l="l" t="t" r="r" b="b"/>
              <a:pathLst>
                <a:path w="8602" h="4495" extrusionOk="0">
                  <a:moveTo>
                    <a:pt x="6451" y="1"/>
                  </a:moveTo>
                  <a:cubicBezTo>
                    <a:pt x="5713" y="1"/>
                    <a:pt x="4823" y="154"/>
                    <a:pt x="3891" y="469"/>
                  </a:cubicBezTo>
                  <a:cubicBezTo>
                    <a:pt x="1641" y="1228"/>
                    <a:pt x="0" y="2627"/>
                    <a:pt x="243" y="3630"/>
                  </a:cubicBezTo>
                  <a:cubicBezTo>
                    <a:pt x="367" y="4197"/>
                    <a:pt x="1110" y="4495"/>
                    <a:pt x="2148" y="4495"/>
                  </a:cubicBezTo>
                  <a:cubicBezTo>
                    <a:pt x="2891" y="4495"/>
                    <a:pt x="3785" y="4342"/>
                    <a:pt x="4711" y="4025"/>
                  </a:cubicBezTo>
                  <a:cubicBezTo>
                    <a:pt x="6961" y="3265"/>
                    <a:pt x="8602" y="1867"/>
                    <a:pt x="8359" y="894"/>
                  </a:cubicBezTo>
                  <a:cubicBezTo>
                    <a:pt x="8234" y="307"/>
                    <a:pt x="7494" y="1"/>
                    <a:pt x="6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8" name="Google Shape;2818;p42"/>
            <p:cNvSpPr/>
            <p:nvPr/>
          </p:nvSpPr>
          <p:spPr>
            <a:xfrm>
              <a:off x="6297360" y="2176961"/>
              <a:ext cx="382709" cy="151940"/>
            </a:xfrm>
            <a:custGeom>
              <a:avLst/>
              <a:gdLst/>
              <a:ahLst/>
              <a:cxnLst/>
              <a:rect l="l" t="t" r="r" b="b"/>
              <a:pathLst>
                <a:path w="6627" h="2631" extrusionOk="0">
                  <a:moveTo>
                    <a:pt x="6627" y="1"/>
                  </a:moveTo>
                  <a:lnTo>
                    <a:pt x="5441" y="669"/>
                  </a:lnTo>
                  <a:cubicBezTo>
                    <a:pt x="5441" y="669"/>
                    <a:pt x="4923" y="531"/>
                    <a:pt x="4305" y="531"/>
                  </a:cubicBezTo>
                  <a:cubicBezTo>
                    <a:pt x="3919" y="531"/>
                    <a:pt x="3494" y="585"/>
                    <a:pt x="3131" y="761"/>
                  </a:cubicBezTo>
                  <a:cubicBezTo>
                    <a:pt x="2159" y="1217"/>
                    <a:pt x="2128" y="2068"/>
                    <a:pt x="2128" y="2068"/>
                  </a:cubicBezTo>
                  <a:lnTo>
                    <a:pt x="1" y="2463"/>
                  </a:lnTo>
                  <a:cubicBezTo>
                    <a:pt x="1" y="2463"/>
                    <a:pt x="467" y="2631"/>
                    <a:pt x="1285" y="2631"/>
                  </a:cubicBezTo>
                  <a:cubicBezTo>
                    <a:pt x="1945" y="2631"/>
                    <a:pt x="2833" y="2522"/>
                    <a:pt x="3891" y="2128"/>
                  </a:cubicBezTo>
                  <a:cubicBezTo>
                    <a:pt x="5928" y="1369"/>
                    <a:pt x="6627" y="1"/>
                    <a:pt x="662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5" name="Google Shape;4385;p6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تیم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86" name="Google Shape;4386;p69"/>
          <p:cNvSpPr txBox="1">
            <a:spLocks noGrp="1"/>
          </p:cNvSpPr>
          <p:nvPr>
            <p:ph type="subTitle" idx="3"/>
          </p:nvPr>
        </p:nvSpPr>
        <p:spPr>
          <a:xfrm>
            <a:off x="5553075" y="2094425"/>
            <a:ext cx="2347800" cy="6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87" name="Google Shape;4387;p69"/>
          <p:cNvSpPr txBox="1">
            <a:spLocks noGrp="1"/>
          </p:cNvSpPr>
          <p:nvPr>
            <p:ph type="subTitle" idx="1"/>
          </p:nvPr>
        </p:nvSpPr>
        <p:spPr>
          <a:xfrm>
            <a:off x="5553075" y="1632800"/>
            <a:ext cx="234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Jenna Doe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88" name="Google Shape;4388;p69"/>
          <p:cNvSpPr txBox="1">
            <a:spLocks noGrp="1"/>
          </p:cNvSpPr>
          <p:nvPr>
            <p:ph type="subTitle" idx="2"/>
          </p:nvPr>
        </p:nvSpPr>
        <p:spPr>
          <a:xfrm>
            <a:off x="5553075" y="3150725"/>
            <a:ext cx="234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Timmy Jimmy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89" name="Google Shape;4389;p69"/>
          <p:cNvSpPr txBox="1">
            <a:spLocks noGrp="1"/>
          </p:cNvSpPr>
          <p:nvPr>
            <p:ph type="subTitle" idx="4"/>
          </p:nvPr>
        </p:nvSpPr>
        <p:spPr>
          <a:xfrm>
            <a:off x="5553075" y="3612350"/>
            <a:ext cx="2347800" cy="6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90" name="Google Shape;4390;p69"/>
          <p:cNvSpPr/>
          <p:nvPr/>
        </p:nvSpPr>
        <p:spPr>
          <a:xfrm>
            <a:off x="1256150" y="1148528"/>
            <a:ext cx="2530200" cy="2530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4391" name="Google Shape;4391;p69"/>
          <p:cNvPicPr preferRelativeResize="0"/>
          <p:nvPr/>
        </p:nvPicPr>
        <p:blipFill rotWithShape="1">
          <a:blip r:embed="rId3">
            <a:alphaModFix/>
          </a:blip>
          <a:srcRect l="10240" t="3926" r="6702" b="13051"/>
          <a:stretch/>
        </p:blipFill>
        <p:spPr>
          <a:xfrm>
            <a:off x="1385895" y="1278650"/>
            <a:ext cx="2270700" cy="22698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392" name="Google Shape;4392;p69"/>
          <p:cNvSpPr/>
          <p:nvPr/>
        </p:nvSpPr>
        <p:spPr>
          <a:xfrm>
            <a:off x="2934450" y="2069228"/>
            <a:ext cx="2530200" cy="2530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4393" name="Google Shape;4393;p69"/>
          <p:cNvPicPr preferRelativeResize="0"/>
          <p:nvPr/>
        </p:nvPicPr>
        <p:blipFill rotWithShape="1">
          <a:blip r:embed="rId4">
            <a:alphaModFix/>
          </a:blip>
          <a:srcRect l="22676" t="16317" r="14474" b="41809"/>
          <a:stretch/>
        </p:blipFill>
        <p:spPr>
          <a:xfrm>
            <a:off x="3064195" y="2199350"/>
            <a:ext cx="2270700" cy="22698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8" name="Google Shape;4398;p70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مایع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4399" name="Google Shape;4399;p70"/>
          <p:cNvSpPr txBox="1">
            <a:spLocks noGrp="1"/>
          </p:cNvSpPr>
          <p:nvPr>
            <p:ph type="subTitle" idx="1"/>
          </p:nvPr>
        </p:nvSpPr>
        <p:spPr>
          <a:xfrm>
            <a:off x="5179163" y="2362200"/>
            <a:ext cx="2758200" cy="98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400" name="Google Shape;4400;p70"/>
          <p:cNvGrpSpPr/>
          <p:nvPr/>
        </p:nvGrpSpPr>
        <p:grpSpPr>
          <a:xfrm>
            <a:off x="1206636" y="1677256"/>
            <a:ext cx="3683573" cy="2211279"/>
            <a:chOff x="4854325" y="1936705"/>
            <a:chExt cx="3569700" cy="2142920"/>
          </a:xfrm>
        </p:grpSpPr>
        <p:sp>
          <p:nvSpPr>
            <p:cNvPr id="4401" name="Google Shape;4401;p70"/>
            <p:cNvSpPr/>
            <p:nvPr/>
          </p:nvSpPr>
          <p:spPr>
            <a:xfrm>
              <a:off x="5044081" y="1936705"/>
              <a:ext cx="3190200" cy="1990200"/>
            </a:xfrm>
            <a:prstGeom prst="round2SameRect">
              <a:avLst>
                <a:gd name="adj1" fmla="val 10910"/>
                <a:gd name="adj2" fmla="val 0"/>
              </a:avLst>
            </a:prstGeom>
            <a:solidFill>
              <a:schemeClr val="dk2"/>
            </a:solidFill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02" name="Google Shape;4402;p70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03" name="Google Shape;4403;p70"/>
            <p:cNvSpPr/>
            <p:nvPr/>
          </p:nvSpPr>
          <p:spPr>
            <a:xfrm>
              <a:off x="6606475" y="2008050"/>
              <a:ext cx="65400" cy="65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4404" name="Google Shape;4404;p70"/>
          <p:cNvPicPr preferRelativeResize="0"/>
          <p:nvPr/>
        </p:nvPicPr>
        <p:blipFill rotWithShape="1">
          <a:blip r:embed="rId3">
            <a:alphaModFix/>
          </a:blip>
          <a:srcRect t="18659"/>
          <a:stretch/>
        </p:blipFill>
        <p:spPr>
          <a:xfrm>
            <a:off x="1389700" y="1924050"/>
            <a:ext cx="3317724" cy="17987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9" name="Google Shape;4409;p71"/>
          <p:cNvSpPr txBox="1">
            <a:spLocks noGrp="1"/>
          </p:cNvSpPr>
          <p:nvPr>
            <p:ph type="subTitle" idx="1"/>
          </p:nvPr>
        </p:nvSpPr>
        <p:spPr>
          <a:xfrm>
            <a:off x="1483050" y="2786775"/>
            <a:ext cx="3600300" cy="69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10" name="Google Shape;4410;p71"/>
          <p:cNvSpPr txBox="1">
            <a:spLocks noGrp="1"/>
          </p:cNvSpPr>
          <p:nvPr>
            <p:ph type="title"/>
          </p:nvPr>
        </p:nvSpPr>
        <p:spPr>
          <a:xfrm>
            <a:off x="1224725" y="1581150"/>
            <a:ext cx="3858900" cy="105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مورد فشار خون بیشتر بدانید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411" name="Google Shape;4411;p71"/>
          <p:cNvGrpSpPr/>
          <p:nvPr/>
        </p:nvGrpSpPr>
        <p:grpSpPr>
          <a:xfrm>
            <a:off x="5343060" y="1228613"/>
            <a:ext cx="1966605" cy="2743400"/>
            <a:chOff x="5105133" y="1500279"/>
            <a:chExt cx="2340361" cy="3099187"/>
          </a:xfrm>
        </p:grpSpPr>
        <p:sp>
          <p:nvSpPr>
            <p:cNvPr id="4412" name="Google Shape;4412;p71"/>
            <p:cNvSpPr/>
            <p:nvPr/>
          </p:nvSpPr>
          <p:spPr>
            <a:xfrm>
              <a:off x="5105133" y="1500279"/>
              <a:ext cx="2340361" cy="3099187"/>
            </a:xfrm>
            <a:custGeom>
              <a:avLst/>
              <a:gdLst/>
              <a:ahLst/>
              <a:cxnLst/>
              <a:rect l="l" t="t" r="r" b="b"/>
              <a:pathLst>
                <a:path w="32202" h="42643" extrusionOk="0">
                  <a:moveTo>
                    <a:pt x="2679" y="0"/>
                  </a:moveTo>
                  <a:cubicBezTo>
                    <a:pt x="1214" y="21"/>
                    <a:pt x="21" y="1214"/>
                    <a:pt x="0" y="2679"/>
                  </a:cubicBezTo>
                  <a:lnTo>
                    <a:pt x="0" y="39965"/>
                  </a:lnTo>
                  <a:cubicBezTo>
                    <a:pt x="21" y="41429"/>
                    <a:pt x="1214" y="42601"/>
                    <a:pt x="2679" y="42643"/>
                  </a:cubicBezTo>
                  <a:lnTo>
                    <a:pt x="29607" y="42643"/>
                  </a:lnTo>
                  <a:cubicBezTo>
                    <a:pt x="31051" y="42601"/>
                    <a:pt x="32202" y="41408"/>
                    <a:pt x="32181" y="39965"/>
                  </a:cubicBezTo>
                  <a:lnTo>
                    <a:pt x="32181" y="2679"/>
                  </a:lnTo>
                  <a:cubicBezTo>
                    <a:pt x="32202" y="1235"/>
                    <a:pt x="31072" y="42"/>
                    <a:pt x="29628" y="0"/>
                  </a:cubicBezTo>
                  <a:close/>
                </a:path>
              </a:pathLst>
            </a:custGeom>
            <a:solidFill>
              <a:schemeClr val="dk2"/>
            </a:solidFill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6069191" y="4193384"/>
              <a:ext cx="366585" cy="313967"/>
            </a:xfrm>
            <a:custGeom>
              <a:avLst/>
              <a:gdLst/>
              <a:ahLst/>
              <a:cxnLst/>
              <a:rect l="l" t="t" r="r" b="b"/>
              <a:pathLst>
                <a:path w="5044" h="4320" extrusionOk="0">
                  <a:moveTo>
                    <a:pt x="2888" y="0"/>
                  </a:moveTo>
                  <a:cubicBezTo>
                    <a:pt x="963" y="0"/>
                    <a:pt x="1" y="2323"/>
                    <a:pt x="1361" y="3683"/>
                  </a:cubicBezTo>
                  <a:cubicBezTo>
                    <a:pt x="1801" y="4123"/>
                    <a:pt x="2341" y="4319"/>
                    <a:pt x="2871" y="4319"/>
                  </a:cubicBezTo>
                  <a:cubicBezTo>
                    <a:pt x="3980" y="4319"/>
                    <a:pt x="5044" y="3458"/>
                    <a:pt x="5044" y="2155"/>
                  </a:cubicBezTo>
                  <a:cubicBezTo>
                    <a:pt x="5044" y="963"/>
                    <a:pt x="4081" y="0"/>
                    <a:pt x="2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4414" name="Google Shape;4414;p71"/>
          <p:cNvPicPr preferRelativeResize="0"/>
          <p:nvPr/>
        </p:nvPicPr>
        <p:blipFill rotWithShape="1">
          <a:blip r:embed="rId3">
            <a:alphaModFix/>
          </a:blip>
          <a:srcRect l="33058" r="11659"/>
          <a:stretch/>
        </p:blipFill>
        <p:spPr>
          <a:xfrm>
            <a:off x="5343051" y="1434525"/>
            <a:ext cx="1966623" cy="21087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9" name="Google Shape;4419;p72"/>
          <p:cNvSpPr txBox="1">
            <a:spLocks noGrp="1"/>
          </p:cNvSpPr>
          <p:nvPr>
            <p:ph type="title"/>
          </p:nvPr>
        </p:nvSpPr>
        <p:spPr>
          <a:xfrm>
            <a:off x="1224725" y="1581150"/>
            <a:ext cx="3858900" cy="105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 را دنبال کنید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420" name="Google Shape;4420;p72"/>
          <p:cNvGrpSpPr/>
          <p:nvPr/>
        </p:nvGrpSpPr>
        <p:grpSpPr>
          <a:xfrm>
            <a:off x="5610266" y="998829"/>
            <a:ext cx="1628797" cy="3408939"/>
            <a:chOff x="1933978" y="1436382"/>
            <a:chExt cx="1465800" cy="3067800"/>
          </a:xfrm>
        </p:grpSpPr>
        <p:sp>
          <p:nvSpPr>
            <p:cNvPr id="4421" name="Google Shape;4421;p72"/>
            <p:cNvSpPr/>
            <p:nvPr/>
          </p:nvSpPr>
          <p:spPr>
            <a:xfrm>
              <a:off x="1933978" y="1436382"/>
              <a:ext cx="1465800" cy="3067800"/>
            </a:xfrm>
            <a:prstGeom prst="roundRect">
              <a:avLst>
                <a:gd name="adj" fmla="val 10675"/>
              </a:avLst>
            </a:prstGeom>
            <a:solidFill>
              <a:schemeClr val="dk2"/>
            </a:solidFill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22" name="Google Shape;4422;p72"/>
            <p:cNvSpPr/>
            <p:nvPr/>
          </p:nvSpPr>
          <p:spPr>
            <a:xfrm>
              <a:off x="2331194" y="1566717"/>
              <a:ext cx="671400" cy="672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23" name="Google Shape;4423;p72"/>
            <p:cNvSpPr/>
            <p:nvPr/>
          </p:nvSpPr>
          <p:spPr>
            <a:xfrm>
              <a:off x="2570343" y="4201924"/>
              <a:ext cx="193200" cy="1932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424" name="Google Shape;4424;p72"/>
          <p:cNvSpPr txBox="1">
            <a:spLocks noGrp="1"/>
          </p:cNvSpPr>
          <p:nvPr>
            <p:ph type="subTitle" idx="1"/>
          </p:nvPr>
        </p:nvSpPr>
        <p:spPr>
          <a:xfrm>
            <a:off x="1483050" y="2786775"/>
            <a:ext cx="3600300" cy="69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4425" name="Google Shape;4425;p72"/>
          <p:cNvPicPr preferRelativeResize="0"/>
          <p:nvPr/>
        </p:nvPicPr>
        <p:blipFill rotWithShape="1">
          <a:blip r:embed="rId3">
            <a:alphaModFix/>
          </a:blip>
          <a:srcRect l="52471" r="10753"/>
          <a:stretch/>
        </p:blipFill>
        <p:spPr>
          <a:xfrm>
            <a:off x="5610275" y="1413875"/>
            <a:ext cx="1628800" cy="24913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26" name="Google Shape;4426;p72"/>
          <p:cNvGrpSpPr/>
          <p:nvPr/>
        </p:nvGrpSpPr>
        <p:grpSpPr>
          <a:xfrm>
            <a:off x="388207" y="3016120"/>
            <a:ext cx="650029" cy="705549"/>
            <a:chOff x="4373495" y="2575838"/>
            <a:chExt cx="791753" cy="859378"/>
          </a:xfrm>
        </p:grpSpPr>
        <p:sp>
          <p:nvSpPr>
            <p:cNvPr id="4427" name="Google Shape;4427;p72"/>
            <p:cNvSpPr/>
            <p:nvPr/>
          </p:nvSpPr>
          <p:spPr>
            <a:xfrm>
              <a:off x="4373495" y="2575838"/>
              <a:ext cx="791753" cy="859378"/>
            </a:xfrm>
            <a:custGeom>
              <a:avLst/>
              <a:gdLst/>
              <a:ahLst/>
              <a:cxnLst/>
              <a:rect l="l" t="t" r="r" b="b"/>
              <a:pathLst>
                <a:path w="13710" h="14881" extrusionOk="0">
                  <a:moveTo>
                    <a:pt x="3622" y="1"/>
                  </a:moveTo>
                  <a:cubicBezTo>
                    <a:pt x="3039" y="1"/>
                    <a:pt x="2511" y="145"/>
                    <a:pt x="2068" y="450"/>
                  </a:cubicBezTo>
                  <a:cubicBezTo>
                    <a:pt x="1" y="1878"/>
                    <a:pt x="487" y="6133"/>
                    <a:pt x="3132" y="9994"/>
                  </a:cubicBezTo>
                  <a:cubicBezTo>
                    <a:pt x="5200" y="13014"/>
                    <a:pt x="7995" y="14880"/>
                    <a:pt x="10103" y="14880"/>
                  </a:cubicBezTo>
                  <a:cubicBezTo>
                    <a:pt x="10689" y="14880"/>
                    <a:pt x="11223" y="14736"/>
                    <a:pt x="11673" y="14431"/>
                  </a:cubicBezTo>
                  <a:cubicBezTo>
                    <a:pt x="13709" y="13003"/>
                    <a:pt x="13253" y="8747"/>
                    <a:pt x="10579" y="4887"/>
                  </a:cubicBezTo>
                  <a:cubicBezTo>
                    <a:pt x="8510" y="1867"/>
                    <a:pt x="5715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28" name="Google Shape;4428;p72"/>
            <p:cNvSpPr/>
            <p:nvPr/>
          </p:nvSpPr>
          <p:spPr>
            <a:xfrm>
              <a:off x="4629787" y="2670201"/>
              <a:ext cx="396800" cy="558269"/>
            </a:xfrm>
            <a:custGeom>
              <a:avLst/>
              <a:gdLst/>
              <a:ahLst/>
              <a:cxnLst/>
              <a:rect l="l" t="t" r="r" b="b"/>
              <a:pathLst>
                <a:path w="6871" h="9667" extrusionOk="0">
                  <a:moveTo>
                    <a:pt x="183" y="1"/>
                  </a:moveTo>
                  <a:cubicBezTo>
                    <a:pt x="183" y="1"/>
                    <a:pt x="1" y="2402"/>
                    <a:pt x="1855" y="5259"/>
                  </a:cubicBezTo>
                  <a:cubicBezTo>
                    <a:pt x="3739" y="8147"/>
                    <a:pt x="6870" y="9667"/>
                    <a:pt x="6870" y="9667"/>
                  </a:cubicBezTo>
                  <a:lnTo>
                    <a:pt x="5046" y="7782"/>
                  </a:lnTo>
                  <a:cubicBezTo>
                    <a:pt x="5046" y="7782"/>
                    <a:pt x="5320" y="6688"/>
                    <a:pt x="4195" y="5199"/>
                  </a:cubicBezTo>
                  <a:cubicBezTo>
                    <a:pt x="3010" y="3709"/>
                    <a:pt x="1672" y="3405"/>
                    <a:pt x="1672" y="3405"/>
                  </a:cubicBezTo>
                  <a:cubicBezTo>
                    <a:pt x="1672" y="3405"/>
                    <a:pt x="1064" y="2949"/>
                    <a:pt x="791" y="1825"/>
                  </a:cubicBezTo>
                  <a:cubicBezTo>
                    <a:pt x="548" y="548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29" name="Google Shape;4429;p72"/>
            <p:cNvSpPr/>
            <p:nvPr/>
          </p:nvSpPr>
          <p:spPr>
            <a:xfrm>
              <a:off x="4436730" y="2634570"/>
              <a:ext cx="238739" cy="592169"/>
            </a:xfrm>
            <a:custGeom>
              <a:avLst/>
              <a:gdLst/>
              <a:ahLst/>
              <a:cxnLst/>
              <a:rect l="l" t="t" r="r" b="b"/>
              <a:pathLst>
                <a:path w="4134" h="10254" extrusionOk="0">
                  <a:moveTo>
                    <a:pt x="1725" y="1"/>
                  </a:moveTo>
                  <a:cubicBezTo>
                    <a:pt x="1370" y="1"/>
                    <a:pt x="907" y="99"/>
                    <a:pt x="578" y="527"/>
                  </a:cubicBezTo>
                  <a:cubicBezTo>
                    <a:pt x="0" y="1317"/>
                    <a:pt x="122" y="3749"/>
                    <a:pt x="1003" y="5785"/>
                  </a:cubicBezTo>
                  <a:cubicBezTo>
                    <a:pt x="1824" y="7791"/>
                    <a:pt x="4134" y="10253"/>
                    <a:pt x="4134" y="10253"/>
                  </a:cubicBezTo>
                  <a:cubicBezTo>
                    <a:pt x="4134" y="10253"/>
                    <a:pt x="2705" y="7518"/>
                    <a:pt x="1915" y="5481"/>
                  </a:cubicBezTo>
                  <a:cubicBezTo>
                    <a:pt x="1094" y="3414"/>
                    <a:pt x="2249" y="71"/>
                    <a:pt x="2249" y="71"/>
                  </a:cubicBezTo>
                  <a:cubicBezTo>
                    <a:pt x="2249" y="71"/>
                    <a:pt x="2026" y="1"/>
                    <a:pt x="1725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430" name="Google Shape;4430;p72"/>
          <p:cNvGrpSpPr/>
          <p:nvPr/>
        </p:nvGrpSpPr>
        <p:grpSpPr>
          <a:xfrm>
            <a:off x="1690673" y="3721684"/>
            <a:ext cx="870723" cy="635190"/>
            <a:chOff x="5398605" y="2701906"/>
            <a:chExt cx="967255" cy="705532"/>
          </a:xfrm>
        </p:grpSpPr>
        <p:sp>
          <p:nvSpPr>
            <p:cNvPr id="4431" name="Google Shape;4431;p72"/>
            <p:cNvSpPr/>
            <p:nvPr/>
          </p:nvSpPr>
          <p:spPr>
            <a:xfrm>
              <a:off x="5398605" y="2701906"/>
              <a:ext cx="967255" cy="705532"/>
            </a:xfrm>
            <a:custGeom>
              <a:avLst/>
              <a:gdLst/>
              <a:ahLst/>
              <a:cxnLst/>
              <a:rect l="l" t="t" r="r" b="b"/>
              <a:pathLst>
                <a:path w="16749" h="12217" extrusionOk="0">
                  <a:moveTo>
                    <a:pt x="12341" y="1"/>
                  </a:moveTo>
                  <a:cubicBezTo>
                    <a:pt x="10453" y="1"/>
                    <a:pt x="8046" y="827"/>
                    <a:pt x="5776" y="2400"/>
                  </a:cubicBezTo>
                  <a:cubicBezTo>
                    <a:pt x="1946" y="5075"/>
                    <a:pt x="1" y="8905"/>
                    <a:pt x="1430" y="10972"/>
                  </a:cubicBezTo>
                  <a:cubicBezTo>
                    <a:pt x="2018" y="11811"/>
                    <a:pt x="3091" y="12216"/>
                    <a:pt x="4418" y="12216"/>
                  </a:cubicBezTo>
                  <a:cubicBezTo>
                    <a:pt x="6312" y="12216"/>
                    <a:pt x="8722" y="11390"/>
                    <a:pt x="10974" y="9817"/>
                  </a:cubicBezTo>
                  <a:cubicBezTo>
                    <a:pt x="14804" y="7142"/>
                    <a:pt x="16749" y="3312"/>
                    <a:pt x="15320" y="1245"/>
                  </a:cubicBezTo>
                  <a:cubicBezTo>
                    <a:pt x="14732" y="406"/>
                    <a:pt x="13664" y="1"/>
                    <a:pt x="12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32" name="Google Shape;4432;p72"/>
            <p:cNvSpPr/>
            <p:nvPr/>
          </p:nvSpPr>
          <p:spPr>
            <a:xfrm>
              <a:off x="5549562" y="2794883"/>
              <a:ext cx="556537" cy="390101"/>
            </a:xfrm>
            <a:custGeom>
              <a:avLst/>
              <a:gdLst/>
              <a:ahLst/>
              <a:cxnLst/>
              <a:rect l="l" t="t" r="r" b="b"/>
              <a:pathLst>
                <a:path w="9637" h="6755" extrusionOk="0">
                  <a:moveTo>
                    <a:pt x="9636" y="0"/>
                  </a:moveTo>
                  <a:lnTo>
                    <a:pt x="7752" y="1824"/>
                  </a:lnTo>
                  <a:cubicBezTo>
                    <a:pt x="7752" y="1824"/>
                    <a:pt x="7643" y="1796"/>
                    <a:pt x="7447" y="1796"/>
                  </a:cubicBezTo>
                  <a:cubicBezTo>
                    <a:pt x="7021" y="1796"/>
                    <a:pt x="6187" y="1925"/>
                    <a:pt x="5168" y="2736"/>
                  </a:cubicBezTo>
                  <a:cubicBezTo>
                    <a:pt x="3679" y="3921"/>
                    <a:pt x="3375" y="5228"/>
                    <a:pt x="3375" y="5228"/>
                  </a:cubicBezTo>
                  <a:cubicBezTo>
                    <a:pt x="3375" y="5228"/>
                    <a:pt x="2919" y="5836"/>
                    <a:pt x="1764" y="6110"/>
                  </a:cubicBezTo>
                  <a:cubicBezTo>
                    <a:pt x="518" y="6413"/>
                    <a:pt x="1" y="6748"/>
                    <a:pt x="1" y="6748"/>
                  </a:cubicBezTo>
                  <a:cubicBezTo>
                    <a:pt x="1" y="6748"/>
                    <a:pt x="81" y="6755"/>
                    <a:pt x="230" y="6755"/>
                  </a:cubicBezTo>
                  <a:cubicBezTo>
                    <a:pt x="899" y="6755"/>
                    <a:pt x="2952" y="6612"/>
                    <a:pt x="5290" y="5046"/>
                  </a:cubicBezTo>
                  <a:cubicBezTo>
                    <a:pt x="8116" y="3161"/>
                    <a:pt x="9636" y="0"/>
                    <a:pt x="963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33" name="Google Shape;4433;p72"/>
            <p:cNvSpPr/>
            <p:nvPr/>
          </p:nvSpPr>
          <p:spPr>
            <a:xfrm>
              <a:off x="5500417" y="3147676"/>
              <a:ext cx="605682" cy="230480"/>
            </a:xfrm>
            <a:custGeom>
              <a:avLst/>
              <a:gdLst/>
              <a:ahLst/>
              <a:cxnLst/>
              <a:rect l="l" t="t" r="r" b="b"/>
              <a:pathLst>
                <a:path w="10488" h="3991" extrusionOk="0">
                  <a:moveTo>
                    <a:pt x="10487" y="1"/>
                  </a:moveTo>
                  <a:cubicBezTo>
                    <a:pt x="10487" y="1"/>
                    <a:pt x="7752" y="1460"/>
                    <a:pt x="5715" y="2280"/>
                  </a:cubicBezTo>
                  <a:cubicBezTo>
                    <a:pt x="5159" y="2509"/>
                    <a:pt x="4510" y="2593"/>
                    <a:pt x="3858" y="2593"/>
                  </a:cubicBezTo>
                  <a:cubicBezTo>
                    <a:pt x="2090" y="2593"/>
                    <a:pt x="305" y="1976"/>
                    <a:pt x="305" y="1976"/>
                  </a:cubicBezTo>
                  <a:lnTo>
                    <a:pt x="305" y="1976"/>
                  </a:lnTo>
                  <a:cubicBezTo>
                    <a:pt x="305" y="1976"/>
                    <a:pt x="1" y="3040"/>
                    <a:pt x="822" y="3648"/>
                  </a:cubicBezTo>
                  <a:cubicBezTo>
                    <a:pt x="1134" y="3877"/>
                    <a:pt x="1704" y="3991"/>
                    <a:pt x="2403" y="3991"/>
                  </a:cubicBezTo>
                  <a:cubicBezTo>
                    <a:pt x="3470" y="3991"/>
                    <a:pt x="4838" y="3725"/>
                    <a:pt x="6050" y="3192"/>
                  </a:cubicBezTo>
                  <a:cubicBezTo>
                    <a:pt x="8025" y="2311"/>
                    <a:pt x="10487" y="1"/>
                    <a:pt x="10487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8" name="Google Shape;4438;p73"/>
          <p:cNvGrpSpPr/>
          <p:nvPr/>
        </p:nvGrpSpPr>
        <p:grpSpPr>
          <a:xfrm>
            <a:off x="4633065" y="3141147"/>
            <a:ext cx="521646" cy="511972"/>
            <a:chOff x="3763184" y="3817357"/>
            <a:chExt cx="363314" cy="356576"/>
          </a:xfrm>
        </p:grpSpPr>
        <p:sp>
          <p:nvSpPr>
            <p:cNvPr id="4439" name="Google Shape;4439;p73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40" name="Google Shape;4440;p73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41" name="Google Shape;4441;p73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42" name="Google Shape;4442;p73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43" name="Google Shape;4443;p73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444" name="Google Shape;4444;p73"/>
          <p:cNvGrpSpPr/>
          <p:nvPr/>
        </p:nvGrpSpPr>
        <p:grpSpPr>
          <a:xfrm>
            <a:off x="5277453" y="3141147"/>
            <a:ext cx="521119" cy="511972"/>
            <a:chOff x="4211985" y="3817357"/>
            <a:chExt cx="362947" cy="356576"/>
          </a:xfrm>
        </p:grpSpPr>
        <p:sp>
          <p:nvSpPr>
            <p:cNvPr id="4445" name="Google Shape;4445;p73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46" name="Google Shape;4446;p73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47" name="Google Shape;4447;p73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448" name="Google Shape;4448;p73"/>
          <p:cNvGrpSpPr/>
          <p:nvPr/>
        </p:nvGrpSpPr>
        <p:grpSpPr>
          <a:xfrm>
            <a:off x="3989204" y="3141147"/>
            <a:ext cx="521081" cy="512386"/>
            <a:chOff x="3314750" y="3817357"/>
            <a:chExt cx="362920" cy="356865"/>
          </a:xfrm>
        </p:grpSpPr>
        <p:grpSp>
          <p:nvGrpSpPr>
            <p:cNvPr id="4449" name="Google Shape;4449;p73"/>
            <p:cNvGrpSpPr/>
            <p:nvPr/>
          </p:nvGrpSpPr>
          <p:grpSpPr>
            <a:xfrm>
              <a:off x="3314750" y="3817357"/>
              <a:ext cx="362920" cy="356865"/>
              <a:chOff x="3314750" y="3817357"/>
              <a:chExt cx="362920" cy="356865"/>
            </a:xfrm>
          </p:grpSpPr>
          <p:sp>
            <p:nvSpPr>
              <p:cNvPr id="4450" name="Google Shape;4450;p73"/>
              <p:cNvSpPr/>
              <p:nvPr/>
            </p:nvSpPr>
            <p:spPr>
              <a:xfrm>
                <a:off x="3314750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51" name="Google Shape;4451;p73"/>
              <p:cNvSpPr/>
              <p:nvPr/>
            </p:nvSpPr>
            <p:spPr>
              <a:xfrm>
                <a:off x="3469891" y="3817357"/>
                <a:ext cx="207780" cy="356865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13" extrusionOk="0">
                    <a:moveTo>
                      <a:pt x="881" y="0"/>
                    </a:moveTo>
                    <a:cubicBezTo>
                      <a:pt x="884" y="0"/>
                      <a:pt x="886" y="0"/>
                      <a:pt x="888" y="0"/>
                    </a:cubicBezTo>
                    <a:lnTo>
                      <a:pt x="888" y="0"/>
                    </a:lnTo>
                    <a:cubicBezTo>
                      <a:pt x="891" y="0"/>
                      <a:pt x="893" y="0"/>
                      <a:pt x="896" y="0"/>
                    </a:cubicBezTo>
                    <a:close/>
                    <a:moveTo>
                      <a:pt x="888" y="0"/>
                    </a:moveTo>
                    <a:lnTo>
                      <a:pt x="888" y="0"/>
                    </a:lnTo>
                    <a:cubicBezTo>
                      <a:pt x="588" y="0"/>
                      <a:pt x="301" y="15"/>
                      <a:pt x="1" y="58"/>
                    </a:cubicBezTo>
                    <a:cubicBezTo>
                      <a:pt x="3393" y="491"/>
                      <a:pt x="5934" y="3378"/>
                      <a:pt x="5934" y="6799"/>
                    </a:cubicBezTo>
                    <a:cubicBezTo>
                      <a:pt x="5934" y="10220"/>
                      <a:pt x="3393" y="13107"/>
                      <a:pt x="1" y="13555"/>
                    </a:cubicBezTo>
                    <a:cubicBezTo>
                      <a:pt x="299" y="13594"/>
                      <a:pt x="595" y="13612"/>
                      <a:pt x="887" y="13612"/>
                    </a:cubicBezTo>
                    <a:cubicBezTo>
                      <a:pt x="4418" y="13612"/>
                      <a:pt x="7441" y="10873"/>
                      <a:pt x="7680" y="7247"/>
                    </a:cubicBezTo>
                    <a:cubicBezTo>
                      <a:pt x="7926" y="3323"/>
                      <a:pt x="4826" y="4"/>
                      <a:pt x="8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452" name="Google Shape;4452;p73"/>
            <p:cNvGrpSpPr/>
            <p:nvPr/>
          </p:nvGrpSpPr>
          <p:grpSpPr>
            <a:xfrm>
              <a:off x="3394986" y="3894612"/>
              <a:ext cx="202339" cy="202323"/>
              <a:chOff x="935197" y="1793977"/>
              <a:chExt cx="256451" cy="256430"/>
            </a:xfrm>
          </p:grpSpPr>
          <p:sp>
            <p:nvSpPr>
              <p:cNvPr id="4453" name="Google Shape;4453;p73"/>
              <p:cNvSpPr/>
              <p:nvPr/>
            </p:nvSpPr>
            <p:spPr>
              <a:xfrm>
                <a:off x="935197" y="1793977"/>
                <a:ext cx="256451" cy="256430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12287" extrusionOk="0">
                    <a:moveTo>
                      <a:pt x="10053" y="1117"/>
                    </a:moveTo>
                    <a:cubicBezTo>
                      <a:pt x="10669" y="1117"/>
                      <a:pt x="11171" y="1617"/>
                      <a:pt x="11171" y="2233"/>
                    </a:cubicBezTo>
                    <a:cubicBezTo>
                      <a:pt x="11170" y="2850"/>
                      <a:pt x="10669" y="3351"/>
                      <a:pt x="10053" y="3351"/>
                    </a:cubicBezTo>
                    <a:cubicBezTo>
                      <a:pt x="9438" y="3351"/>
                      <a:pt x="8937" y="2850"/>
                      <a:pt x="8937" y="2233"/>
                    </a:cubicBezTo>
                    <a:cubicBezTo>
                      <a:pt x="8937" y="1617"/>
                      <a:pt x="9438" y="1117"/>
                      <a:pt x="10053" y="1117"/>
                    </a:cubicBezTo>
                    <a:close/>
                    <a:moveTo>
                      <a:pt x="6144" y="2233"/>
                    </a:moveTo>
                    <a:cubicBezTo>
                      <a:pt x="8300" y="2233"/>
                      <a:pt x="10053" y="3988"/>
                      <a:pt x="10053" y="6144"/>
                    </a:cubicBezTo>
                    <a:cubicBezTo>
                      <a:pt x="10053" y="8299"/>
                      <a:pt x="8300" y="10054"/>
                      <a:pt x="6144" y="10054"/>
                    </a:cubicBezTo>
                    <a:cubicBezTo>
                      <a:pt x="3989" y="10054"/>
                      <a:pt x="2234" y="8299"/>
                      <a:pt x="2234" y="6144"/>
                    </a:cubicBezTo>
                    <a:cubicBezTo>
                      <a:pt x="2234" y="3988"/>
                      <a:pt x="3987" y="2233"/>
                      <a:pt x="6144" y="2233"/>
                    </a:cubicBezTo>
                    <a:close/>
                    <a:moveTo>
                      <a:pt x="1675" y="1"/>
                    </a:moveTo>
                    <a:cubicBezTo>
                      <a:pt x="752" y="1"/>
                      <a:pt x="0" y="751"/>
                      <a:pt x="0" y="1676"/>
                    </a:cubicBezTo>
                    <a:lnTo>
                      <a:pt x="0" y="10611"/>
                    </a:lnTo>
                    <a:cubicBezTo>
                      <a:pt x="0" y="11536"/>
                      <a:pt x="752" y="12286"/>
                      <a:pt x="1675" y="12286"/>
                    </a:cubicBezTo>
                    <a:lnTo>
                      <a:pt x="10612" y="12286"/>
                    </a:lnTo>
                    <a:cubicBezTo>
                      <a:pt x="11536" y="12286"/>
                      <a:pt x="12288" y="11536"/>
                      <a:pt x="12288" y="10611"/>
                    </a:cubicBezTo>
                    <a:lnTo>
                      <a:pt x="12288" y="1676"/>
                    </a:lnTo>
                    <a:cubicBezTo>
                      <a:pt x="12288" y="752"/>
                      <a:pt x="11536" y="1"/>
                      <a:pt x="10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54" name="Google Shape;4454;p73"/>
              <p:cNvSpPr/>
              <p:nvPr/>
            </p:nvSpPr>
            <p:spPr>
              <a:xfrm>
                <a:off x="1005109" y="1863910"/>
                <a:ext cx="116622" cy="116559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5585" extrusionOk="0">
                    <a:moveTo>
                      <a:pt x="2794" y="0"/>
                    </a:moveTo>
                    <a:cubicBezTo>
                      <a:pt x="1255" y="0"/>
                      <a:pt x="1" y="1252"/>
                      <a:pt x="1" y="2793"/>
                    </a:cubicBezTo>
                    <a:cubicBezTo>
                      <a:pt x="1" y="4332"/>
                      <a:pt x="1255" y="5585"/>
                      <a:pt x="2794" y="5585"/>
                    </a:cubicBezTo>
                    <a:cubicBezTo>
                      <a:pt x="4333" y="5585"/>
                      <a:pt x="5587" y="4332"/>
                      <a:pt x="5587" y="2793"/>
                    </a:cubicBezTo>
                    <a:cubicBezTo>
                      <a:pt x="5587" y="1252"/>
                      <a:pt x="4333" y="0"/>
                      <a:pt x="2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455" name="Google Shape;4455;p73"/>
          <p:cNvGrpSpPr/>
          <p:nvPr/>
        </p:nvGrpSpPr>
        <p:grpSpPr>
          <a:xfrm>
            <a:off x="3345343" y="3141147"/>
            <a:ext cx="521081" cy="512386"/>
            <a:chOff x="2866317" y="3817357"/>
            <a:chExt cx="362920" cy="356865"/>
          </a:xfrm>
        </p:grpSpPr>
        <p:sp>
          <p:nvSpPr>
            <p:cNvPr id="4456" name="Google Shape;4456;p73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57" name="Google Shape;4457;p73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58" name="Google Shape;4458;p73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459" name="Google Shape;4459;p73"/>
          <p:cNvSpPr txBox="1">
            <a:spLocks noGrp="1"/>
          </p:cNvSpPr>
          <p:nvPr>
            <p:ph type="ctrTitle"/>
          </p:nvPr>
        </p:nvSpPr>
        <p:spPr>
          <a:xfrm>
            <a:off x="2430000" y="733500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با تشکر!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60" name="Google Shape;4460;p73"/>
          <p:cNvSpPr txBox="1">
            <a:spLocks noGrp="1"/>
          </p:cNvSpPr>
          <p:nvPr>
            <p:ph type="subTitle" idx="1"/>
          </p:nvPr>
        </p:nvSpPr>
        <p:spPr>
          <a:xfrm>
            <a:off x="2425050" y="1692025"/>
            <a:ext cx="4293900" cy="12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lang="fa-IR" b="1" dirty="0">
                <a:cs typeface="B Nazanin" panose="00000700000000000000" pitchFamily="2" charset="-78"/>
              </a:rPr>
              <a:t>آیا هیچ سوالی دارید؟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endParaRPr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lang="en" dirty="0">
                <a:cs typeface="B Nazanin" panose="00000700000000000000" pitchFamily="2" charset="-78"/>
              </a:rPr>
              <a:t>youremail@freepik.com 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lang="en" dirty="0">
                <a:cs typeface="B Nazanin" panose="00000700000000000000" pitchFamily="2" charset="-78"/>
              </a:rPr>
              <a:t>+91  620 421 838 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700000000000000" pitchFamily="2" charset="-78"/>
              </a:rPr>
              <a:t>20begir.com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61" name="Google Shape;4461;p73"/>
          <p:cNvSpPr txBox="1">
            <a:spLocks noGrp="1"/>
          </p:cNvSpPr>
          <p:nvPr>
            <p:ph type="subTitle" idx="4294967295"/>
          </p:nvPr>
        </p:nvSpPr>
        <p:spPr>
          <a:xfrm>
            <a:off x="2425050" y="3871150"/>
            <a:ext cx="4293900" cy="30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لطفاً این اسلاید را برای ذکر منبع نگه دارید</a:t>
            </a:r>
            <a:endParaRPr sz="1000" dirty="0">
              <a:cs typeface="B Nazanin" panose="00000700000000000000" pitchFamily="2" charset="-78"/>
            </a:endParaRPr>
          </a:p>
        </p:txBody>
      </p:sp>
      <p:grpSp>
        <p:nvGrpSpPr>
          <p:cNvPr id="4462" name="Google Shape;4462;p73"/>
          <p:cNvGrpSpPr/>
          <p:nvPr/>
        </p:nvGrpSpPr>
        <p:grpSpPr>
          <a:xfrm>
            <a:off x="1059794" y="1981395"/>
            <a:ext cx="650029" cy="705549"/>
            <a:chOff x="4373495" y="2575838"/>
            <a:chExt cx="791753" cy="859378"/>
          </a:xfrm>
        </p:grpSpPr>
        <p:sp>
          <p:nvSpPr>
            <p:cNvPr id="4463" name="Google Shape;4463;p73"/>
            <p:cNvSpPr/>
            <p:nvPr/>
          </p:nvSpPr>
          <p:spPr>
            <a:xfrm>
              <a:off x="4373495" y="2575838"/>
              <a:ext cx="791753" cy="859378"/>
            </a:xfrm>
            <a:custGeom>
              <a:avLst/>
              <a:gdLst/>
              <a:ahLst/>
              <a:cxnLst/>
              <a:rect l="l" t="t" r="r" b="b"/>
              <a:pathLst>
                <a:path w="13710" h="14881" extrusionOk="0">
                  <a:moveTo>
                    <a:pt x="3622" y="1"/>
                  </a:moveTo>
                  <a:cubicBezTo>
                    <a:pt x="3039" y="1"/>
                    <a:pt x="2511" y="145"/>
                    <a:pt x="2068" y="450"/>
                  </a:cubicBezTo>
                  <a:cubicBezTo>
                    <a:pt x="1" y="1878"/>
                    <a:pt x="487" y="6133"/>
                    <a:pt x="3132" y="9994"/>
                  </a:cubicBezTo>
                  <a:cubicBezTo>
                    <a:pt x="5200" y="13014"/>
                    <a:pt x="7995" y="14880"/>
                    <a:pt x="10103" y="14880"/>
                  </a:cubicBezTo>
                  <a:cubicBezTo>
                    <a:pt x="10689" y="14880"/>
                    <a:pt x="11223" y="14736"/>
                    <a:pt x="11673" y="14431"/>
                  </a:cubicBezTo>
                  <a:cubicBezTo>
                    <a:pt x="13709" y="13003"/>
                    <a:pt x="13253" y="8747"/>
                    <a:pt x="10579" y="4887"/>
                  </a:cubicBezTo>
                  <a:cubicBezTo>
                    <a:pt x="8510" y="1867"/>
                    <a:pt x="5715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64" name="Google Shape;4464;p73"/>
            <p:cNvSpPr/>
            <p:nvPr/>
          </p:nvSpPr>
          <p:spPr>
            <a:xfrm>
              <a:off x="4629787" y="2670201"/>
              <a:ext cx="396800" cy="558269"/>
            </a:xfrm>
            <a:custGeom>
              <a:avLst/>
              <a:gdLst/>
              <a:ahLst/>
              <a:cxnLst/>
              <a:rect l="l" t="t" r="r" b="b"/>
              <a:pathLst>
                <a:path w="6871" h="9667" extrusionOk="0">
                  <a:moveTo>
                    <a:pt x="183" y="1"/>
                  </a:moveTo>
                  <a:cubicBezTo>
                    <a:pt x="183" y="1"/>
                    <a:pt x="1" y="2402"/>
                    <a:pt x="1855" y="5259"/>
                  </a:cubicBezTo>
                  <a:cubicBezTo>
                    <a:pt x="3739" y="8147"/>
                    <a:pt x="6870" y="9667"/>
                    <a:pt x="6870" y="9667"/>
                  </a:cubicBezTo>
                  <a:lnTo>
                    <a:pt x="5046" y="7782"/>
                  </a:lnTo>
                  <a:cubicBezTo>
                    <a:pt x="5046" y="7782"/>
                    <a:pt x="5320" y="6688"/>
                    <a:pt x="4195" y="5199"/>
                  </a:cubicBezTo>
                  <a:cubicBezTo>
                    <a:pt x="3010" y="3709"/>
                    <a:pt x="1672" y="3405"/>
                    <a:pt x="1672" y="3405"/>
                  </a:cubicBezTo>
                  <a:cubicBezTo>
                    <a:pt x="1672" y="3405"/>
                    <a:pt x="1064" y="2949"/>
                    <a:pt x="791" y="1825"/>
                  </a:cubicBezTo>
                  <a:cubicBezTo>
                    <a:pt x="548" y="548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65" name="Google Shape;4465;p73"/>
            <p:cNvSpPr/>
            <p:nvPr/>
          </p:nvSpPr>
          <p:spPr>
            <a:xfrm>
              <a:off x="4436730" y="2634570"/>
              <a:ext cx="238739" cy="592169"/>
            </a:xfrm>
            <a:custGeom>
              <a:avLst/>
              <a:gdLst/>
              <a:ahLst/>
              <a:cxnLst/>
              <a:rect l="l" t="t" r="r" b="b"/>
              <a:pathLst>
                <a:path w="4134" h="10254" extrusionOk="0">
                  <a:moveTo>
                    <a:pt x="1725" y="1"/>
                  </a:moveTo>
                  <a:cubicBezTo>
                    <a:pt x="1370" y="1"/>
                    <a:pt x="907" y="99"/>
                    <a:pt x="578" y="527"/>
                  </a:cubicBezTo>
                  <a:cubicBezTo>
                    <a:pt x="0" y="1317"/>
                    <a:pt x="122" y="3749"/>
                    <a:pt x="1003" y="5785"/>
                  </a:cubicBezTo>
                  <a:cubicBezTo>
                    <a:pt x="1824" y="7791"/>
                    <a:pt x="4134" y="10253"/>
                    <a:pt x="4134" y="10253"/>
                  </a:cubicBezTo>
                  <a:cubicBezTo>
                    <a:pt x="4134" y="10253"/>
                    <a:pt x="2705" y="7518"/>
                    <a:pt x="1915" y="5481"/>
                  </a:cubicBezTo>
                  <a:cubicBezTo>
                    <a:pt x="1094" y="3414"/>
                    <a:pt x="2249" y="71"/>
                    <a:pt x="2249" y="71"/>
                  </a:cubicBezTo>
                  <a:cubicBezTo>
                    <a:pt x="2249" y="71"/>
                    <a:pt x="2026" y="1"/>
                    <a:pt x="1725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466" name="Google Shape;4466;p73"/>
          <p:cNvGrpSpPr/>
          <p:nvPr/>
        </p:nvGrpSpPr>
        <p:grpSpPr>
          <a:xfrm>
            <a:off x="2046588" y="1102067"/>
            <a:ext cx="689882" cy="552956"/>
            <a:chOff x="5351251" y="1894392"/>
            <a:chExt cx="689882" cy="552956"/>
          </a:xfrm>
        </p:grpSpPr>
        <p:sp>
          <p:nvSpPr>
            <p:cNvPr id="4467" name="Google Shape;4467;p73"/>
            <p:cNvSpPr/>
            <p:nvPr/>
          </p:nvSpPr>
          <p:spPr>
            <a:xfrm>
              <a:off x="5351251" y="1894392"/>
              <a:ext cx="689882" cy="552956"/>
            </a:xfrm>
            <a:custGeom>
              <a:avLst/>
              <a:gdLst/>
              <a:ahLst/>
              <a:cxnLst/>
              <a:rect l="l" t="t" r="r" b="b"/>
              <a:pathLst>
                <a:path w="11946" h="9575" extrusionOk="0">
                  <a:moveTo>
                    <a:pt x="5958" y="0"/>
                  </a:moveTo>
                  <a:cubicBezTo>
                    <a:pt x="2675" y="0"/>
                    <a:pt x="0" y="2158"/>
                    <a:pt x="0" y="4803"/>
                  </a:cubicBezTo>
                  <a:cubicBezTo>
                    <a:pt x="0" y="7447"/>
                    <a:pt x="2675" y="9575"/>
                    <a:pt x="5958" y="9575"/>
                  </a:cubicBezTo>
                  <a:cubicBezTo>
                    <a:pt x="9271" y="9575"/>
                    <a:pt x="11946" y="7447"/>
                    <a:pt x="11946" y="4803"/>
                  </a:cubicBezTo>
                  <a:cubicBezTo>
                    <a:pt x="11946" y="2158"/>
                    <a:pt x="9271" y="0"/>
                    <a:pt x="5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68" name="Google Shape;4468;p73"/>
            <p:cNvSpPr/>
            <p:nvPr/>
          </p:nvSpPr>
          <p:spPr>
            <a:xfrm>
              <a:off x="5433717" y="2076881"/>
              <a:ext cx="488045" cy="183934"/>
            </a:xfrm>
            <a:custGeom>
              <a:avLst/>
              <a:gdLst/>
              <a:ahLst/>
              <a:cxnLst/>
              <a:rect l="l" t="t" r="r" b="b"/>
              <a:pathLst>
                <a:path w="8451" h="3185" extrusionOk="0">
                  <a:moveTo>
                    <a:pt x="4793" y="1"/>
                  </a:moveTo>
                  <a:cubicBezTo>
                    <a:pt x="2902" y="1"/>
                    <a:pt x="2220" y="1187"/>
                    <a:pt x="2220" y="1187"/>
                  </a:cubicBezTo>
                  <a:cubicBezTo>
                    <a:pt x="2220" y="1187"/>
                    <a:pt x="2163" y="1234"/>
                    <a:pt x="1999" y="1234"/>
                  </a:cubicBezTo>
                  <a:cubicBezTo>
                    <a:pt x="1867" y="1234"/>
                    <a:pt x="1666" y="1204"/>
                    <a:pt x="1369" y="1095"/>
                  </a:cubicBezTo>
                  <a:cubicBezTo>
                    <a:pt x="670" y="883"/>
                    <a:pt x="1" y="245"/>
                    <a:pt x="1" y="244"/>
                  </a:cubicBezTo>
                  <a:lnTo>
                    <a:pt x="1" y="244"/>
                  </a:lnTo>
                  <a:lnTo>
                    <a:pt x="457" y="1095"/>
                  </a:lnTo>
                  <a:cubicBezTo>
                    <a:pt x="457" y="1095"/>
                    <a:pt x="1081" y="3185"/>
                    <a:pt x="4200" y="3185"/>
                  </a:cubicBezTo>
                  <a:cubicBezTo>
                    <a:pt x="4382" y="3185"/>
                    <a:pt x="4573" y="3177"/>
                    <a:pt x="4773" y="3162"/>
                  </a:cubicBezTo>
                  <a:cubicBezTo>
                    <a:pt x="8420" y="2889"/>
                    <a:pt x="8451" y="123"/>
                    <a:pt x="8451" y="123"/>
                  </a:cubicBezTo>
                  <a:lnTo>
                    <a:pt x="8451" y="123"/>
                  </a:lnTo>
                  <a:lnTo>
                    <a:pt x="7326" y="1156"/>
                  </a:lnTo>
                  <a:cubicBezTo>
                    <a:pt x="7326" y="1156"/>
                    <a:pt x="6779" y="32"/>
                    <a:pt x="4864" y="1"/>
                  </a:cubicBezTo>
                  <a:cubicBezTo>
                    <a:pt x="4840" y="1"/>
                    <a:pt x="4816" y="1"/>
                    <a:pt x="479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69" name="Google Shape;4469;p73"/>
            <p:cNvSpPr/>
            <p:nvPr/>
          </p:nvSpPr>
          <p:spPr>
            <a:xfrm>
              <a:off x="5498685" y="1947868"/>
              <a:ext cx="356375" cy="86972"/>
            </a:xfrm>
            <a:custGeom>
              <a:avLst/>
              <a:gdLst/>
              <a:ahLst/>
              <a:cxnLst/>
              <a:rect l="l" t="t" r="r" b="b"/>
              <a:pathLst>
                <a:path w="6171" h="1506" extrusionOk="0">
                  <a:moveTo>
                    <a:pt x="3166" y="0"/>
                  </a:moveTo>
                  <a:cubicBezTo>
                    <a:pt x="2946" y="0"/>
                    <a:pt x="2730" y="14"/>
                    <a:pt x="2523" y="47"/>
                  </a:cubicBezTo>
                  <a:cubicBezTo>
                    <a:pt x="943" y="229"/>
                    <a:pt x="0" y="1506"/>
                    <a:pt x="0" y="1506"/>
                  </a:cubicBezTo>
                  <a:cubicBezTo>
                    <a:pt x="0" y="1506"/>
                    <a:pt x="1064" y="1111"/>
                    <a:pt x="2645" y="594"/>
                  </a:cubicBezTo>
                  <a:cubicBezTo>
                    <a:pt x="3172" y="432"/>
                    <a:pt x="3739" y="378"/>
                    <a:pt x="4262" y="378"/>
                  </a:cubicBezTo>
                  <a:cubicBezTo>
                    <a:pt x="5306" y="378"/>
                    <a:pt x="6171" y="594"/>
                    <a:pt x="6171" y="594"/>
                  </a:cubicBezTo>
                  <a:cubicBezTo>
                    <a:pt x="6171" y="594"/>
                    <a:pt x="4595" y="0"/>
                    <a:pt x="3166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70" name="Google Shape;4470;p73"/>
            <p:cNvSpPr/>
            <p:nvPr/>
          </p:nvSpPr>
          <p:spPr>
            <a:xfrm>
              <a:off x="5424939" y="2255963"/>
              <a:ext cx="354643" cy="141026"/>
            </a:xfrm>
            <a:custGeom>
              <a:avLst/>
              <a:gdLst/>
              <a:ahLst/>
              <a:cxnLst/>
              <a:rect l="l" t="t" r="r" b="b"/>
              <a:pathLst>
                <a:path w="6141" h="2442" extrusionOk="0">
                  <a:moveTo>
                    <a:pt x="1" y="1"/>
                  </a:moveTo>
                  <a:cubicBezTo>
                    <a:pt x="1" y="1"/>
                    <a:pt x="822" y="1672"/>
                    <a:pt x="2493" y="2219"/>
                  </a:cubicBezTo>
                  <a:cubicBezTo>
                    <a:pt x="3030" y="2385"/>
                    <a:pt x="3597" y="2441"/>
                    <a:pt x="4121" y="2441"/>
                  </a:cubicBezTo>
                  <a:cubicBezTo>
                    <a:pt x="5229" y="2441"/>
                    <a:pt x="6141" y="2189"/>
                    <a:pt x="6141" y="2189"/>
                  </a:cubicBezTo>
                  <a:cubicBezTo>
                    <a:pt x="6141" y="2189"/>
                    <a:pt x="3648" y="2128"/>
                    <a:pt x="2372" y="1581"/>
                  </a:cubicBezTo>
                  <a:cubicBezTo>
                    <a:pt x="1126" y="10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471" name="Google Shape;4471;p73"/>
          <p:cNvGrpSpPr/>
          <p:nvPr/>
        </p:nvGrpSpPr>
        <p:grpSpPr>
          <a:xfrm>
            <a:off x="6714009" y="2122807"/>
            <a:ext cx="547759" cy="422730"/>
            <a:chOff x="6441271" y="1438170"/>
            <a:chExt cx="547759" cy="422730"/>
          </a:xfrm>
        </p:grpSpPr>
        <p:sp>
          <p:nvSpPr>
            <p:cNvPr id="4472" name="Google Shape;4472;p73"/>
            <p:cNvSpPr/>
            <p:nvPr/>
          </p:nvSpPr>
          <p:spPr>
            <a:xfrm>
              <a:off x="6441271" y="1438170"/>
              <a:ext cx="547759" cy="422730"/>
            </a:xfrm>
            <a:custGeom>
              <a:avLst/>
              <a:gdLst/>
              <a:ahLst/>
              <a:cxnLst/>
              <a:rect l="l" t="t" r="r" b="b"/>
              <a:pathLst>
                <a:path w="9485" h="7320" extrusionOk="0">
                  <a:moveTo>
                    <a:pt x="4068" y="0"/>
                  </a:moveTo>
                  <a:cubicBezTo>
                    <a:pt x="2631" y="0"/>
                    <a:pt x="1354" y="664"/>
                    <a:pt x="822" y="1851"/>
                  </a:cubicBezTo>
                  <a:cubicBezTo>
                    <a:pt x="1" y="3584"/>
                    <a:pt x="1095" y="5833"/>
                    <a:pt x="3284" y="6836"/>
                  </a:cubicBezTo>
                  <a:cubicBezTo>
                    <a:pt x="3988" y="7164"/>
                    <a:pt x="4722" y="7319"/>
                    <a:pt x="5418" y="7319"/>
                  </a:cubicBezTo>
                  <a:cubicBezTo>
                    <a:pt x="6854" y="7319"/>
                    <a:pt x="8131" y="6656"/>
                    <a:pt x="8664" y="5468"/>
                  </a:cubicBezTo>
                  <a:cubicBezTo>
                    <a:pt x="9484" y="3736"/>
                    <a:pt x="8390" y="1487"/>
                    <a:pt x="6202" y="484"/>
                  </a:cubicBezTo>
                  <a:cubicBezTo>
                    <a:pt x="5497" y="156"/>
                    <a:pt x="4764" y="0"/>
                    <a:pt x="4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73" name="Google Shape;4473;p73"/>
            <p:cNvSpPr/>
            <p:nvPr/>
          </p:nvSpPr>
          <p:spPr>
            <a:xfrm>
              <a:off x="6553652" y="1515208"/>
              <a:ext cx="338819" cy="213848"/>
            </a:xfrm>
            <a:custGeom>
              <a:avLst/>
              <a:gdLst/>
              <a:ahLst/>
              <a:cxnLst/>
              <a:rect l="l" t="t" r="r" b="b"/>
              <a:pathLst>
                <a:path w="5867" h="3703" extrusionOk="0">
                  <a:moveTo>
                    <a:pt x="213" y="1"/>
                  </a:moveTo>
                  <a:lnTo>
                    <a:pt x="243" y="730"/>
                  </a:lnTo>
                  <a:cubicBezTo>
                    <a:pt x="243" y="730"/>
                    <a:pt x="0" y="2463"/>
                    <a:pt x="2493" y="3435"/>
                  </a:cubicBezTo>
                  <a:cubicBezTo>
                    <a:pt x="2992" y="3626"/>
                    <a:pt x="3427" y="3702"/>
                    <a:pt x="3804" y="3702"/>
                  </a:cubicBezTo>
                  <a:cubicBezTo>
                    <a:pt x="5287" y="3702"/>
                    <a:pt x="5867" y="2524"/>
                    <a:pt x="5867" y="2523"/>
                  </a:cubicBezTo>
                  <a:lnTo>
                    <a:pt x="5867" y="2523"/>
                  </a:lnTo>
                  <a:lnTo>
                    <a:pt x="4803" y="2858"/>
                  </a:lnTo>
                  <a:cubicBezTo>
                    <a:pt x="4803" y="2858"/>
                    <a:pt x="4803" y="1976"/>
                    <a:pt x="3496" y="1338"/>
                  </a:cubicBezTo>
                  <a:cubicBezTo>
                    <a:pt x="3066" y="1128"/>
                    <a:pt x="2687" y="1060"/>
                    <a:pt x="2375" y="1060"/>
                  </a:cubicBezTo>
                  <a:cubicBezTo>
                    <a:pt x="1781" y="1060"/>
                    <a:pt x="1429" y="1308"/>
                    <a:pt x="1429" y="1308"/>
                  </a:cubicBezTo>
                  <a:cubicBezTo>
                    <a:pt x="1429" y="1308"/>
                    <a:pt x="1424" y="1308"/>
                    <a:pt x="1414" y="1308"/>
                  </a:cubicBezTo>
                  <a:cubicBezTo>
                    <a:pt x="1360" y="1308"/>
                    <a:pt x="1160" y="1287"/>
                    <a:pt x="851" y="1004"/>
                  </a:cubicBezTo>
                  <a:cubicBezTo>
                    <a:pt x="456" y="639"/>
                    <a:pt x="213" y="1"/>
                    <a:pt x="21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74" name="Google Shape;4474;p73"/>
            <p:cNvSpPr/>
            <p:nvPr/>
          </p:nvSpPr>
          <p:spPr>
            <a:xfrm>
              <a:off x="6627340" y="1480904"/>
              <a:ext cx="249365" cy="92284"/>
            </a:xfrm>
            <a:custGeom>
              <a:avLst/>
              <a:gdLst/>
              <a:ahLst/>
              <a:cxnLst/>
              <a:rect l="l" t="t" r="r" b="b"/>
              <a:pathLst>
                <a:path w="4318" h="1598" extrusionOk="0">
                  <a:moveTo>
                    <a:pt x="1343" y="0"/>
                  </a:moveTo>
                  <a:cubicBezTo>
                    <a:pt x="589" y="0"/>
                    <a:pt x="1" y="321"/>
                    <a:pt x="1" y="321"/>
                  </a:cubicBezTo>
                  <a:cubicBezTo>
                    <a:pt x="1" y="321"/>
                    <a:pt x="822" y="382"/>
                    <a:pt x="2007" y="534"/>
                  </a:cubicBezTo>
                  <a:cubicBezTo>
                    <a:pt x="3192" y="686"/>
                    <a:pt x="4317" y="1598"/>
                    <a:pt x="4317" y="1598"/>
                  </a:cubicBezTo>
                  <a:cubicBezTo>
                    <a:pt x="4317" y="1598"/>
                    <a:pt x="3192" y="443"/>
                    <a:pt x="2068" y="108"/>
                  </a:cubicBezTo>
                  <a:cubicBezTo>
                    <a:pt x="1819" y="30"/>
                    <a:pt x="1573" y="0"/>
                    <a:pt x="1343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75" name="Google Shape;4475;p73"/>
            <p:cNvSpPr/>
            <p:nvPr/>
          </p:nvSpPr>
          <p:spPr>
            <a:xfrm>
              <a:off x="6509762" y="1622275"/>
              <a:ext cx="198429" cy="191383"/>
            </a:xfrm>
            <a:custGeom>
              <a:avLst/>
              <a:gdLst/>
              <a:ahLst/>
              <a:cxnLst/>
              <a:rect l="l" t="t" r="r" b="b"/>
              <a:pathLst>
                <a:path w="3436" h="3314" extrusionOk="0">
                  <a:moveTo>
                    <a:pt x="0" y="1"/>
                  </a:moveTo>
                  <a:cubicBezTo>
                    <a:pt x="0" y="1"/>
                    <a:pt x="61" y="1369"/>
                    <a:pt x="1003" y="2220"/>
                  </a:cubicBezTo>
                  <a:cubicBezTo>
                    <a:pt x="1946" y="3101"/>
                    <a:pt x="3435" y="3314"/>
                    <a:pt x="3435" y="3314"/>
                  </a:cubicBezTo>
                  <a:cubicBezTo>
                    <a:pt x="3435" y="3314"/>
                    <a:pt x="1794" y="2524"/>
                    <a:pt x="1125" y="1764"/>
                  </a:cubicBezTo>
                  <a:cubicBezTo>
                    <a:pt x="456" y="10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476" name="Google Shape;4476;p73"/>
          <p:cNvGrpSpPr/>
          <p:nvPr/>
        </p:nvGrpSpPr>
        <p:grpSpPr>
          <a:xfrm>
            <a:off x="7209611" y="3267542"/>
            <a:ext cx="496765" cy="259586"/>
            <a:chOff x="6255261" y="2144679"/>
            <a:chExt cx="496766" cy="259586"/>
          </a:xfrm>
        </p:grpSpPr>
        <p:sp>
          <p:nvSpPr>
            <p:cNvPr id="4477" name="Google Shape;4477;p73"/>
            <p:cNvSpPr/>
            <p:nvPr/>
          </p:nvSpPr>
          <p:spPr>
            <a:xfrm>
              <a:off x="6255261" y="2144679"/>
              <a:ext cx="496766" cy="259586"/>
            </a:xfrm>
            <a:custGeom>
              <a:avLst/>
              <a:gdLst/>
              <a:ahLst/>
              <a:cxnLst/>
              <a:rect l="l" t="t" r="r" b="b"/>
              <a:pathLst>
                <a:path w="8602" h="4495" extrusionOk="0">
                  <a:moveTo>
                    <a:pt x="6451" y="1"/>
                  </a:moveTo>
                  <a:cubicBezTo>
                    <a:pt x="5713" y="1"/>
                    <a:pt x="4823" y="154"/>
                    <a:pt x="3891" y="469"/>
                  </a:cubicBezTo>
                  <a:cubicBezTo>
                    <a:pt x="1641" y="1228"/>
                    <a:pt x="0" y="2627"/>
                    <a:pt x="243" y="3630"/>
                  </a:cubicBezTo>
                  <a:cubicBezTo>
                    <a:pt x="367" y="4197"/>
                    <a:pt x="1110" y="4495"/>
                    <a:pt x="2148" y="4495"/>
                  </a:cubicBezTo>
                  <a:cubicBezTo>
                    <a:pt x="2891" y="4495"/>
                    <a:pt x="3785" y="4342"/>
                    <a:pt x="4711" y="4025"/>
                  </a:cubicBezTo>
                  <a:cubicBezTo>
                    <a:pt x="6961" y="3265"/>
                    <a:pt x="8602" y="1867"/>
                    <a:pt x="8359" y="894"/>
                  </a:cubicBezTo>
                  <a:cubicBezTo>
                    <a:pt x="8234" y="307"/>
                    <a:pt x="7494" y="1"/>
                    <a:pt x="6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78" name="Google Shape;4478;p73"/>
            <p:cNvSpPr/>
            <p:nvPr/>
          </p:nvSpPr>
          <p:spPr>
            <a:xfrm>
              <a:off x="6297360" y="2176961"/>
              <a:ext cx="382709" cy="151940"/>
            </a:xfrm>
            <a:custGeom>
              <a:avLst/>
              <a:gdLst/>
              <a:ahLst/>
              <a:cxnLst/>
              <a:rect l="l" t="t" r="r" b="b"/>
              <a:pathLst>
                <a:path w="6627" h="2631" extrusionOk="0">
                  <a:moveTo>
                    <a:pt x="6627" y="1"/>
                  </a:moveTo>
                  <a:lnTo>
                    <a:pt x="5441" y="669"/>
                  </a:lnTo>
                  <a:cubicBezTo>
                    <a:pt x="5441" y="669"/>
                    <a:pt x="4923" y="531"/>
                    <a:pt x="4305" y="531"/>
                  </a:cubicBezTo>
                  <a:cubicBezTo>
                    <a:pt x="3919" y="531"/>
                    <a:pt x="3494" y="585"/>
                    <a:pt x="3131" y="761"/>
                  </a:cubicBezTo>
                  <a:cubicBezTo>
                    <a:pt x="2159" y="1217"/>
                    <a:pt x="2128" y="2068"/>
                    <a:pt x="2128" y="2068"/>
                  </a:cubicBezTo>
                  <a:lnTo>
                    <a:pt x="1" y="2463"/>
                  </a:lnTo>
                  <a:cubicBezTo>
                    <a:pt x="1" y="2463"/>
                    <a:pt x="467" y="2631"/>
                    <a:pt x="1285" y="2631"/>
                  </a:cubicBezTo>
                  <a:cubicBezTo>
                    <a:pt x="1945" y="2631"/>
                    <a:pt x="2833" y="2522"/>
                    <a:pt x="3891" y="2128"/>
                  </a:cubicBezTo>
                  <a:cubicBezTo>
                    <a:pt x="5928" y="1369"/>
                    <a:pt x="6627" y="1"/>
                    <a:pt x="662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3" name="Google Shape;4483;p7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جایگزین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84" name="Google Shape;4484;p74"/>
          <p:cNvSpPr txBox="1">
            <a:spLocks noGrp="1"/>
          </p:cNvSpPr>
          <p:nvPr>
            <p:ph type="body" idx="4294967295"/>
          </p:nvPr>
        </p:nvSpPr>
        <p:spPr>
          <a:xfrm>
            <a:off x="1891575" y="1152475"/>
            <a:ext cx="5376000" cy="69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در اینجا مجموعه ای از منابع جایگزین وجود دارد که سبک آنها با این الگو مطابقت دارد</a:t>
            </a:r>
            <a:endParaRPr b="1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grpSp>
        <p:nvGrpSpPr>
          <p:cNvPr id="4485" name="Google Shape;4485;p74"/>
          <p:cNvGrpSpPr/>
          <p:nvPr/>
        </p:nvGrpSpPr>
        <p:grpSpPr>
          <a:xfrm>
            <a:off x="3092922" y="2052630"/>
            <a:ext cx="2250948" cy="555405"/>
            <a:chOff x="5083398" y="1907625"/>
            <a:chExt cx="2027881" cy="500410"/>
          </a:xfrm>
        </p:grpSpPr>
        <p:sp>
          <p:nvSpPr>
            <p:cNvPr id="4486" name="Google Shape;4486;p74"/>
            <p:cNvSpPr/>
            <p:nvPr/>
          </p:nvSpPr>
          <p:spPr>
            <a:xfrm>
              <a:off x="5084536" y="1907625"/>
              <a:ext cx="2025605" cy="500410"/>
            </a:xfrm>
            <a:custGeom>
              <a:avLst/>
              <a:gdLst/>
              <a:ahLst/>
              <a:cxnLst/>
              <a:rect l="l" t="t" r="r" b="b"/>
              <a:pathLst>
                <a:path w="58743" h="14512" extrusionOk="0">
                  <a:moveTo>
                    <a:pt x="1" y="1"/>
                  </a:moveTo>
                  <a:lnTo>
                    <a:pt x="1" y="14511"/>
                  </a:lnTo>
                  <a:lnTo>
                    <a:pt x="58743" y="14511"/>
                  </a:lnTo>
                  <a:lnTo>
                    <a:pt x="587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87" name="Google Shape;4487;p74"/>
            <p:cNvSpPr/>
            <p:nvPr/>
          </p:nvSpPr>
          <p:spPr>
            <a:xfrm>
              <a:off x="5084536" y="1915693"/>
              <a:ext cx="2025605" cy="486583"/>
            </a:xfrm>
            <a:custGeom>
              <a:avLst/>
              <a:gdLst/>
              <a:ahLst/>
              <a:cxnLst/>
              <a:rect l="l" t="t" r="r" b="b"/>
              <a:pathLst>
                <a:path w="58743" h="14111" extrusionOk="0">
                  <a:moveTo>
                    <a:pt x="1" y="0"/>
                  </a:moveTo>
                  <a:lnTo>
                    <a:pt x="1" y="14110"/>
                  </a:lnTo>
                  <a:lnTo>
                    <a:pt x="58743" y="14110"/>
                  </a:lnTo>
                  <a:lnTo>
                    <a:pt x="587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88" name="Google Shape;4488;p74"/>
            <p:cNvSpPr/>
            <p:nvPr/>
          </p:nvSpPr>
          <p:spPr>
            <a:xfrm>
              <a:off x="5084536" y="1929486"/>
              <a:ext cx="2025605" cy="456686"/>
            </a:xfrm>
            <a:custGeom>
              <a:avLst/>
              <a:gdLst/>
              <a:ahLst/>
              <a:cxnLst/>
              <a:rect l="l" t="t" r="r" b="b"/>
              <a:pathLst>
                <a:path w="58743" h="13244" extrusionOk="0">
                  <a:moveTo>
                    <a:pt x="1" y="0"/>
                  </a:moveTo>
                  <a:lnTo>
                    <a:pt x="1" y="13243"/>
                  </a:lnTo>
                  <a:lnTo>
                    <a:pt x="58743" y="13243"/>
                  </a:lnTo>
                  <a:lnTo>
                    <a:pt x="587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89" name="Google Shape;4489;p74"/>
            <p:cNvSpPr/>
            <p:nvPr/>
          </p:nvSpPr>
          <p:spPr>
            <a:xfrm>
              <a:off x="5084536" y="1936382"/>
              <a:ext cx="2025605" cy="444031"/>
            </a:xfrm>
            <a:custGeom>
              <a:avLst/>
              <a:gdLst/>
              <a:ahLst/>
              <a:cxnLst/>
              <a:rect l="l" t="t" r="r" b="b"/>
              <a:pathLst>
                <a:path w="58743" h="12877" extrusionOk="0">
                  <a:moveTo>
                    <a:pt x="1" y="1"/>
                  </a:moveTo>
                  <a:lnTo>
                    <a:pt x="1" y="12876"/>
                  </a:lnTo>
                  <a:lnTo>
                    <a:pt x="58743" y="12876"/>
                  </a:lnTo>
                  <a:lnTo>
                    <a:pt x="587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0" name="Google Shape;4490;p74"/>
            <p:cNvSpPr/>
            <p:nvPr/>
          </p:nvSpPr>
          <p:spPr>
            <a:xfrm>
              <a:off x="5084536" y="1945589"/>
              <a:ext cx="2025605" cy="425617"/>
            </a:xfrm>
            <a:custGeom>
              <a:avLst/>
              <a:gdLst/>
              <a:ahLst/>
              <a:cxnLst/>
              <a:rect l="l" t="t" r="r" b="b"/>
              <a:pathLst>
                <a:path w="58743" h="12343" extrusionOk="0">
                  <a:moveTo>
                    <a:pt x="1" y="0"/>
                  </a:moveTo>
                  <a:lnTo>
                    <a:pt x="1" y="12343"/>
                  </a:lnTo>
                  <a:lnTo>
                    <a:pt x="58743" y="12343"/>
                  </a:lnTo>
                  <a:lnTo>
                    <a:pt x="587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1" name="Google Shape;4491;p74"/>
            <p:cNvSpPr/>
            <p:nvPr/>
          </p:nvSpPr>
          <p:spPr>
            <a:xfrm>
              <a:off x="5083398" y="2007449"/>
              <a:ext cx="2027881" cy="301205"/>
            </a:xfrm>
            <a:custGeom>
              <a:avLst/>
              <a:gdLst/>
              <a:ahLst/>
              <a:cxnLst/>
              <a:rect l="l" t="t" r="r" b="b"/>
              <a:pathLst>
                <a:path w="58809" h="8735" extrusionOk="0">
                  <a:moveTo>
                    <a:pt x="58742" y="608"/>
                  </a:moveTo>
                  <a:lnTo>
                    <a:pt x="58742" y="632"/>
                  </a:lnTo>
                  <a:lnTo>
                    <a:pt x="58742" y="632"/>
                  </a:lnTo>
                  <a:cubicBezTo>
                    <a:pt x="58765" y="624"/>
                    <a:pt x="58787" y="616"/>
                    <a:pt x="58809" y="608"/>
                  </a:cubicBezTo>
                  <a:close/>
                  <a:moveTo>
                    <a:pt x="39834" y="0"/>
                  </a:moveTo>
                  <a:cubicBezTo>
                    <a:pt x="37756" y="0"/>
                    <a:pt x="37517" y="941"/>
                    <a:pt x="35926" y="1642"/>
                  </a:cubicBezTo>
                  <a:cubicBezTo>
                    <a:pt x="35469" y="1859"/>
                    <a:pt x="35004" y="1948"/>
                    <a:pt x="34510" y="1948"/>
                  </a:cubicBezTo>
                  <a:cubicBezTo>
                    <a:pt x="32951" y="1948"/>
                    <a:pt x="31107" y="1057"/>
                    <a:pt x="28320" y="475"/>
                  </a:cubicBezTo>
                  <a:cubicBezTo>
                    <a:pt x="27348" y="280"/>
                    <a:pt x="26575" y="198"/>
                    <a:pt x="25896" y="198"/>
                  </a:cubicBezTo>
                  <a:cubicBezTo>
                    <a:pt x="24015" y="198"/>
                    <a:pt x="22862" y="829"/>
                    <a:pt x="20215" y="1442"/>
                  </a:cubicBezTo>
                  <a:cubicBezTo>
                    <a:pt x="19096" y="1716"/>
                    <a:pt x="18258" y="1837"/>
                    <a:pt x="17529" y="1837"/>
                  </a:cubicBezTo>
                  <a:cubicBezTo>
                    <a:pt x="15954" y="1837"/>
                    <a:pt x="14890" y="1273"/>
                    <a:pt x="12609" y="475"/>
                  </a:cubicBezTo>
                  <a:cubicBezTo>
                    <a:pt x="11660" y="142"/>
                    <a:pt x="11007" y="10"/>
                    <a:pt x="10483" y="10"/>
                  </a:cubicBezTo>
                  <a:cubicBezTo>
                    <a:pt x="9166" y="10"/>
                    <a:pt x="8657" y="846"/>
                    <a:pt x="6271" y="1442"/>
                  </a:cubicBezTo>
                  <a:cubicBezTo>
                    <a:pt x="5384" y="1673"/>
                    <a:pt x="4480" y="1758"/>
                    <a:pt x="3626" y="1758"/>
                  </a:cubicBezTo>
                  <a:cubicBezTo>
                    <a:pt x="2138" y="1758"/>
                    <a:pt x="806" y="1499"/>
                    <a:pt x="0" y="1309"/>
                  </a:cubicBezTo>
                  <a:lnTo>
                    <a:pt x="0" y="8214"/>
                  </a:lnTo>
                  <a:cubicBezTo>
                    <a:pt x="534" y="8114"/>
                    <a:pt x="1134" y="7913"/>
                    <a:pt x="1635" y="7580"/>
                  </a:cubicBezTo>
                  <a:cubicBezTo>
                    <a:pt x="2241" y="7161"/>
                    <a:pt x="3066" y="7042"/>
                    <a:pt x="3953" y="7042"/>
                  </a:cubicBezTo>
                  <a:cubicBezTo>
                    <a:pt x="5115" y="7042"/>
                    <a:pt x="6384" y="7246"/>
                    <a:pt x="7406" y="7246"/>
                  </a:cubicBezTo>
                  <a:cubicBezTo>
                    <a:pt x="8473" y="7246"/>
                    <a:pt x="9660" y="7377"/>
                    <a:pt x="11079" y="7377"/>
                  </a:cubicBezTo>
                  <a:cubicBezTo>
                    <a:pt x="12144" y="7377"/>
                    <a:pt x="13338" y="7303"/>
                    <a:pt x="14711" y="7046"/>
                  </a:cubicBezTo>
                  <a:cubicBezTo>
                    <a:pt x="16002" y="6793"/>
                    <a:pt x="17309" y="6673"/>
                    <a:pt x="18537" y="6673"/>
                  </a:cubicBezTo>
                  <a:cubicBezTo>
                    <a:pt x="20386" y="6673"/>
                    <a:pt x="22054" y="6945"/>
                    <a:pt x="23217" y="7446"/>
                  </a:cubicBezTo>
                  <a:cubicBezTo>
                    <a:pt x="24225" y="7898"/>
                    <a:pt x="25703" y="8115"/>
                    <a:pt x="27454" y="8115"/>
                  </a:cubicBezTo>
                  <a:cubicBezTo>
                    <a:pt x="29064" y="8115"/>
                    <a:pt x="30906" y="7931"/>
                    <a:pt x="32824" y="7580"/>
                  </a:cubicBezTo>
                  <a:cubicBezTo>
                    <a:pt x="33714" y="7416"/>
                    <a:pt x="34582" y="7352"/>
                    <a:pt x="35442" y="7352"/>
                  </a:cubicBezTo>
                  <a:cubicBezTo>
                    <a:pt x="38448" y="7352"/>
                    <a:pt x="41365" y="8136"/>
                    <a:pt x="44866" y="8214"/>
                  </a:cubicBezTo>
                  <a:cubicBezTo>
                    <a:pt x="48226" y="8288"/>
                    <a:pt x="49264" y="8734"/>
                    <a:pt x="51182" y="8734"/>
                  </a:cubicBezTo>
                  <a:cubicBezTo>
                    <a:pt x="51835" y="8734"/>
                    <a:pt x="52589" y="8683"/>
                    <a:pt x="53572" y="8547"/>
                  </a:cubicBezTo>
                  <a:cubicBezTo>
                    <a:pt x="55807" y="8247"/>
                    <a:pt x="57575" y="8080"/>
                    <a:pt x="58742" y="7980"/>
                  </a:cubicBezTo>
                  <a:lnTo>
                    <a:pt x="58742" y="632"/>
                  </a:lnTo>
                  <a:lnTo>
                    <a:pt x="58742" y="632"/>
                  </a:lnTo>
                  <a:cubicBezTo>
                    <a:pt x="58492" y="720"/>
                    <a:pt x="58214" y="786"/>
                    <a:pt x="57908" y="908"/>
                  </a:cubicBezTo>
                  <a:cubicBezTo>
                    <a:pt x="57297" y="1164"/>
                    <a:pt x="56904" y="1264"/>
                    <a:pt x="56571" y="1264"/>
                  </a:cubicBezTo>
                  <a:cubicBezTo>
                    <a:pt x="55907" y="1264"/>
                    <a:pt x="55484" y="864"/>
                    <a:pt x="54039" y="508"/>
                  </a:cubicBezTo>
                  <a:cubicBezTo>
                    <a:pt x="53430" y="349"/>
                    <a:pt x="52910" y="287"/>
                    <a:pt x="52425" y="287"/>
                  </a:cubicBezTo>
                  <a:cubicBezTo>
                    <a:pt x="51182" y="287"/>
                    <a:pt x="50162" y="692"/>
                    <a:pt x="48435" y="908"/>
                  </a:cubicBezTo>
                  <a:cubicBezTo>
                    <a:pt x="47889" y="985"/>
                    <a:pt x="47441" y="1020"/>
                    <a:pt x="47026" y="1020"/>
                  </a:cubicBezTo>
                  <a:cubicBezTo>
                    <a:pt x="45643" y="1020"/>
                    <a:pt x="44641" y="637"/>
                    <a:pt x="41663" y="175"/>
                  </a:cubicBezTo>
                  <a:cubicBezTo>
                    <a:pt x="40922" y="53"/>
                    <a:pt x="40326" y="0"/>
                    <a:pt x="39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2" name="Google Shape;4492;p74"/>
            <p:cNvSpPr/>
            <p:nvPr/>
          </p:nvSpPr>
          <p:spPr>
            <a:xfrm>
              <a:off x="5291563" y="2180788"/>
              <a:ext cx="218585" cy="131620"/>
            </a:xfrm>
            <a:custGeom>
              <a:avLst/>
              <a:gdLst/>
              <a:ahLst/>
              <a:cxnLst/>
              <a:rect l="l" t="t" r="r" b="b"/>
              <a:pathLst>
                <a:path w="6339" h="3817" extrusionOk="0">
                  <a:moveTo>
                    <a:pt x="4467" y="0"/>
                  </a:moveTo>
                  <a:cubicBezTo>
                    <a:pt x="3875" y="0"/>
                    <a:pt x="3191" y="144"/>
                    <a:pt x="2469" y="418"/>
                  </a:cubicBezTo>
                  <a:cubicBezTo>
                    <a:pt x="1435" y="852"/>
                    <a:pt x="635" y="1519"/>
                    <a:pt x="268" y="2153"/>
                  </a:cubicBezTo>
                  <a:cubicBezTo>
                    <a:pt x="134" y="2319"/>
                    <a:pt x="101" y="2486"/>
                    <a:pt x="34" y="2653"/>
                  </a:cubicBezTo>
                  <a:cubicBezTo>
                    <a:pt x="1" y="2820"/>
                    <a:pt x="1" y="2986"/>
                    <a:pt x="101" y="3153"/>
                  </a:cubicBezTo>
                  <a:cubicBezTo>
                    <a:pt x="289" y="3586"/>
                    <a:pt x="890" y="3817"/>
                    <a:pt x="1665" y="3817"/>
                  </a:cubicBezTo>
                  <a:cubicBezTo>
                    <a:pt x="2266" y="3817"/>
                    <a:pt x="2971" y="3678"/>
                    <a:pt x="3670" y="3387"/>
                  </a:cubicBezTo>
                  <a:cubicBezTo>
                    <a:pt x="5305" y="2720"/>
                    <a:pt x="6339" y="1519"/>
                    <a:pt x="6005" y="685"/>
                  </a:cubicBezTo>
                  <a:cubicBezTo>
                    <a:pt x="5972" y="585"/>
                    <a:pt x="5938" y="551"/>
                    <a:pt x="5972" y="518"/>
                  </a:cubicBezTo>
                  <a:cubicBezTo>
                    <a:pt x="5772" y="318"/>
                    <a:pt x="5471" y="151"/>
                    <a:pt x="5038" y="51"/>
                  </a:cubicBezTo>
                  <a:cubicBezTo>
                    <a:pt x="4860" y="17"/>
                    <a:pt x="4669" y="0"/>
                    <a:pt x="4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3" name="Google Shape;4493;p74"/>
            <p:cNvSpPr/>
            <p:nvPr/>
          </p:nvSpPr>
          <p:spPr>
            <a:xfrm>
              <a:off x="5315735" y="2197235"/>
              <a:ext cx="147275" cy="76724"/>
            </a:xfrm>
            <a:custGeom>
              <a:avLst/>
              <a:gdLst/>
              <a:ahLst/>
              <a:cxnLst/>
              <a:rect l="l" t="t" r="r" b="b"/>
              <a:pathLst>
                <a:path w="4271" h="2225" extrusionOk="0">
                  <a:moveTo>
                    <a:pt x="3549" y="1"/>
                  </a:moveTo>
                  <a:cubicBezTo>
                    <a:pt x="3118" y="1"/>
                    <a:pt x="2537" y="135"/>
                    <a:pt x="1935" y="408"/>
                  </a:cubicBezTo>
                  <a:cubicBezTo>
                    <a:pt x="801" y="875"/>
                    <a:pt x="0" y="1575"/>
                    <a:pt x="167" y="1942"/>
                  </a:cubicBezTo>
                  <a:cubicBezTo>
                    <a:pt x="234" y="2009"/>
                    <a:pt x="234" y="2042"/>
                    <a:pt x="267" y="2076"/>
                  </a:cubicBezTo>
                  <a:cubicBezTo>
                    <a:pt x="380" y="2176"/>
                    <a:pt x="588" y="2225"/>
                    <a:pt x="856" y="2225"/>
                  </a:cubicBezTo>
                  <a:cubicBezTo>
                    <a:pt x="1301" y="2225"/>
                    <a:pt x="1912" y="2092"/>
                    <a:pt x="2536" y="1842"/>
                  </a:cubicBezTo>
                  <a:cubicBezTo>
                    <a:pt x="3536" y="1409"/>
                    <a:pt x="4270" y="842"/>
                    <a:pt x="4270" y="408"/>
                  </a:cubicBezTo>
                  <a:cubicBezTo>
                    <a:pt x="4270" y="375"/>
                    <a:pt x="4237" y="341"/>
                    <a:pt x="4237" y="275"/>
                  </a:cubicBezTo>
                  <a:cubicBezTo>
                    <a:pt x="4161" y="93"/>
                    <a:pt x="3907" y="1"/>
                    <a:pt x="3549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4" name="Google Shape;4494;p74"/>
            <p:cNvSpPr/>
            <p:nvPr/>
          </p:nvSpPr>
          <p:spPr>
            <a:xfrm>
              <a:off x="5323769" y="2205407"/>
              <a:ext cx="138068" cy="68551"/>
            </a:xfrm>
            <a:custGeom>
              <a:avLst/>
              <a:gdLst/>
              <a:ahLst/>
              <a:cxnLst/>
              <a:rect l="l" t="t" r="r" b="b"/>
              <a:pathLst>
                <a:path w="4004" h="1988" extrusionOk="0">
                  <a:moveTo>
                    <a:pt x="3423" y="0"/>
                  </a:moveTo>
                  <a:cubicBezTo>
                    <a:pt x="2993" y="0"/>
                    <a:pt x="2396" y="149"/>
                    <a:pt x="1735" y="438"/>
                  </a:cubicBezTo>
                  <a:cubicBezTo>
                    <a:pt x="735" y="838"/>
                    <a:pt x="1" y="1439"/>
                    <a:pt x="1" y="1839"/>
                  </a:cubicBezTo>
                  <a:cubicBezTo>
                    <a:pt x="101" y="1939"/>
                    <a:pt x="301" y="1988"/>
                    <a:pt x="565" y="1988"/>
                  </a:cubicBezTo>
                  <a:cubicBezTo>
                    <a:pt x="1001" y="1988"/>
                    <a:pt x="1612" y="1855"/>
                    <a:pt x="2236" y="1605"/>
                  </a:cubicBezTo>
                  <a:cubicBezTo>
                    <a:pt x="3237" y="1172"/>
                    <a:pt x="4004" y="605"/>
                    <a:pt x="4004" y="171"/>
                  </a:cubicBezTo>
                  <a:cubicBezTo>
                    <a:pt x="3889" y="57"/>
                    <a:pt x="3688" y="0"/>
                    <a:pt x="3423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5" name="Google Shape;4495;p74"/>
            <p:cNvSpPr/>
            <p:nvPr/>
          </p:nvSpPr>
          <p:spPr>
            <a:xfrm>
              <a:off x="5291563" y="2198649"/>
              <a:ext cx="218585" cy="113758"/>
            </a:xfrm>
            <a:custGeom>
              <a:avLst/>
              <a:gdLst/>
              <a:ahLst/>
              <a:cxnLst/>
              <a:rect l="l" t="t" r="r" b="b"/>
              <a:pathLst>
                <a:path w="6339" h="3299" extrusionOk="0">
                  <a:moveTo>
                    <a:pt x="5972" y="0"/>
                  </a:moveTo>
                  <a:lnTo>
                    <a:pt x="5972" y="0"/>
                  </a:lnTo>
                  <a:cubicBezTo>
                    <a:pt x="5946" y="26"/>
                    <a:pt x="5960" y="51"/>
                    <a:pt x="5983" y="106"/>
                  </a:cubicBezTo>
                  <a:lnTo>
                    <a:pt x="5983" y="106"/>
                  </a:lnTo>
                  <a:cubicBezTo>
                    <a:pt x="5980" y="70"/>
                    <a:pt x="5977" y="34"/>
                    <a:pt x="5972" y="0"/>
                  </a:cubicBezTo>
                  <a:close/>
                  <a:moveTo>
                    <a:pt x="5983" y="106"/>
                  </a:moveTo>
                  <a:cubicBezTo>
                    <a:pt x="6010" y="566"/>
                    <a:pt x="5800" y="1186"/>
                    <a:pt x="4904" y="1835"/>
                  </a:cubicBezTo>
                  <a:cubicBezTo>
                    <a:pt x="3777" y="2613"/>
                    <a:pt x="2326" y="3089"/>
                    <a:pt x="1368" y="3089"/>
                  </a:cubicBezTo>
                  <a:cubicBezTo>
                    <a:pt x="1135" y="3089"/>
                    <a:pt x="931" y="3061"/>
                    <a:pt x="768" y="3002"/>
                  </a:cubicBezTo>
                  <a:cubicBezTo>
                    <a:pt x="201" y="2802"/>
                    <a:pt x="101" y="2402"/>
                    <a:pt x="34" y="2135"/>
                  </a:cubicBezTo>
                  <a:lnTo>
                    <a:pt x="34" y="2135"/>
                  </a:lnTo>
                  <a:cubicBezTo>
                    <a:pt x="1" y="2302"/>
                    <a:pt x="1" y="2468"/>
                    <a:pt x="101" y="2635"/>
                  </a:cubicBezTo>
                  <a:cubicBezTo>
                    <a:pt x="289" y="3068"/>
                    <a:pt x="890" y="3299"/>
                    <a:pt x="1665" y="3299"/>
                  </a:cubicBezTo>
                  <a:cubicBezTo>
                    <a:pt x="2266" y="3299"/>
                    <a:pt x="2971" y="3160"/>
                    <a:pt x="3670" y="2869"/>
                  </a:cubicBezTo>
                  <a:cubicBezTo>
                    <a:pt x="5305" y="2202"/>
                    <a:pt x="6339" y="1001"/>
                    <a:pt x="6005" y="167"/>
                  </a:cubicBezTo>
                  <a:cubicBezTo>
                    <a:pt x="5997" y="143"/>
                    <a:pt x="5989" y="123"/>
                    <a:pt x="5983" y="106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6" name="Google Shape;4496;p74"/>
            <p:cNvSpPr/>
            <p:nvPr/>
          </p:nvSpPr>
          <p:spPr>
            <a:xfrm>
              <a:off x="5525072" y="2006242"/>
              <a:ext cx="210516" cy="148758"/>
            </a:xfrm>
            <a:custGeom>
              <a:avLst/>
              <a:gdLst/>
              <a:ahLst/>
              <a:cxnLst/>
              <a:rect l="l" t="t" r="r" b="b"/>
              <a:pathLst>
                <a:path w="6105" h="4314" extrusionOk="0">
                  <a:moveTo>
                    <a:pt x="1569" y="0"/>
                  </a:moveTo>
                  <a:cubicBezTo>
                    <a:pt x="1500" y="0"/>
                    <a:pt x="1433" y="3"/>
                    <a:pt x="1368" y="9"/>
                  </a:cubicBezTo>
                  <a:cubicBezTo>
                    <a:pt x="1201" y="9"/>
                    <a:pt x="1034" y="76"/>
                    <a:pt x="868" y="143"/>
                  </a:cubicBezTo>
                  <a:cubicBezTo>
                    <a:pt x="701" y="243"/>
                    <a:pt x="567" y="310"/>
                    <a:pt x="501" y="476"/>
                  </a:cubicBezTo>
                  <a:cubicBezTo>
                    <a:pt x="0" y="1244"/>
                    <a:pt x="868" y="2611"/>
                    <a:pt x="2369" y="3545"/>
                  </a:cubicBezTo>
                  <a:cubicBezTo>
                    <a:pt x="3209" y="4049"/>
                    <a:pt x="4091" y="4313"/>
                    <a:pt x="4787" y="4313"/>
                  </a:cubicBezTo>
                  <a:cubicBezTo>
                    <a:pt x="5334" y="4313"/>
                    <a:pt x="5766" y="4150"/>
                    <a:pt x="5971" y="3812"/>
                  </a:cubicBezTo>
                  <a:cubicBezTo>
                    <a:pt x="6005" y="3779"/>
                    <a:pt x="6038" y="3712"/>
                    <a:pt x="6005" y="3712"/>
                  </a:cubicBezTo>
                  <a:cubicBezTo>
                    <a:pt x="6105" y="3412"/>
                    <a:pt x="6038" y="3078"/>
                    <a:pt x="5871" y="2711"/>
                  </a:cubicBezTo>
                  <a:cubicBezTo>
                    <a:pt x="5571" y="2044"/>
                    <a:pt x="4904" y="1377"/>
                    <a:pt x="4037" y="810"/>
                  </a:cubicBezTo>
                  <a:cubicBezTo>
                    <a:pt x="3158" y="295"/>
                    <a:pt x="2252" y="0"/>
                    <a:pt x="1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7" name="Google Shape;4497;p74"/>
            <p:cNvSpPr/>
            <p:nvPr/>
          </p:nvSpPr>
          <p:spPr>
            <a:xfrm>
              <a:off x="5574519" y="2023793"/>
              <a:ext cx="140378" cy="91206"/>
            </a:xfrm>
            <a:custGeom>
              <a:avLst/>
              <a:gdLst/>
              <a:ahLst/>
              <a:cxnLst/>
              <a:rect l="l" t="t" r="r" b="b"/>
              <a:pathLst>
                <a:path w="4071" h="2645" extrusionOk="0">
                  <a:moveTo>
                    <a:pt x="509" y="0"/>
                  </a:moveTo>
                  <a:cubicBezTo>
                    <a:pt x="307" y="0"/>
                    <a:pt x="163" y="53"/>
                    <a:pt x="101" y="168"/>
                  </a:cubicBezTo>
                  <a:cubicBezTo>
                    <a:pt x="67" y="234"/>
                    <a:pt x="67" y="268"/>
                    <a:pt x="67" y="301"/>
                  </a:cubicBezTo>
                  <a:cubicBezTo>
                    <a:pt x="1" y="701"/>
                    <a:pt x="635" y="1402"/>
                    <a:pt x="1569" y="1969"/>
                  </a:cubicBezTo>
                  <a:cubicBezTo>
                    <a:pt x="2244" y="2419"/>
                    <a:pt x="2938" y="2644"/>
                    <a:pt x="3384" y="2644"/>
                  </a:cubicBezTo>
                  <a:cubicBezTo>
                    <a:pt x="3532" y="2644"/>
                    <a:pt x="3653" y="2619"/>
                    <a:pt x="3737" y="2569"/>
                  </a:cubicBezTo>
                  <a:cubicBezTo>
                    <a:pt x="3770" y="2569"/>
                    <a:pt x="3770" y="2536"/>
                    <a:pt x="3803" y="2469"/>
                  </a:cubicBezTo>
                  <a:cubicBezTo>
                    <a:pt x="4070" y="2136"/>
                    <a:pt x="3403" y="1302"/>
                    <a:pt x="2402" y="668"/>
                  </a:cubicBezTo>
                  <a:cubicBezTo>
                    <a:pt x="1669" y="255"/>
                    <a:pt x="951" y="0"/>
                    <a:pt x="509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8" name="Google Shape;4498;p74"/>
            <p:cNvSpPr/>
            <p:nvPr/>
          </p:nvSpPr>
          <p:spPr>
            <a:xfrm>
              <a:off x="5574519" y="2033344"/>
              <a:ext cx="130034" cy="82827"/>
            </a:xfrm>
            <a:custGeom>
              <a:avLst/>
              <a:gdLst/>
              <a:ahLst/>
              <a:cxnLst/>
              <a:rect l="l" t="t" r="r" b="b"/>
              <a:pathLst>
                <a:path w="3771" h="2402" extrusionOk="0">
                  <a:moveTo>
                    <a:pt x="433" y="1"/>
                  </a:moveTo>
                  <a:cubicBezTo>
                    <a:pt x="279" y="1"/>
                    <a:pt x="154" y="30"/>
                    <a:pt x="67" y="91"/>
                  </a:cubicBezTo>
                  <a:cubicBezTo>
                    <a:pt x="1" y="458"/>
                    <a:pt x="635" y="1158"/>
                    <a:pt x="1569" y="1759"/>
                  </a:cubicBezTo>
                  <a:cubicBezTo>
                    <a:pt x="2242" y="2182"/>
                    <a:pt x="2933" y="2401"/>
                    <a:pt x="3379" y="2401"/>
                  </a:cubicBezTo>
                  <a:cubicBezTo>
                    <a:pt x="3530" y="2401"/>
                    <a:pt x="3652" y="2376"/>
                    <a:pt x="3737" y="2326"/>
                  </a:cubicBezTo>
                  <a:cubicBezTo>
                    <a:pt x="3770" y="1925"/>
                    <a:pt x="3136" y="1191"/>
                    <a:pt x="2236" y="658"/>
                  </a:cubicBezTo>
                  <a:cubicBezTo>
                    <a:pt x="1544" y="238"/>
                    <a:pt x="871" y="1"/>
                    <a:pt x="43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9" name="Google Shape;4499;p74"/>
            <p:cNvSpPr/>
            <p:nvPr/>
          </p:nvSpPr>
          <p:spPr>
            <a:xfrm>
              <a:off x="5525072" y="2011138"/>
              <a:ext cx="208240" cy="143861"/>
            </a:xfrm>
            <a:custGeom>
              <a:avLst/>
              <a:gdLst/>
              <a:ahLst/>
              <a:cxnLst/>
              <a:rect l="l" t="t" r="r" b="b"/>
              <a:pathLst>
                <a:path w="6039" h="4172" extrusionOk="0">
                  <a:moveTo>
                    <a:pt x="868" y="1"/>
                  </a:moveTo>
                  <a:cubicBezTo>
                    <a:pt x="701" y="101"/>
                    <a:pt x="567" y="168"/>
                    <a:pt x="501" y="334"/>
                  </a:cubicBezTo>
                  <a:cubicBezTo>
                    <a:pt x="0" y="1102"/>
                    <a:pt x="868" y="2469"/>
                    <a:pt x="2369" y="3403"/>
                  </a:cubicBezTo>
                  <a:cubicBezTo>
                    <a:pt x="3209" y="3907"/>
                    <a:pt x="4091" y="4171"/>
                    <a:pt x="4787" y="4171"/>
                  </a:cubicBezTo>
                  <a:cubicBezTo>
                    <a:pt x="5334" y="4171"/>
                    <a:pt x="5766" y="4008"/>
                    <a:pt x="5971" y="3670"/>
                  </a:cubicBezTo>
                  <a:cubicBezTo>
                    <a:pt x="6005" y="3637"/>
                    <a:pt x="6038" y="3570"/>
                    <a:pt x="6038" y="3570"/>
                  </a:cubicBezTo>
                  <a:lnTo>
                    <a:pt x="6038" y="3570"/>
                  </a:lnTo>
                  <a:cubicBezTo>
                    <a:pt x="5845" y="3784"/>
                    <a:pt x="5528" y="3971"/>
                    <a:pt x="5017" y="3971"/>
                  </a:cubicBezTo>
                  <a:cubicBezTo>
                    <a:pt x="4732" y="3971"/>
                    <a:pt x="4387" y="3913"/>
                    <a:pt x="3970" y="3770"/>
                  </a:cubicBezTo>
                  <a:cubicBezTo>
                    <a:pt x="2369" y="3203"/>
                    <a:pt x="834" y="1969"/>
                    <a:pt x="567" y="1102"/>
                  </a:cubicBezTo>
                  <a:cubicBezTo>
                    <a:pt x="401" y="568"/>
                    <a:pt x="668" y="234"/>
                    <a:pt x="86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0" name="Google Shape;4500;p74"/>
            <p:cNvSpPr/>
            <p:nvPr/>
          </p:nvSpPr>
          <p:spPr>
            <a:xfrm>
              <a:off x="6088674" y="1991449"/>
              <a:ext cx="220860" cy="131689"/>
            </a:xfrm>
            <a:custGeom>
              <a:avLst/>
              <a:gdLst/>
              <a:ahLst/>
              <a:cxnLst/>
              <a:rect l="l" t="t" r="r" b="b"/>
              <a:pathLst>
                <a:path w="6405" h="3819" extrusionOk="0">
                  <a:moveTo>
                    <a:pt x="4436" y="0"/>
                  </a:moveTo>
                  <a:cubicBezTo>
                    <a:pt x="3865" y="0"/>
                    <a:pt x="3192" y="143"/>
                    <a:pt x="2502" y="405"/>
                  </a:cubicBezTo>
                  <a:cubicBezTo>
                    <a:pt x="1468" y="839"/>
                    <a:pt x="634" y="1472"/>
                    <a:pt x="234" y="2073"/>
                  </a:cubicBezTo>
                  <a:cubicBezTo>
                    <a:pt x="134" y="2240"/>
                    <a:pt x="67" y="2406"/>
                    <a:pt x="34" y="2573"/>
                  </a:cubicBezTo>
                  <a:cubicBezTo>
                    <a:pt x="0" y="2740"/>
                    <a:pt x="0" y="2907"/>
                    <a:pt x="67" y="3074"/>
                  </a:cubicBezTo>
                  <a:cubicBezTo>
                    <a:pt x="261" y="3559"/>
                    <a:pt x="886" y="3819"/>
                    <a:pt x="1703" y="3819"/>
                  </a:cubicBezTo>
                  <a:cubicBezTo>
                    <a:pt x="2289" y="3819"/>
                    <a:pt x="2973" y="3686"/>
                    <a:pt x="3670" y="3407"/>
                  </a:cubicBezTo>
                  <a:cubicBezTo>
                    <a:pt x="5338" y="2807"/>
                    <a:pt x="6405" y="1573"/>
                    <a:pt x="6071" y="739"/>
                  </a:cubicBezTo>
                  <a:cubicBezTo>
                    <a:pt x="6071" y="672"/>
                    <a:pt x="6038" y="639"/>
                    <a:pt x="5971" y="572"/>
                  </a:cubicBezTo>
                  <a:cubicBezTo>
                    <a:pt x="5805" y="338"/>
                    <a:pt x="5504" y="172"/>
                    <a:pt x="5071" y="71"/>
                  </a:cubicBezTo>
                  <a:cubicBezTo>
                    <a:pt x="4879" y="24"/>
                    <a:pt x="4666" y="0"/>
                    <a:pt x="4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1" name="Google Shape;4501;p74"/>
            <p:cNvSpPr/>
            <p:nvPr/>
          </p:nvSpPr>
          <p:spPr>
            <a:xfrm>
              <a:off x="6112811" y="2009828"/>
              <a:ext cx="149585" cy="72862"/>
            </a:xfrm>
            <a:custGeom>
              <a:avLst/>
              <a:gdLst/>
              <a:ahLst/>
              <a:cxnLst/>
              <a:rect l="l" t="t" r="r" b="b"/>
              <a:pathLst>
                <a:path w="4338" h="2113" extrusionOk="0">
                  <a:moveTo>
                    <a:pt x="3601" y="0"/>
                  </a:moveTo>
                  <a:cubicBezTo>
                    <a:pt x="3167" y="0"/>
                    <a:pt x="2575" y="110"/>
                    <a:pt x="1936" y="306"/>
                  </a:cubicBezTo>
                  <a:cubicBezTo>
                    <a:pt x="801" y="706"/>
                    <a:pt x="1" y="1373"/>
                    <a:pt x="168" y="1807"/>
                  </a:cubicBezTo>
                  <a:cubicBezTo>
                    <a:pt x="201" y="1840"/>
                    <a:pt x="201" y="1873"/>
                    <a:pt x="268" y="1940"/>
                  </a:cubicBezTo>
                  <a:cubicBezTo>
                    <a:pt x="381" y="2053"/>
                    <a:pt x="620" y="2113"/>
                    <a:pt x="935" y="2113"/>
                  </a:cubicBezTo>
                  <a:cubicBezTo>
                    <a:pt x="1362" y="2113"/>
                    <a:pt x="1927" y="2004"/>
                    <a:pt x="2503" y="1773"/>
                  </a:cubicBezTo>
                  <a:cubicBezTo>
                    <a:pt x="3537" y="1373"/>
                    <a:pt x="4271" y="806"/>
                    <a:pt x="4304" y="372"/>
                  </a:cubicBezTo>
                  <a:cubicBezTo>
                    <a:pt x="4337" y="339"/>
                    <a:pt x="4304" y="306"/>
                    <a:pt x="4304" y="272"/>
                  </a:cubicBezTo>
                  <a:cubicBezTo>
                    <a:pt x="4242" y="85"/>
                    <a:pt x="3982" y="0"/>
                    <a:pt x="360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2" name="Google Shape;4502;p74"/>
            <p:cNvSpPr/>
            <p:nvPr/>
          </p:nvSpPr>
          <p:spPr>
            <a:xfrm>
              <a:off x="6123190" y="2018517"/>
              <a:ext cx="139206" cy="65827"/>
            </a:xfrm>
            <a:custGeom>
              <a:avLst/>
              <a:gdLst/>
              <a:ahLst/>
              <a:cxnLst/>
              <a:rect l="l" t="t" r="r" b="b"/>
              <a:pathLst>
                <a:path w="4037" h="1909" extrusionOk="0">
                  <a:moveTo>
                    <a:pt x="3371" y="1"/>
                  </a:moveTo>
                  <a:cubicBezTo>
                    <a:pt x="2946" y="1"/>
                    <a:pt x="2385" y="120"/>
                    <a:pt x="1801" y="354"/>
                  </a:cubicBezTo>
                  <a:cubicBezTo>
                    <a:pt x="734" y="721"/>
                    <a:pt x="33" y="1288"/>
                    <a:pt x="0" y="1722"/>
                  </a:cubicBezTo>
                  <a:cubicBezTo>
                    <a:pt x="125" y="1847"/>
                    <a:pt x="361" y="1908"/>
                    <a:pt x="665" y="1908"/>
                  </a:cubicBezTo>
                  <a:cubicBezTo>
                    <a:pt x="1091" y="1908"/>
                    <a:pt x="1652" y="1788"/>
                    <a:pt x="2235" y="1555"/>
                  </a:cubicBezTo>
                  <a:cubicBezTo>
                    <a:pt x="3302" y="1188"/>
                    <a:pt x="4003" y="587"/>
                    <a:pt x="4036" y="187"/>
                  </a:cubicBezTo>
                  <a:cubicBezTo>
                    <a:pt x="3911" y="62"/>
                    <a:pt x="3676" y="1"/>
                    <a:pt x="3371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3" name="Google Shape;4503;p74"/>
            <p:cNvSpPr/>
            <p:nvPr/>
          </p:nvSpPr>
          <p:spPr>
            <a:xfrm>
              <a:off x="6088674" y="2011138"/>
              <a:ext cx="220860" cy="111999"/>
            </a:xfrm>
            <a:custGeom>
              <a:avLst/>
              <a:gdLst/>
              <a:ahLst/>
              <a:cxnLst/>
              <a:rect l="l" t="t" r="r" b="b"/>
              <a:pathLst>
                <a:path w="6405" h="3248" extrusionOk="0">
                  <a:moveTo>
                    <a:pt x="6005" y="1"/>
                  </a:moveTo>
                  <a:lnTo>
                    <a:pt x="6005" y="1"/>
                  </a:lnTo>
                  <a:cubicBezTo>
                    <a:pt x="6038" y="468"/>
                    <a:pt x="5905" y="1102"/>
                    <a:pt x="4871" y="1802"/>
                  </a:cubicBezTo>
                  <a:cubicBezTo>
                    <a:pt x="3774" y="2559"/>
                    <a:pt x="2350" y="3010"/>
                    <a:pt x="1383" y="3010"/>
                  </a:cubicBezTo>
                  <a:cubicBezTo>
                    <a:pt x="1115" y="3010"/>
                    <a:pt x="882" y="2975"/>
                    <a:pt x="701" y="2903"/>
                  </a:cubicBezTo>
                  <a:cubicBezTo>
                    <a:pt x="201" y="2669"/>
                    <a:pt x="67" y="2302"/>
                    <a:pt x="34" y="2002"/>
                  </a:cubicBezTo>
                  <a:lnTo>
                    <a:pt x="34" y="2002"/>
                  </a:lnTo>
                  <a:cubicBezTo>
                    <a:pt x="0" y="2169"/>
                    <a:pt x="0" y="2336"/>
                    <a:pt x="67" y="2503"/>
                  </a:cubicBezTo>
                  <a:cubicBezTo>
                    <a:pt x="261" y="2988"/>
                    <a:pt x="886" y="3248"/>
                    <a:pt x="1703" y="3248"/>
                  </a:cubicBezTo>
                  <a:cubicBezTo>
                    <a:pt x="2289" y="3248"/>
                    <a:pt x="2973" y="3115"/>
                    <a:pt x="3670" y="2836"/>
                  </a:cubicBezTo>
                  <a:cubicBezTo>
                    <a:pt x="5338" y="2236"/>
                    <a:pt x="6405" y="1002"/>
                    <a:pt x="6071" y="168"/>
                  </a:cubicBezTo>
                  <a:cubicBezTo>
                    <a:pt x="6071" y="101"/>
                    <a:pt x="6038" y="68"/>
                    <a:pt x="6005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4" name="Google Shape;4504;p74"/>
            <p:cNvSpPr/>
            <p:nvPr/>
          </p:nvSpPr>
          <p:spPr>
            <a:xfrm>
              <a:off x="6494694" y="1992518"/>
              <a:ext cx="222033" cy="130620"/>
            </a:xfrm>
            <a:custGeom>
              <a:avLst/>
              <a:gdLst/>
              <a:ahLst/>
              <a:cxnLst/>
              <a:rect l="l" t="t" r="r" b="b"/>
              <a:pathLst>
                <a:path w="6439" h="3788" extrusionOk="0">
                  <a:moveTo>
                    <a:pt x="1805" y="1"/>
                  </a:moveTo>
                  <a:cubicBezTo>
                    <a:pt x="943" y="1"/>
                    <a:pt x="281" y="273"/>
                    <a:pt x="101" y="774"/>
                  </a:cubicBezTo>
                  <a:cubicBezTo>
                    <a:pt x="67" y="841"/>
                    <a:pt x="67" y="874"/>
                    <a:pt x="67" y="1008"/>
                  </a:cubicBezTo>
                  <a:cubicBezTo>
                    <a:pt x="0" y="1308"/>
                    <a:pt x="134" y="1642"/>
                    <a:pt x="401" y="1975"/>
                  </a:cubicBezTo>
                  <a:cubicBezTo>
                    <a:pt x="801" y="2509"/>
                    <a:pt x="1602" y="3043"/>
                    <a:pt x="2569" y="3443"/>
                  </a:cubicBezTo>
                  <a:cubicBezTo>
                    <a:pt x="3245" y="3675"/>
                    <a:pt x="3894" y="3787"/>
                    <a:pt x="4466" y="3787"/>
                  </a:cubicBezTo>
                  <a:cubicBezTo>
                    <a:pt x="4797" y="3787"/>
                    <a:pt x="5102" y="3750"/>
                    <a:pt x="5371" y="3676"/>
                  </a:cubicBezTo>
                  <a:cubicBezTo>
                    <a:pt x="5538" y="3610"/>
                    <a:pt x="5671" y="3510"/>
                    <a:pt x="5805" y="3443"/>
                  </a:cubicBezTo>
                  <a:cubicBezTo>
                    <a:pt x="5971" y="3309"/>
                    <a:pt x="6105" y="3176"/>
                    <a:pt x="6138" y="3009"/>
                  </a:cubicBezTo>
                  <a:cubicBezTo>
                    <a:pt x="6438" y="2175"/>
                    <a:pt x="5371" y="1008"/>
                    <a:pt x="3703" y="374"/>
                  </a:cubicBezTo>
                  <a:cubicBezTo>
                    <a:pt x="3037" y="121"/>
                    <a:pt x="2377" y="1"/>
                    <a:pt x="18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5" name="Google Shape;4505;p74"/>
            <p:cNvSpPr/>
            <p:nvPr/>
          </p:nvSpPr>
          <p:spPr>
            <a:xfrm>
              <a:off x="6521142" y="2030827"/>
              <a:ext cx="148413" cy="74103"/>
            </a:xfrm>
            <a:custGeom>
              <a:avLst/>
              <a:gdLst/>
              <a:ahLst/>
              <a:cxnLst/>
              <a:rect l="l" t="t" r="r" b="b"/>
              <a:pathLst>
                <a:path w="4304" h="2149" extrusionOk="0">
                  <a:moveTo>
                    <a:pt x="950" y="0"/>
                  </a:moveTo>
                  <a:cubicBezTo>
                    <a:pt x="628" y="0"/>
                    <a:pt x="383" y="67"/>
                    <a:pt x="268" y="197"/>
                  </a:cubicBezTo>
                  <a:cubicBezTo>
                    <a:pt x="201" y="230"/>
                    <a:pt x="167" y="264"/>
                    <a:pt x="167" y="330"/>
                  </a:cubicBezTo>
                  <a:cubicBezTo>
                    <a:pt x="1" y="731"/>
                    <a:pt x="801" y="1398"/>
                    <a:pt x="1969" y="1832"/>
                  </a:cubicBezTo>
                  <a:cubicBezTo>
                    <a:pt x="2559" y="2040"/>
                    <a:pt x="3123" y="2149"/>
                    <a:pt x="3551" y="2149"/>
                  </a:cubicBezTo>
                  <a:cubicBezTo>
                    <a:pt x="3945" y="2149"/>
                    <a:pt x="4224" y="2057"/>
                    <a:pt x="4304" y="1865"/>
                  </a:cubicBezTo>
                  <a:lnTo>
                    <a:pt x="4304" y="1731"/>
                  </a:lnTo>
                  <a:cubicBezTo>
                    <a:pt x="4237" y="1331"/>
                    <a:pt x="3503" y="731"/>
                    <a:pt x="2502" y="364"/>
                  </a:cubicBezTo>
                  <a:cubicBezTo>
                    <a:pt x="1933" y="117"/>
                    <a:pt x="1375" y="0"/>
                    <a:pt x="950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6" name="Google Shape;4506;p74"/>
            <p:cNvSpPr/>
            <p:nvPr/>
          </p:nvSpPr>
          <p:spPr>
            <a:xfrm>
              <a:off x="6528038" y="2032310"/>
              <a:ext cx="140378" cy="66172"/>
            </a:xfrm>
            <a:custGeom>
              <a:avLst/>
              <a:gdLst/>
              <a:ahLst/>
              <a:cxnLst/>
              <a:rect l="l" t="t" r="r" b="b"/>
              <a:pathLst>
                <a:path w="4071" h="1919" extrusionOk="0">
                  <a:moveTo>
                    <a:pt x="678" y="1"/>
                  </a:moveTo>
                  <a:cubicBezTo>
                    <a:pt x="367" y="1"/>
                    <a:pt x="126" y="62"/>
                    <a:pt x="1" y="187"/>
                  </a:cubicBezTo>
                  <a:cubicBezTo>
                    <a:pt x="68" y="554"/>
                    <a:pt x="801" y="1155"/>
                    <a:pt x="1802" y="1555"/>
                  </a:cubicBezTo>
                  <a:cubicBezTo>
                    <a:pt x="2371" y="1802"/>
                    <a:pt x="2929" y="1919"/>
                    <a:pt x="3360" y="1919"/>
                  </a:cubicBezTo>
                  <a:cubicBezTo>
                    <a:pt x="3687" y="1919"/>
                    <a:pt x="3941" y="1851"/>
                    <a:pt x="4070" y="1722"/>
                  </a:cubicBezTo>
                  <a:cubicBezTo>
                    <a:pt x="4004" y="1322"/>
                    <a:pt x="3270" y="721"/>
                    <a:pt x="2269" y="354"/>
                  </a:cubicBezTo>
                  <a:cubicBezTo>
                    <a:pt x="1686" y="121"/>
                    <a:pt x="1114" y="1"/>
                    <a:pt x="67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7" name="Google Shape;4507;p74"/>
            <p:cNvSpPr/>
            <p:nvPr/>
          </p:nvSpPr>
          <p:spPr>
            <a:xfrm>
              <a:off x="6497004" y="1992518"/>
              <a:ext cx="219722" cy="118723"/>
            </a:xfrm>
            <a:custGeom>
              <a:avLst/>
              <a:gdLst/>
              <a:ahLst/>
              <a:cxnLst/>
              <a:rect l="l" t="t" r="r" b="b"/>
              <a:pathLst>
                <a:path w="6372" h="3443" extrusionOk="0">
                  <a:moveTo>
                    <a:pt x="1738" y="1"/>
                  </a:moveTo>
                  <a:cubicBezTo>
                    <a:pt x="876" y="1"/>
                    <a:pt x="214" y="273"/>
                    <a:pt x="34" y="774"/>
                  </a:cubicBezTo>
                  <a:cubicBezTo>
                    <a:pt x="0" y="841"/>
                    <a:pt x="0" y="874"/>
                    <a:pt x="0" y="974"/>
                  </a:cubicBezTo>
                  <a:cubicBezTo>
                    <a:pt x="168" y="666"/>
                    <a:pt x="571" y="335"/>
                    <a:pt x="1446" y="335"/>
                  </a:cubicBezTo>
                  <a:cubicBezTo>
                    <a:pt x="1613" y="335"/>
                    <a:pt x="1798" y="347"/>
                    <a:pt x="2002" y="374"/>
                  </a:cubicBezTo>
                  <a:cubicBezTo>
                    <a:pt x="3669" y="608"/>
                    <a:pt x="5404" y="1542"/>
                    <a:pt x="5838" y="2342"/>
                  </a:cubicBezTo>
                  <a:cubicBezTo>
                    <a:pt x="6071" y="2809"/>
                    <a:pt x="5904" y="3209"/>
                    <a:pt x="5738" y="3443"/>
                  </a:cubicBezTo>
                  <a:cubicBezTo>
                    <a:pt x="5904" y="3309"/>
                    <a:pt x="6038" y="3176"/>
                    <a:pt x="6071" y="3009"/>
                  </a:cubicBezTo>
                  <a:cubicBezTo>
                    <a:pt x="6371" y="2175"/>
                    <a:pt x="5304" y="1008"/>
                    <a:pt x="3636" y="374"/>
                  </a:cubicBezTo>
                  <a:cubicBezTo>
                    <a:pt x="2970" y="121"/>
                    <a:pt x="2310" y="1"/>
                    <a:pt x="173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8" name="Google Shape;4508;p74"/>
            <p:cNvSpPr/>
            <p:nvPr/>
          </p:nvSpPr>
          <p:spPr>
            <a:xfrm>
              <a:off x="5841372" y="2172995"/>
              <a:ext cx="211688" cy="148758"/>
            </a:xfrm>
            <a:custGeom>
              <a:avLst/>
              <a:gdLst/>
              <a:ahLst/>
              <a:cxnLst/>
              <a:rect l="l" t="t" r="r" b="b"/>
              <a:pathLst>
                <a:path w="6139" h="4314" extrusionOk="0">
                  <a:moveTo>
                    <a:pt x="1569" y="1"/>
                  </a:moveTo>
                  <a:cubicBezTo>
                    <a:pt x="1500" y="1"/>
                    <a:pt x="1433" y="4"/>
                    <a:pt x="1368" y="10"/>
                  </a:cubicBezTo>
                  <a:cubicBezTo>
                    <a:pt x="1201" y="10"/>
                    <a:pt x="1035" y="77"/>
                    <a:pt x="868" y="144"/>
                  </a:cubicBezTo>
                  <a:cubicBezTo>
                    <a:pt x="701" y="244"/>
                    <a:pt x="568" y="310"/>
                    <a:pt x="501" y="477"/>
                  </a:cubicBezTo>
                  <a:cubicBezTo>
                    <a:pt x="1" y="1244"/>
                    <a:pt x="868" y="2612"/>
                    <a:pt x="2369" y="3546"/>
                  </a:cubicBezTo>
                  <a:cubicBezTo>
                    <a:pt x="3209" y="4050"/>
                    <a:pt x="4091" y="4314"/>
                    <a:pt x="4787" y="4314"/>
                  </a:cubicBezTo>
                  <a:cubicBezTo>
                    <a:pt x="5334" y="4314"/>
                    <a:pt x="5766" y="4151"/>
                    <a:pt x="5972" y="3813"/>
                  </a:cubicBezTo>
                  <a:cubicBezTo>
                    <a:pt x="6005" y="3780"/>
                    <a:pt x="6038" y="3713"/>
                    <a:pt x="6005" y="3713"/>
                  </a:cubicBezTo>
                  <a:cubicBezTo>
                    <a:pt x="6138" y="3413"/>
                    <a:pt x="6038" y="3079"/>
                    <a:pt x="5871" y="2679"/>
                  </a:cubicBezTo>
                  <a:cubicBezTo>
                    <a:pt x="5571" y="2045"/>
                    <a:pt x="4904" y="1378"/>
                    <a:pt x="4037" y="811"/>
                  </a:cubicBezTo>
                  <a:cubicBezTo>
                    <a:pt x="3159" y="296"/>
                    <a:pt x="2253" y="1"/>
                    <a:pt x="1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9" name="Google Shape;4509;p74"/>
            <p:cNvSpPr/>
            <p:nvPr/>
          </p:nvSpPr>
          <p:spPr>
            <a:xfrm>
              <a:off x="5893129" y="2190546"/>
              <a:ext cx="138068" cy="91241"/>
            </a:xfrm>
            <a:custGeom>
              <a:avLst/>
              <a:gdLst/>
              <a:ahLst/>
              <a:cxnLst/>
              <a:rect l="l" t="t" r="r" b="b"/>
              <a:pathLst>
                <a:path w="4004" h="2646" extrusionOk="0">
                  <a:moveTo>
                    <a:pt x="497" y="1"/>
                  </a:moveTo>
                  <a:cubicBezTo>
                    <a:pt x="292" y="1"/>
                    <a:pt x="140" y="54"/>
                    <a:pt x="67" y="168"/>
                  </a:cubicBezTo>
                  <a:cubicBezTo>
                    <a:pt x="34" y="235"/>
                    <a:pt x="34" y="268"/>
                    <a:pt x="34" y="302"/>
                  </a:cubicBezTo>
                  <a:cubicBezTo>
                    <a:pt x="1" y="702"/>
                    <a:pt x="634" y="1403"/>
                    <a:pt x="1535" y="1970"/>
                  </a:cubicBezTo>
                  <a:cubicBezTo>
                    <a:pt x="2236" y="2420"/>
                    <a:pt x="2917" y="2645"/>
                    <a:pt x="3355" y="2645"/>
                  </a:cubicBezTo>
                  <a:cubicBezTo>
                    <a:pt x="3501" y="2645"/>
                    <a:pt x="3620" y="2620"/>
                    <a:pt x="3703" y="2570"/>
                  </a:cubicBezTo>
                  <a:cubicBezTo>
                    <a:pt x="3737" y="2570"/>
                    <a:pt x="3737" y="2537"/>
                    <a:pt x="3803" y="2470"/>
                  </a:cubicBezTo>
                  <a:cubicBezTo>
                    <a:pt x="4004" y="2136"/>
                    <a:pt x="3336" y="1302"/>
                    <a:pt x="2369" y="669"/>
                  </a:cubicBezTo>
                  <a:cubicBezTo>
                    <a:pt x="1658" y="256"/>
                    <a:pt x="947" y="1"/>
                    <a:pt x="49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0" name="Google Shape;4510;p74"/>
            <p:cNvSpPr/>
            <p:nvPr/>
          </p:nvSpPr>
          <p:spPr>
            <a:xfrm>
              <a:off x="5890818" y="2200132"/>
              <a:ext cx="130034" cy="82792"/>
            </a:xfrm>
            <a:custGeom>
              <a:avLst/>
              <a:gdLst/>
              <a:ahLst/>
              <a:cxnLst/>
              <a:rect l="l" t="t" r="r" b="b"/>
              <a:pathLst>
                <a:path w="3771" h="2401" extrusionOk="0">
                  <a:moveTo>
                    <a:pt x="433" y="1"/>
                  </a:moveTo>
                  <a:cubicBezTo>
                    <a:pt x="279" y="1"/>
                    <a:pt x="154" y="30"/>
                    <a:pt x="68" y="90"/>
                  </a:cubicBezTo>
                  <a:cubicBezTo>
                    <a:pt x="1" y="457"/>
                    <a:pt x="635" y="1158"/>
                    <a:pt x="1569" y="1758"/>
                  </a:cubicBezTo>
                  <a:cubicBezTo>
                    <a:pt x="2242" y="2182"/>
                    <a:pt x="2934" y="2401"/>
                    <a:pt x="3379" y="2401"/>
                  </a:cubicBezTo>
                  <a:cubicBezTo>
                    <a:pt x="3530" y="2401"/>
                    <a:pt x="3653" y="2376"/>
                    <a:pt x="3737" y="2325"/>
                  </a:cubicBezTo>
                  <a:cubicBezTo>
                    <a:pt x="3770" y="1925"/>
                    <a:pt x="3137" y="1191"/>
                    <a:pt x="2236" y="658"/>
                  </a:cubicBezTo>
                  <a:cubicBezTo>
                    <a:pt x="1544" y="238"/>
                    <a:pt x="871" y="1"/>
                    <a:pt x="43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1" name="Google Shape;4511;p74"/>
            <p:cNvSpPr/>
            <p:nvPr/>
          </p:nvSpPr>
          <p:spPr>
            <a:xfrm>
              <a:off x="5841372" y="2177926"/>
              <a:ext cx="208240" cy="143827"/>
            </a:xfrm>
            <a:custGeom>
              <a:avLst/>
              <a:gdLst/>
              <a:ahLst/>
              <a:cxnLst/>
              <a:rect l="l" t="t" r="r" b="b"/>
              <a:pathLst>
                <a:path w="6039" h="4171" extrusionOk="0">
                  <a:moveTo>
                    <a:pt x="868" y="1"/>
                  </a:moveTo>
                  <a:lnTo>
                    <a:pt x="868" y="1"/>
                  </a:lnTo>
                  <a:cubicBezTo>
                    <a:pt x="701" y="101"/>
                    <a:pt x="568" y="167"/>
                    <a:pt x="501" y="334"/>
                  </a:cubicBezTo>
                  <a:cubicBezTo>
                    <a:pt x="1" y="1101"/>
                    <a:pt x="868" y="2469"/>
                    <a:pt x="2369" y="3403"/>
                  </a:cubicBezTo>
                  <a:cubicBezTo>
                    <a:pt x="3209" y="3907"/>
                    <a:pt x="4091" y="4171"/>
                    <a:pt x="4787" y="4171"/>
                  </a:cubicBezTo>
                  <a:cubicBezTo>
                    <a:pt x="5334" y="4171"/>
                    <a:pt x="5766" y="4008"/>
                    <a:pt x="5972" y="3670"/>
                  </a:cubicBezTo>
                  <a:cubicBezTo>
                    <a:pt x="6005" y="3637"/>
                    <a:pt x="6038" y="3570"/>
                    <a:pt x="6038" y="3570"/>
                  </a:cubicBezTo>
                  <a:lnTo>
                    <a:pt x="6038" y="3570"/>
                  </a:lnTo>
                  <a:cubicBezTo>
                    <a:pt x="5845" y="3784"/>
                    <a:pt x="5529" y="3971"/>
                    <a:pt x="5017" y="3971"/>
                  </a:cubicBezTo>
                  <a:cubicBezTo>
                    <a:pt x="4732" y="3971"/>
                    <a:pt x="4387" y="3913"/>
                    <a:pt x="3970" y="3770"/>
                  </a:cubicBezTo>
                  <a:cubicBezTo>
                    <a:pt x="2369" y="3203"/>
                    <a:pt x="835" y="1969"/>
                    <a:pt x="568" y="1101"/>
                  </a:cubicBezTo>
                  <a:cubicBezTo>
                    <a:pt x="401" y="568"/>
                    <a:pt x="668" y="234"/>
                    <a:pt x="86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2" name="Google Shape;4512;p74"/>
            <p:cNvSpPr/>
            <p:nvPr/>
          </p:nvSpPr>
          <p:spPr>
            <a:xfrm>
              <a:off x="5145499" y="2003311"/>
              <a:ext cx="224343" cy="115275"/>
            </a:xfrm>
            <a:custGeom>
              <a:avLst/>
              <a:gdLst/>
              <a:ahLst/>
              <a:cxnLst/>
              <a:rect l="l" t="t" r="r" b="b"/>
              <a:pathLst>
                <a:path w="6506" h="3343" extrusionOk="0">
                  <a:moveTo>
                    <a:pt x="2423" y="0"/>
                  </a:moveTo>
                  <a:cubicBezTo>
                    <a:pt x="1775" y="0"/>
                    <a:pt x="1212" y="118"/>
                    <a:pt x="834" y="328"/>
                  </a:cubicBezTo>
                  <a:cubicBezTo>
                    <a:pt x="668" y="395"/>
                    <a:pt x="534" y="495"/>
                    <a:pt x="401" y="628"/>
                  </a:cubicBezTo>
                  <a:cubicBezTo>
                    <a:pt x="267" y="728"/>
                    <a:pt x="201" y="895"/>
                    <a:pt x="167" y="1062"/>
                  </a:cubicBezTo>
                  <a:cubicBezTo>
                    <a:pt x="1" y="1962"/>
                    <a:pt x="1268" y="2896"/>
                    <a:pt x="3036" y="3230"/>
                  </a:cubicBezTo>
                  <a:cubicBezTo>
                    <a:pt x="3431" y="3306"/>
                    <a:pt x="3817" y="3342"/>
                    <a:pt x="4180" y="3342"/>
                  </a:cubicBezTo>
                  <a:cubicBezTo>
                    <a:pt x="5411" y="3342"/>
                    <a:pt x="6376" y="2925"/>
                    <a:pt x="6505" y="2229"/>
                  </a:cubicBezTo>
                  <a:lnTo>
                    <a:pt x="6505" y="2062"/>
                  </a:lnTo>
                  <a:cubicBezTo>
                    <a:pt x="6472" y="1796"/>
                    <a:pt x="6305" y="1495"/>
                    <a:pt x="6005" y="1195"/>
                  </a:cubicBezTo>
                  <a:cubicBezTo>
                    <a:pt x="5504" y="695"/>
                    <a:pt x="4637" y="328"/>
                    <a:pt x="3636" y="128"/>
                  </a:cubicBezTo>
                  <a:cubicBezTo>
                    <a:pt x="3216" y="41"/>
                    <a:pt x="2805" y="0"/>
                    <a:pt x="24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3" name="Google Shape;4513;p74"/>
            <p:cNvSpPr/>
            <p:nvPr/>
          </p:nvSpPr>
          <p:spPr>
            <a:xfrm>
              <a:off x="5188049" y="2020517"/>
              <a:ext cx="150723" cy="58965"/>
            </a:xfrm>
            <a:custGeom>
              <a:avLst/>
              <a:gdLst/>
              <a:ahLst/>
              <a:cxnLst/>
              <a:rect l="l" t="t" r="r" b="b"/>
              <a:pathLst>
                <a:path w="4371" h="1710" extrusionOk="0">
                  <a:moveTo>
                    <a:pt x="1224" y="1"/>
                  </a:moveTo>
                  <a:cubicBezTo>
                    <a:pt x="556" y="1"/>
                    <a:pt x="68" y="171"/>
                    <a:pt x="1" y="463"/>
                  </a:cubicBezTo>
                  <a:lnTo>
                    <a:pt x="1" y="563"/>
                  </a:lnTo>
                  <a:cubicBezTo>
                    <a:pt x="101" y="996"/>
                    <a:pt x="935" y="1463"/>
                    <a:pt x="2002" y="1630"/>
                  </a:cubicBezTo>
                  <a:cubicBezTo>
                    <a:pt x="2353" y="1683"/>
                    <a:pt x="2684" y="1709"/>
                    <a:pt x="2980" y="1709"/>
                  </a:cubicBezTo>
                  <a:cubicBezTo>
                    <a:pt x="3613" y="1709"/>
                    <a:pt x="4089" y="1591"/>
                    <a:pt x="4270" y="1363"/>
                  </a:cubicBezTo>
                  <a:cubicBezTo>
                    <a:pt x="4270" y="1330"/>
                    <a:pt x="4304" y="1297"/>
                    <a:pt x="4304" y="1230"/>
                  </a:cubicBezTo>
                  <a:cubicBezTo>
                    <a:pt x="4371" y="830"/>
                    <a:pt x="3503" y="296"/>
                    <a:pt x="2302" y="129"/>
                  </a:cubicBezTo>
                  <a:cubicBezTo>
                    <a:pt x="1919" y="41"/>
                    <a:pt x="1550" y="1"/>
                    <a:pt x="1224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4" name="Google Shape;4514;p74"/>
            <p:cNvSpPr/>
            <p:nvPr/>
          </p:nvSpPr>
          <p:spPr>
            <a:xfrm>
              <a:off x="5188049" y="2028827"/>
              <a:ext cx="147275" cy="50655"/>
            </a:xfrm>
            <a:custGeom>
              <a:avLst/>
              <a:gdLst/>
              <a:ahLst/>
              <a:cxnLst/>
              <a:rect l="l" t="t" r="r" b="b"/>
              <a:pathLst>
                <a:path w="4271" h="1469" extrusionOk="0">
                  <a:moveTo>
                    <a:pt x="1209" y="0"/>
                  </a:moveTo>
                  <a:cubicBezTo>
                    <a:pt x="617" y="0"/>
                    <a:pt x="175" y="104"/>
                    <a:pt x="1" y="322"/>
                  </a:cubicBezTo>
                  <a:cubicBezTo>
                    <a:pt x="101" y="755"/>
                    <a:pt x="935" y="1222"/>
                    <a:pt x="2002" y="1389"/>
                  </a:cubicBezTo>
                  <a:cubicBezTo>
                    <a:pt x="2353" y="1442"/>
                    <a:pt x="2684" y="1468"/>
                    <a:pt x="2980" y="1468"/>
                  </a:cubicBezTo>
                  <a:cubicBezTo>
                    <a:pt x="3613" y="1468"/>
                    <a:pt x="4089" y="1350"/>
                    <a:pt x="4270" y="1122"/>
                  </a:cubicBezTo>
                  <a:cubicBezTo>
                    <a:pt x="4170" y="722"/>
                    <a:pt x="3336" y="288"/>
                    <a:pt x="2269" y="88"/>
                  </a:cubicBezTo>
                  <a:cubicBezTo>
                    <a:pt x="1885" y="30"/>
                    <a:pt x="1526" y="0"/>
                    <a:pt x="1209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5" name="Google Shape;4515;p74"/>
            <p:cNvSpPr/>
            <p:nvPr/>
          </p:nvSpPr>
          <p:spPr>
            <a:xfrm>
              <a:off x="5145499" y="2024965"/>
              <a:ext cx="224343" cy="93620"/>
            </a:xfrm>
            <a:custGeom>
              <a:avLst/>
              <a:gdLst/>
              <a:ahLst/>
              <a:cxnLst/>
              <a:rect l="l" t="t" r="r" b="b"/>
              <a:pathLst>
                <a:path w="6506" h="2715" extrusionOk="0">
                  <a:moveTo>
                    <a:pt x="401" y="0"/>
                  </a:moveTo>
                  <a:cubicBezTo>
                    <a:pt x="267" y="100"/>
                    <a:pt x="201" y="267"/>
                    <a:pt x="167" y="434"/>
                  </a:cubicBezTo>
                  <a:cubicBezTo>
                    <a:pt x="1" y="1334"/>
                    <a:pt x="1268" y="2268"/>
                    <a:pt x="3036" y="2602"/>
                  </a:cubicBezTo>
                  <a:cubicBezTo>
                    <a:pt x="3431" y="2678"/>
                    <a:pt x="3817" y="2714"/>
                    <a:pt x="4180" y="2714"/>
                  </a:cubicBezTo>
                  <a:cubicBezTo>
                    <a:pt x="5411" y="2714"/>
                    <a:pt x="6376" y="2297"/>
                    <a:pt x="6505" y="1601"/>
                  </a:cubicBezTo>
                  <a:cubicBezTo>
                    <a:pt x="6505" y="1568"/>
                    <a:pt x="6505" y="1501"/>
                    <a:pt x="6472" y="1434"/>
                  </a:cubicBezTo>
                  <a:cubicBezTo>
                    <a:pt x="6305" y="1868"/>
                    <a:pt x="5838" y="2335"/>
                    <a:pt x="4570" y="2368"/>
                  </a:cubicBezTo>
                  <a:cubicBezTo>
                    <a:pt x="4528" y="2369"/>
                    <a:pt x="4486" y="2370"/>
                    <a:pt x="4444" y="2370"/>
                  </a:cubicBezTo>
                  <a:cubicBezTo>
                    <a:pt x="2809" y="2370"/>
                    <a:pt x="1021" y="1750"/>
                    <a:pt x="501" y="1068"/>
                  </a:cubicBezTo>
                  <a:cubicBezTo>
                    <a:pt x="201" y="667"/>
                    <a:pt x="267" y="234"/>
                    <a:pt x="40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6" name="Google Shape;4516;p74"/>
            <p:cNvSpPr/>
            <p:nvPr/>
          </p:nvSpPr>
          <p:spPr>
            <a:xfrm>
              <a:off x="5258219" y="2008862"/>
              <a:ext cx="4621" cy="4621"/>
            </a:xfrm>
            <a:custGeom>
              <a:avLst/>
              <a:gdLst/>
              <a:ahLst/>
              <a:cxnLst/>
              <a:rect l="l" t="t" r="r" b="b"/>
              <a:pathLst>
                <a:path w="134" h="134" extrusionOk="0">
                  <a:moveTo>
                    <a:pt x="101" y="0"/>
                  </a:moveTo>
                  <a:cubicBezTo>
                    <a:pt x="67" y="0"/>
                    <a:pt x="1" y="0"/>
                    <a:pt x="1" y="33"/>
                  </a:cubicBezTo>
                  <a:cubicBezTo>
                    <a:pt x="1" y="67"/>
                    <a:pt x="1" y="134"/>
                    <a:pt x="67" y="134"/>
                  </a:cubicBezTo>
                  <a:cubicBezTo>
                    <a:pt x="101" y="134"/>
                    <a:pt x="134" y="134"/>
                    <a:pt x="134" y="67"/>
                  </a:cubicBezTo>
                  <a:cubicBezTo>
                    <a:pt x="134" y="67"/>
                    <a:pt x="134" y="33"/>
                    <a:pt x="101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7" name="Google Shape;4517;p74"/>
            <p:cNvSpPr/>
            <p:nvPr/>
          </p:nvSpPr>
          <p:spPr>
            <a:xfrm>
              <a:off x="5174257" y="2001863"/>
              <a:ext cx="178309" cy="41517"/>
            </a:xfrm>
            <a:custGeom>
              <a:avLst/>
              <a:gdLst/>
              <a:ahLst/>
              <a:cxnLst/>
              <a:rect l="l" t="t" r="r" b="b"/>
              <a:pathLst>
                <a:path w="5171" h="1204" extrusionOk="0">
                  <a:moveTo>
                    <a:pt x="1671" y="0"/>
                  </a:moveTo>
                  <a:cubicBezTo>
                    <a:pt x="999" y="0"/>
                    <a:pt x="414" y="119"/>
                    <a:pt x="0" y="337"/>
                  </a:cubicBezTo>
                  <a:cubicBezTo>
                    <a:pt x="305" y="215"/>
                    <a:pt x="887" y="65"/>
                    <a:pt x="1670" y="65"/>
                  </a:cubicBezTo>
                  <a:cubicBezTo>
                    <a:pt x="1745" y="65"/>
                    <a:pt x="1823" y="67"/>
                    <a:pt x="1902" y="70"/>
                  </a:cubicBezTo>
                  <a:cubicBezTo>
                    <a:pt x="3136" y="170"/>
                    <a:pt x="4337" y="570"/>
                    <a:pt x="5171" y="1204"/>
                  </a:cubicBezTo>
                  <a:cubicBezTo>
                    <a:pt x="4670" y="703"/>
                    <a:pt x="3837" y="270"/>
                    <a:pt x="2802" y="103"/>
                  </a:cubicBezTo>
                  <a:cubicBezTo>
                    <a:pt x="2409" y="34"/>
                    <a:pt x="2028" y="0"/>
                    <a:pt x="1671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8" name="Google Shape;4518;p74"/>
            <p:cNvSpPr/>
            <p:nvPr/>
          </p:nvSpPr>
          <p:spPr>
            <a:xfrm>
              <a:off x="6574071" y="2183856"/>
              <a:ext cx="224309" cy="117240"/>
            </a:xfrm>
            <a:custGeom>
              <a:avLst/>
              <a:gdLst/>
              <a:ahLst/>
              <a:cxnLst/>
              <a:rect l="l" t="t" r="r" b="b"/>
              <a:pathLst>
                <a:path w="6505" h="3400" extrusionOk="0">
                  <a:moveTo>
                    <a:pt x="4136" y="0"/>
                  </a:moveTo>
                  <a:cubicBezTo>
                    <a:pt x="3748" y="0"/>
                    <a:pt x="3331" y="43"/>
                    <a:pt x="2902" y="129"/>
                  </a:cubicBezTo>
                  <a:cubicBezTo>
                    <a:pt x="1768" y="329"/>
                    <a:pt x="834" y="829"/>
                    <a:pt x="400" y="1396"/>
                  </a:cubicBezTo>
                  <a:cubicBezTo>
                    <a:pt x="267" y="1563"/>
                    <a:pt x="134" y="1663"/>
                    <a:pt x="100" y="1830"/>
                  </a:cubicBezTo>
                  <a:cubicBezTo>
                    <a:pt x="67" y="1997"/>
                    <a:pt x="0" y="2164"/>
                    <a:pt x="67" y="2330"/>
                  </a:cubicBezTo>
                  <a:cubicBezTo>
                    <a:pt x="167" y="3006"/>
                    <a:pt x="1074" y="3400"/>
                    <a:pt x="2253" y="3400"/>
                  </a:cubicBezTo>
                  <a:cubicBezTo>
                    <a:pt x="2646" y="3400"/>
                    <a:pt x="3069" y="3356"/>
                    <a:pt x="3503" y="3264"/>
                  </a:cubicBezTo>
                  <a:cubicBezTo>
                    <a:pt x="5271" y="2897"/>
                    <a:pt x="6505" y="1897"/>
                    <a:pt x="6338" y="996"/>
                  </a:cubicBezTo>
                  <a:cubicBezTo>
                    <a:pt x="6338" y="929"/>
                    <a:pt x="6305" y="896"/>
                    <a:pt x="6305" y="829"/>
                  </a:cubicBezTo>
                  <a:cubicBezTo>
                    <a:pt x="6171" y="596"/>
                    <a:pt x="5904" y="329"/>
                    <a:pt x="5504" y="229"/>
                  </a:cubicBezTo>
                  <a:cubicBezTo>
                    <a:pt x="5123" y="76"/>
                    <a:pt x="4654" y="0"/>
                    <a:pt x="4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9" name="Google Shape;4519;p74"/>
            <p:cNvSpPr/>
            <p:nvPr/>
          </p:nvSpPr>
          <p:spPr>
            <a:xfrm>
              <a:off x="6605104" y="2199304"/>
              <a:ext cx="150723" cy="60758"/>
            </a:xfrm>
            <a:custGeom>
              <a:avLst/>
              <a:gdLst/>
              <a:ahLst/>
              <a:cxnLst/>
              <a:rect l="l" t="t" r="r" b="b"/>
              <a:pathLst>
                <a:path w="4371" h="1762" extrusionOk="0">
                  <a:moveTo>
                    <a:pt x="3161" y="1"/>
                  </a:moveTo>
                  <a:cubicBezTo>
                    <a:pt x="2835" y="1"/>
                    <a:pt x="2463" y="38"/>
                    <a:pt x="2069" y="114"/>
                  </a:cubicBezTo>
                  <a:cubicBezTo>
                    <a:pt x="868" y="348"/>
                    <a:pt x="1" y="882"/>
                    <a:pt x="67" y="1315"/>
                  </a:cubicBezTo>
                  <a:cubicBezTo>
                    <a:pt x="67" y="1349"/>
                    <a:pt x="67" y="1382"/>
                    <a:pt x="101" y="1449"/>
                  </a:cubicBezTo>
                  <a:cubicBezTo>
                    <a:pt x="268" y="1657"/>
                    <a:pt x="682" y="1761"/>
                    <a:pt x="1238" y="1761"/>
                  </a:cubicBezTo>
                  <a:cubicBezTo>
                    <a:pt x="1572" y="1761"/>
                    <a:pt x="1956" y="1724"/>
                    <a:pt x="2369" y="1649"/>
                  </a:cubicBezTo>
                  <a:cubicBezTo>
                    <a:pt x="3437" y="1382"/>
                    <a:pt x="4270" y="948"/>
                    <a:pt x="4371" y="548"/>
                  </a:cubicBezTo>
                  <a:lnTo>
                    <a:pt x="4371" y="448"/>
                  </a:lnTo>
                  <a:cubicBezTo>
                    <a:pt x="4303" y="157"/>
                    <a:pt x="3829" y="1"/>
                    <a:pt x="3161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0" name="Google Shape;4520;p74"/>
            <p:cNvSpPr/>
            <p:nvPr/>
          </p:nvSpPr>
          <p:spPr>
            <a:xfrm>
              <a:off x="6608552" y="2207407"/>
              <a:ext cx="147275" cy="52655"/>
            </a:xfrm>
            <a:custGeom>
              <a:avLst/>
              <a:gdLst/>
              <a:ahLst/>
              <a:cxnLst/>
              <a:rect l="l" t="t" r="r" b="b"/>
              <a:pathLst>
                <a:path w="4271" h="1527" extrusionOk="0">
                  <a:moveTo>
                    <a:pt x="3151" y="0"/>
                  </a:moveTo>
                  <a:cubicBezTo>
                    <a:pt x="2809" y="0"/>
                    <a:pt x="2415" y="38"/>
                    <a:pt x="2002" y="113"/>
                  </a:cubicBezTo>
                  <a:cubicBezTo>
                    <a:pt x="935" y="380"/>
                    <a:pt x="101" y="813"/>
                    <a:pt x="1" y="1214"/>
                  </a:cubicBezTo>
                  <a:cubicBezTo>
                    <a:pt x="168" y="1422"/>
                    <a:pt x="582" y="1526"/>
                    <a:pt x="1138" y="1526"/>
                  </a:cubicBezTo>
                  <a:cubicBezTo>
                    <a:pt x="1472" y="1526"/>
                    <a:pt x="1856" y="1489"/>
                    <a:pt x="2269" y="1414"/>
                  </a:cubicBezTo>
                  <a:cubicBezTo>
                    <a:pt x="3337" y="1147"/>
                    <a:pt x="4170" y="713"/>
                    <a:pt x="4271" y="313"/>
                  </a:cubicBezTo>
                  <a:cubicBezTo>
                    <a:pt x="4145" y="105"/>
                    <a:pt x="3721" y="0"/>
                    <a:pt x="315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1" name="Google Shape;4521;p74"/>
            <p:cNvSpPr/>
            <p:nvPr/>
          </p:nvSpPr>
          <p:spPr>
            <a:xfrm>
              <a:off x="6574071" y="2212442"/>
              <a:ext cx="224309" cy="88655"/>
            </a:xfrm>
            <a:custGeom>
              <a:avLst/>
              <a:gdLst/>
              <a:ahLst/>
              <a:cxnLst/>
              <a:rect l="l" t="t" r="r" b="b"/>
              <a:pathLst>
                <a:path w="6505" h="2571" extrusionOk="0">
                  <a:moveTo>
                    <a:pt x="6271" y="0"/>
                  </a:moveTo>
                  <a:cubicBezTo>
                    <a:pt x="6271" y="467"/>
                    <a:pt x="6004" y="1068"/>
                    <a:pt x="4904" y="1601"/>
                  </a:cubicBezTo>
                  <a:cubicBezTo>
                    <a:pt x="3952" y="2027"/>
                    <a:pt x="2841" y="2243"/>
                    <a:pt x="1951" y="2243"/>
                  </a:cubicBezTo>
                  <a:cubicBezTo>
                    <a:pt x="1374" y="2243"/>
                    <a:pt x="889" y="2152"/>
                    <a:pt x="601" y="1968"/>
                  </a:cubicBezTo>
                  <a:cubicBezTo>
                    <a:pt x="134" y="1735"/>
                    <a:pt x="67" y="1301"/>
                    <a:pt x="100" y="1001"/>
                  </a:cubicBezTo>
                  <a:lnTo>
                    <a:pt x="100" y="1001"/>
                  </a:lnTo>
                  <a:cubicBezTo>
                    <a:pt x="67" y="1168"/>
                    <a:pt x="0" y="1335"/>
                    <a:pt x="67" y="1501"/>
                  </a:cubicBezTo>
                  <a:cubicBezTo>
                    <a:pt x="167" y="2177"/>
                    <a:pt x="1074" y="2571"/>
                    <a:pt x="2253" y="2571"/>
                  </a:cubicBezTo>
                  <a:cubicBezTo>
                    <a:pt x="2646" y="2571"/>
                    <a:pt x="3069" y="2527"/>
                    <a:pt x="3503" y="2435"/>
                  </a:cubicBezTo>
                  <a:cubicBezTo>
                    <a:pt x="5271" y="2068"/>
                    <a:pt x="6505" y="1068"/>
                    <a:pt x="6338" y="167"/>
                  </a:cubicBezTo>
                  <a:cubicBezTo>
                    <a:pt x="6338" y="100"/>
                    <a:pt x="6305" y="67"/>
                    <a:pt x="627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2" name="Google Shape;4522;p74"/>
            <p:cNvSpPr/>
            <p:nvPr/>
          </p:nvSpPr>
          <p:spPr>
            <a:xfrm>
              <a:off x="6870819" y="2012793"/>
              <a:ext cx="211654" cy="147930"/>
            </a:xfrm>
            <a:custGeom>
              <a:avLst/>
              <a:gdLst/>
              <a:ahLst/>
              <a:cxnLst/>
              <a:rect l="l" t="t" r="r" b="b"/>
              <a:pathLst>
                <a:path w="6138" h="4290" extrusionOk="0">
                  <a:moveTo>
                    <a:pt x="1650" y="0"/>
                  </a:moveTo>
                  <a:cubicBezTo>
                    <a:pt x="1552" y="0"/>
                    <a:pt x="1457" y="7"/>
                    <a:pt x="1368" y="20"/>
                  </a:cubicBezTo>
                  <a:cubicBezTo>
                    <a:pt x="1201" y="20"/>
                    <a:pt x="1034" y="53"/>
                    <a:pt x="868" y="120"/>
                  </a:cubicBezTo>
                  <a:cubicBezTo>
                    <a:pt x="701" y="220"/>
                    <a:pt x="567" y="286"/>
                    <a:pt x="501" y="453"/>
                  </a:cubicBezTo>
                  <a:cubicBezTo>
                    <a:pt x="0" y="1220"/>
                    <a:pt x="868" y="2588"/>
                    <a:pt x="2369" y="3522"/>
                  </a:cubicBezTo>
                  <a:cubicBezTo>
                    <a:pt x="3209" y="4026"/>
                    <a:pt x="4091" y="4290"/>
                    <a:pt x="4786" y="4290"/>
                  </a:cubicBezTo>
                  <a:cubicBezTo>
                    <a:pt x="5334" y="4290"/>
                    <a:pt x="5766" y="4127"/>
                    <a:pt x="5971" y="3789"/>
                  </a:cubicBezTo>
                  <a:cubicBezTo>
                    <a:pt x="6005" y="3722"/>
                    <a:pt x="6038" y="3689"/>
                    <a:pt x="6005" y="3689"/>
                  </a:cubicBezTo>
                  <a:cubicBezTo>
                    <a:pt x="6138" y="3389"/>
                    <a:pt x="6038" y="3055"/>
                    <a:pt x="5871" y="2688"/>
                  </a:cubicBezTo>
                  <a:cubicBezTo>
                    <a:pt x="5571" y="2021"/>
                    <a:pt x="4904" y="1354"/>
                    <a:pt x="4036" y="787"/>
                  </a:cubicBezTo>
                  <a:cubicBezTo>
                    <a:pt x="3193" y="292"/>
                    <a:pt x="2323" y="0"/>
                    <a:pt x="16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3" name="Google Shape;4523;p74"/>
            <p:cNvSpPr/>
            <p:nvPr/>
          </p:nvSpPr>
          <p:spPr>
            <a:xfrm>
              <a:off x="6922576" y="2029517"/>
              <a:ext cx="138068" cy="91241"/>
            </a:xfrm>
            <a:custGeom>
              <a:avLst/>
              <a:gdLst/>
              <a:ahLst/>
              <a:cxnLst/>
              <a:rect l="l" t="t" r="r" b="b"/>
              <a:pathLst>
                <a:path w="4004" h="2646" extrusionOk="0">
                  <a:moveTo>
                    <a:pt x="496" y="1"/>
                  </a:moveTo>
                  <a:cubicBezTo>
                    <a:pt x="291" y="1"/>
                    <a:pt x="140" y="54"/>
                    <a:pt x="67" y="168"/>
                  </a:cubicBezTo>
                  <a:cubicBezTo>
                    <a:pt x="34" y="235"/>
                    <a:pt x="34" y="268"/>
                    <a:pt x="34" y="302"/>
                  </a:cubicBezTo>
                  <a:cubicBezTo>
                    <a:pt x="0" y="702"/>
                    <a:pt x="634" y="1403"/>
                    <a:pt x="1535" y="1970"/>
                  </a:cubicBezTo>
                  <a:cubicBezTo>
                    <a:pt x="2235" y="2420"/>
                    <a:pt x="2917" y="2645"/>
                    <a:pt x="3355" y="2645"/>
                  </a:cubicBezTo>
                  <a:cubicBezTo>
                    <a:pt x="3501" y="2645"/>
                    <a:pt x="3620" y="2620"/>
                    <a:pt x="3703" y="2570"/>
                  </a:cubicBezTo>
                  <a:cubicBezTo>
                    <a:pt x="3736" y="2570"/>
                    <a:pt x="3736" y="2537"/>
                    <a:pt x="3803" y="2470"/>
                  </a:cubicBezTo>
                  <a:cubicBezTo>
                    <a:pt x="4003" y="2103"/>
                    <a:pt x="3336" y="1302"/>
                    <a:pt x="2369" y="669"/>
                  </a:cubicBezTo>
                  <a:cubicBezTo>
                    <a:pt x="1658" y="256"/>
                    <a:pt x="947" y="1"/>
                    <a:pt x="496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4" name="Google Shape;4524;p74"/>
            <p:cNvSpPr/>
            <p:nvPr/>
          </p:nvSpPr>
          <p:spPr>
            <a:xfrm>
              <a:off x="6922576" y="2037310"/>
              <a:ext cx="128861" cy="83448"/>
            </a:xfrm>
            <a:custGeom>
              <a:avLst/>
              <a:gdLst/>
              <a:ahLst/>
              <a:cxnLst/>
              <a:rect l="l" t="t" r="r" b="b"/>
              <a:pathLst>
                <a:path w="3737" h="2420" extrusionOk="0">
                  <a:moveTo>
                    <a:pt x="387" y="1"/>
                  </a:moveTo>
                  <a:cubicBezTo>
                    <a:pt x="238" y="1"/>
                    <a:pt x="117" y="26"/>
                    <a:pt x="34" y="76"/>
                  </a:cubicBezTo>
                  <a:cubicBezTo>
                    <a:pt x="0" y="476"/>
                    <a:pt x="634" y="1177"/>
                    <a:pt x="1535" y="1744"/>
                  </a:cubicBezTo>
                  <a:cubicBezTo>
                    <a:pt x="2235" y="2194"/>
                    <a:pt x="2917" y="2419"/>
                    <a:pt x="3355" y="2419"/>
                  </a:cubicBezTo>
                  <a:cubicBezTo>
                    <a:pt x="3501" y="2419"/>
                    <a:pt x="3620" y="2394"/>
                    <a:pt x="3703" y="2344"/>
                  </a:cubicBezTo>
                  <a:cubicBezTo>
                    <a:pt x="3736" y="1977"/>
                    <a:pt x="3136" y="1243"/>
                    <a:pt x="2202" y="676"/>
                  </a:cubicBezTo>
                  <a:cubicBezTo>
                    <a:pt x="1526" y="226"/>
                    <a:pt x="832" y="1"/>
                    <a:pt x="38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5" name="Google Shape;4525;p74"/>
            <p:cNvSpPr/>
            <p:nvPr/>
          </p:nvSpPr>
          <p:spPr>
            <a:xfrm>
              <a:off x="6870819" y="2016897"/>
              <a:ext cx="208205" cy="143827"/>
            </a:xfrm>
            <a:custGeom>
              <a:avLst/>
              <a:gdLst/>
              <a:ahLst/>
              <a:cxnLst/>
              <a:rect l="l" t="t" r="r" b="b"/>
              <a:pathLst>
                <a:path w="6038" h="4171" extrusionOk="0">
                  <a:moveTo>
                    <a:pt x="6038" y="3570"/>
                  </a:moveTo>
                  <a:cubicBezTo>
                    <a:pt x="6038" y="3570"/>
                    <a:pt x="6035" y="3572"/>
                    <a:pt x="6031" y="3577"/>
                  </a:cubicBezTo>
                  <a:lnTo>
                    <a:pt x="6031" y="3577"/>
                  </a:lnTo>
                  <a:cubicBezTo>
                    <a:pt x="6033" y="3575"/>
                    <a:pt x="6036" y="3572"/>
                    <a:pt x="6038" y="3570"/>
                  </a:cubicBezTo>
                  <a:close/>
                  <a:moveTo>
                    <a:pt x="868" y="1"/>
                  </a:moveTo>
                  <a:cubicBezTo>
                    <a:pt x="701" y="101"/>
                    <a:pt x="567" y="167"/>
                    <a:pt x="501" y="334"/>
                  </a:cubicBezTo>
                  <a:cubicBezTo>
                    <a:pt x="0" y="1101"/>
                    <a:pt x="868" y="2469"/>
                    <a:pt x="2369" y="3403"/>
                  </a:cubicBezTo>
                  <a:cubicBezTo>
                    <a:pt x="3209" y="3907"/>
                    <a:pt x="4091" y="4171"/>
                    <a:pt x="4786" y="4171"/>
                  </a:cubicBezTo>
                  <a:cubicBezTo>
                    <a:pt x="5334" y="4171"/>
                    <a:pt x="5766" y="4008"/>
                    <a:pt x="5971" y="3670"/>
                  </a:cubicBezTo>
                  <a:cubicBezTo>
                    <a:pt x="5995" y="3622"/>
                    <a:pt x="6020" y="3591"/>
                    <a:pt x="6031" y="3577"/>
                  </a:cubicBezTo>
                  <a:lnTo>
                    <a:pt x="6031" y="3577"/>
                  </a:lnTo>
                  <a:cubicBezTo>
                    <a:pt x="5837" y="3788"/>
                    <a:pt x="5522" y="3971"/>
                    <a:pt x="5017" y="3971"/>
                  </a:cubicBezTo>
                  <a:cubicBezTo>
                    <a:pt x="4732" y="3971"/>
                    <a:pt x="4387" y="3913"/>
                    <a:pt x="3970" y="3770"/>
                  </a:cubicBezTo>
                  <a:cubicBezTo>
                    <a:pt x="2369" y="3236"/>
                    <a:pt x="834" y="1969"/>
                    <a:pt x="567" y="1101"/>
                  </a:cubicBezTo>
                  <a:cubicBezTo>
                    <a:pt x="401" y="568"/>
                    <a:pt x="667" y="234"/>
                    <a:pt x="86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6" name="Google Shape;4526;p74"/>
            <p:cNvSpPr/>
            <p:nvPr/>
          </p:nvSpPr>
          <p:spPr>
            <a:xfrm>
              <a:off x="6878854" y="2202890"/>
              <a:ext cx="125413" cy="123965"/>
            </a:xfrm>
            <a:custGeom>
              <a:avLst/>
              <a:gdLst/>
              <a:ahLst/>
              <a:cxnLst/>
              <a:rect l="l" t="t" r="r" b="b"/>
              <a:pathLst>
                <a:path w="3637" h="3595" extrusionOk="0">
                  <a:moveTo>
                    <a:pt x="2113" y="0"/>
                  </a:moveTo>
                  <a:cubicBezTo>
                    <a:pt x="1979" y="0"/>
                    <a:pt x="1849" y="54"/>
                    <a:pt x="1735" y="77"/>
                  </a:cubicBezTo>
                  <a:cubicBezTo>
                    <a:pt x="1602" y="111"/>
                    <a:pt x="1468" y="211"/>
                    <a:pt x="1335" y="244"/>
                  </a:cubicBezTo>
                  <a:cubicBezTo>
                    <a:pt x="1268" y="244"/>
                    <a:pt x="1235" y="277"/>
                    <a:pt x="1135" y="344"/>
                  </a:cubicBezTo>
                  <a:cubicBezTo>
                    <a:pt x="968" y="411"/>
                    <a:pt x="768" y="511"/>
                    <a:pt x="601" y="611"/>
                  </a:cubicBezTo>
                  <a:cubicBezTo>
                    <a:pt x="468" y="744"/>
                    <a:pt x="334" y="911"/>
                    <a:pt x="268" y="1078"/>
                  </a:cubicBezTo>
                  <a:cubicBezTo>
                    <a:pt x="101" y="1445"/>
                    <a:pt x="1" y="1845"/>
                    <a:pt x="1" y="2212"/>
                  </a:cubicBezTo>
                  <a:cubicBezTo>
                    <a:pt x="1" y="2279"/>
                    <a:pt x="1" y="2412"/>
                    <a:pt x="67" y="2512"/>
                  </a:cubicBezTo>
                  <a:cubicBezTo>
                    <a:pt x="101" y="2746"/>
                    <a:pt x="268" y="3013"/>
                    <a:pt x="468" y="3213"/>
                  </a:cubicBezTo>
                  <a:cubicBezTo>
                    <a:pt x="668" y="3380"/>
                    <a:pt x="968" y="3513"/>
                    <a:pt x="1235" y="3546"/>
                  </a:cubicBezTo>
                  <a:cubicBezTo>
                    <a:pt x="1235" y="3580"/>
                    <a:pt x="1669" y="3580"/>
                    <a:pt x="1902" y="3580"/>
                  </a:cubicBezTo>
                  <a:cubicBezTo>
                    <a:pt x="1969" y="3580"/>
                    <a:pt x="2036" y="3594"/>
                    <a:pt x="2092" y="3594"/>
                  </a:cubicBezTo>
                  <a:cubicBezTo>
                    <a:pt x="2121" y="3594"/>
                    <a:pt x="2147" y="3591"/>
                    <a:pt x="2169" y="3580"/>
                  </a:cubicBezTo>
                  <a:cubicBezTo>
                    <a:pt x="2302" y="3546"/>
                    <a:pt x="2336" y="3513"/>
                    <a:pt x="2436" y="3413"/>
                  </a:cubicBezTo>
                  <a:cubicBezTo>
                    <a:pt x="2469" y="3380"/>
                    <a:pt x="2603" y="3346"/>
                    <a:pt x="2669" y="3279"/>
                  </a:cubicBezTo>
                  <a:cubicBezTo>
                    <a:pt x="2769" y="3246"/>
                    <a:pt x="2836" y="3213"/>
                    <a:pt x="2936" y="3113"/>
                  </a:cubicBezTo>
                  <a:cubicBezTo>
                    <a:pt x="3036" y="3013"/>
                    <a:pt x="3170" y="2879"/>
                    <a:pt x="3270" y="2712"/>
                  </a:cubicBezTo>
                  <a:cubicBezTo>
                    <a:pt x="3437" y="2412"/>
                    <a:pt x="3570" y="2045"/>
                    <a:pt x="3603" y="1712"/>
                  </a:cubicBezTo>
                  <a:cubicBezTo>
                    <a:pt x="3603" y="1545"/>
                    <a:pt x="3637" y="1345"/>
                    <a:pt x="3570" y="1178"/>
                  </a:cubicBezTo>
                  <a:cubicBezTo>
                    <a:pt x="3470" y="944"/>
                    <a:pt x="3303" y="844"/>
                    <a:pt x="3170" y="711"/>
                  </a:cubicBezTo>
                  <a:cubicBezTo>
                    <a:pt x="3070" y="544"/>
                    <a:pt x="2970" y="344"/>
                    <a:pt x="2803" y="211"/>
                  </a:cubicBezTo>
                  <a:cubicBezTo>
                    <a:pt x="2736" y="111"/>
                    <a:pt x="2636" y="77"/>
                    <a:pt x="2569" y="77"/>
                  </a:cubicBezTo>
                  <a:lnTo>
                    <a:pt x="2436" y="77"/>
                  </a:lnTo>
                  <a:cubicBezTo>
                    <a:pt x="2402" y="77"/>
                    <a:pt x="2336" y="44"/>
                    <a:pt x="2302" y="44"/>
                  </a:cubicBezTo>
                  <a:cubicBezTo>
                    <a:pt x="2239" y="12"/>
                    <a:pt x="2175" y="0"/>
                    <a:pt x="2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7" name="Google Shape;4527;p74"/>
            <p:cNvSpPr/>
            <p:nvPr/>
          </p:nvSpPr>
          <p:spPr>
            <a:xfrm>
              <a:off x="6898405" y="2205545"/>
              <a:ext cx="105861" cy="121309"/>
            </a:xfrm>
            <a:custGeom>
              <a:avLst/>
              <a:gdLst/>
              <a:ahLst/>
              <a:cxnLst/>
              <a:rect l="l" t="t" r="r" b="b"/>
              <a:pathLst>
                <a:path w="3070" h="3518" extrusionOk="0">
                  <a:moveTo>
                    <a:pt x="2036" y="0"/>
                  </a:moveTo>
                  <a:cubicBezTo>
                    <a:pt x="2102" y="34"/>
                    <a:pt x="2236" y="134"/>
                    <a:pt x="2269" y="200"/>
                  </a:cubicBezTo>
                  <a:cubicBezTo>
                    <a:pt x="2302" y="334"/>
                    <a:pt x="2369" y="467"/>
                    <a:pt x="2436" y="534"/>
                  </a:cubicBezTo>
                  <a:lnTo>
                    <a:pt x="2569" y="667"/>
                  </a:lnTo>
                  <a:cubicBezTo>
                    <a:pt x="2603" y="701"/>
                    <a:pt x="2603" y="767"/>
                    <a:pt x="2603" y="801"/>
                  </a:cubicBezTo>
                  <a:cubicBezTo>
                    <a:pt x="2603" y="934"/>
                    <a:pt x="2603" y="1001"/>
                    <a:pt x="2703" y="1101"/>
                  </a:cubicBezTo>
                  <a:cubicBezTo>
                    <a:pt x="2769" y="1201"/>
                    <a:pt x="2870" y="1268"/>
                    <a:pt x="2836" y="1368"/>
                  </a:cubicBezTo>
                  <a:cubicBezTo>
                    <a:pt x="2836" y="1468"/>
                    <a:pt x="2769" y="1535"/>
                    <a:pt x="2736" y="1635"/>
                  </a:cubicBezTo>
                  <a:lnTo>
                    <a:pt x="2736" y="1935"/>
                  </a:lnTo>
                  <a:cubicBezTo>
                    <a:pt x="2736" y="2135"/>
                    <a:pt x="2503" y="2268"/>
                    <a:pt x="2436" y="2469"/>
                  </a:cubicBezTo>
                  <a:cubicBezTo>
                    <a:pt x="2403" y="2535"/>
                    <a:pt x="2403" y="2669"/>
                    <a:pt x="2336" y="2702"/>
                  </a:cubicBezTo>
                  <a:cubicBezTo>
                    <a:pt x="2236" y="2769"/>
                    <a:pt x="2169" y="2769"/>
                    <a:pt x="2069" y="2802"/>
                  </a:cubicBezTo>
                  <a:lnTo>
                    <a:pt x="1835" y="2936"/>
                  </a:lnTo>
                  <a:cubicBezTo>
                    <a:pt x="1769" y="2936"/>
                    <a:pt x="1735" y="2969"/>
                    <a:pt x="1735" y="3002"/>
                  </a:cubicBezTo>
                  <a:cubicBezTo>
                    <a:pt x="1735" y="3036"/>
                    <a:pt x="1702" y="3102"/>
                    <a:pt x="1669" y="3136"/>
                  </a:cubicBezTo>
                  <a:cubicBezTo>
                    <a:pt x="1569" y="3169"/>
                    <a:pt x="1435" y="3169"/>
                    <a:pt x="1335" y="3202"/>
                  </a:cubicBezTo>
                  <a:cubicBezTo>
                    <a:pt x="1235" y="3202"/>
                    <a:pt x="1102" y="3269"/>
                    <a:pt x="1002" y="3269"/>
                  </a:cubicBezTo>
                  <a:lnTo>
                    <a:pt x="601" y="3269"/>
                  </a:lnTo>
                  <a:cubicBezTo>
                    <a:pt x="501" y="3269"/>
                    <a:pt x="368" y="3202"/>
                    <a:pt x="234" y="3169"/>
                  </a:cubicBezTo>
                  <a:lnTo>
                    <a:pt x="1" y="3169"/>
                  </a:lnTo>
                  <a:cubicBezTo>
                    <a:pt x="168" y="3336"/>
                    <a:pt x="401" y="3436"/>
                    <a:pt x="668" y="3469"/>
                  </a:cubicBezTo>
                  <a:cubicBezTo>
                    <a:pt x="668" y="3503"/>
                    <a:pt x="1102" y="3503"/>
                    <a:pt x="1335" y="3503"/>
                  </a:cubicBezTo>
                  <a:cubicBezTo>
                    <a:pt x="1402" y="3503"/>
                    <a:pt x="1469" y="3517"/>
                    <a:pt x="1525" y="3517"/>
                  </a:cubicBezTo>
                  <a:cubicBezTo>
                    <a:pt x="1554" y="3517"/>
                    <a:pt x="1580" y="3514"/>
                    <a:pt x="1602" y="3503"/>
                  </a:cubicBezTo>
                  <a:cubicBezTo>
                    <a:pt x="1735" y="3469"/>
                    <a:pt x="1769" y="3436"/>
                    <a:pt x="1869" y="3336"/>
                  </a:cubicBezTo>
                  <a:cubicBezTo>
                    <a:pt x="1902" y="3303"/>
                    <a:pt x="2036" y="3269"/>
                    <a:pt x="2102" y="3202"/>
                  </a:cubicBezTo>
                  <a:cubicBezTo>
                    <a:pt x="2202" y="3169"/>
                    <a:pt x="2269" y="3136"/>
                    <a:pt x="2369" y="3036"/>
                  </a:cubicBezTo>
                  <a:cubicBezTo>
                    <a:pt x="2469" y="2936"/>
                    <a:pt x="2603" y="2802"/>
                    <a:pt x="2703" y="2635"/>
                  </a:cubicBezTo>
                  <a:cubicBezTo>
                    <a:pt x="2870" y="2335"/>
                    <a:pt x="3003" y="1968"/>
                    <a:pt x="3036" y="1635"/>
                  </a:cubicBezTo>
                  <a:cubicBezTo>
                    <a:pt x="3036" y="1468"/>
                    <a:pt x="3070" y="1268"/>
                    <a:pt x="3003" y="1101"/>
                  </a:cubicBezTo>
                  <a:cubicBezTo>
                    <a:pt x="2903" y="867"/>
                    <a:pt x="2736" y="767"/>
                    <a:pt x="2569" y="601"/>
                  </a:cubicBezTo>
                  <a:cubicBezTo>
                    <a:pt x="2436" y="434"/>
                    <a:pt x="2369" y="200"/>
                    <a:pt x="2202" y="100"/>
                  </a:cubicBezTo>
                  <a:cubicBezTo>
                    <a:pt x="2169" y="34"/>
                    <a:pt x="2102" y="0"/>
                    <a:pt x="203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8" name="Google Shape;4528;p74"/>
            <p:cNvSpPr/>
            <p:nvPr/>
          </p:nvSpPr>
          <p:spPr>
            <a:xfrm>
              <a:off x="6909921" y="2306749"/>
              <a:ext cx="2345" cy="1172"/>
            </a:xfrm>
            <a:custGeom>
              <a:avLst/>
              <a:gdLst/>
              <a:ahLst/>
              <a:cxnLst/>
              <a:rect l="l" t="t" r="r" b="b"/>
              <a:pathLst>
                <a:path w="68" h="34" extrusionOk="0">
                  <a:moveTo>
                    <a:pt x="67" y="1"/>
                  </a:moveTo>
                  <a:lnTo>
                    <a:pt x="67" y="1"/>
                  </a:lnTo>
                  <a:lnTo>
                    <a:pt x="67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67" y="1"/>
                  </a:lnTo>
                  <a:lnTo>
                    <a:pt x="67" y="1"/>
                  </a:lnTo>
                  <a:lnTo>
                    <a:pt x="67" y="1"/>
                  </a:lnTo>
                  <a:cubicBezTo>
                    <a:pt x="67" y="34"/>
                    <a:pt x="67" y="34"/>
                    <a:pt x="67" y="1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9" name="Google Shape;4529;p74"/>
            <p:cNvSpPr/>
            <p:nvPr/>
          </p:nvSpPr>
          <p:spPr>
            <a:xfrm>
              <a:off x="5881646" y="2006035"/>
              <a:ext cx="131137" cy="117861"/>
            </a:xfrm>
            <a:custGeom>
              <a:avLst/>
              <a:gdLst/>
              <a:ahLst/>
              <a:cxnLst/>
              <a:rect l="l" t="t" r="r" b="b"/>
              <a:pathLst>
                <a:path w="3803" h="3418" extrusionOk="0">
                  <a:moveTo>
                    <a:pt x="1703" y="1"/>
                  </a:moveTo>
                  <a:cubicBezTo>
                    <a:pt x="1635" y="1"/>
                    <a:pt x="1568" y="4"/>
                    <a:pt x="1501" y="15"/>
                  </a:cubicBezTo>
                  <a:cubicBezTo>
                    <a:pt x="1268" y="82"/>
                    <a:pt x="1134" y="149"/>
                    <a:pt x="967" y="282"/>
                  </a:cubicBezTo>
                  <a:cubicBezTo>
                    <a:pt x="601" y="482"/>
                    <a:pt x="334" y="783"/>
                    <a:pt x="167" y="1116"/>
                  </a:cubicBezTo>
                  <a:cubicBezTo>
                    <a:pt x="67" y="1183"/>
                    <a:pt x="67" y="1316"/>
                    <a:pt x="33" y="1416"/>
                  </a:cubicBezTo>
                  <a:cubicBezTo>
                    <a:pt x="0" y="1683"/>
                    <a:pt x="0" y="1983"/>
                    <a:pt x="67" y="2250"/>
                  </a:cubicBezTo>
                  <a:cubicBezTo>
                    <a:pt x="167" y="2517"/>
                    <a:pt x="334" y="2751"/>
                    <a:pt x="534" y="2917"/>
                  </a:cubicBezTo>
                  <a:cubicBezTo>
                    <a:pt x="534" y="2951"/>
                    <a:pt x="934" y="3151"/>
                    <a:pt x="1101" y="3284"/>
                  </a:cubicBezTo>
                  <a:lnTo>
                    <a:pt x="1368" y="3418"/>
                  </a:lnTo>
                  <a:cubicBezTo>
                    <a:pt x="1501" y="3418"/>
                    <a:pt x="1568" y="3418"/>
                    <a:pt x="1668" y="3351"/>
                  </a:cubicBezTo>
                  <a:cubicBezTo>
                    <a:pt x="1690" y="3340"/>
                    <a:pt x="1716" y="3336"/>
                    <a:pt x="1745" y="3336"/>
                  </a:cubicBezTo>
                  <a:cubicBezTo>
                    <a:pt x="1801" y="3336"/>
                    <a:pt x="1868" y="3351"/>
                    <a:pt x="1935" y="3351"/>
                  </a:cubicBezTo>
                  <a:cubicBezTo>
                    <a:pt x="1985" y="3384"/>
                    <a:pt x="2043" y="3401"/>
                    <a:pt x="2097" y="3401"/>
                  </a:cubicBezTo>
                  <a:cubicBezTo>
                    <a:pt x="2152" y="3401"/>
                    <a:pt x="2202" y="3384"/>
                    <a:pt x="2235" y="3351"/>
                  </a:cubicBezTo>
                  <a:cubicBezTo>
                    <a:pt x="2402" y="3318"/>
                    <a:pt x="2569" y="3251"/>
                    <a:pt x="2735" y="3151"/>
                  </a:cubicBezTo>
                  <a:cubicBezTo>
                    <a:pt x="3069" y="2984"/>
                    <a:pt x="3336" y="2751"/>
                    <a:pt x="3536" y="2450"/>
                  </a:cubicBezTo>
                  <a:cubicBezTo>
                    <a:pt x="3669" y="2317"/>
                    <a:pt x="3736" y="2117"/>
                    <a:pt x="3803" y="1950"/>
                  </a:cubicBezTo>
                  <a:cubicBezTo>
                    <a:pt x="3803" y="1750"/>
                    <a:pt x="3703" y="1583"/>
                    <a:pt x="3803" y="1350"/>
                  </a:cubicBezTo>
                  <a:cubicBezTo>
                    <a:pt x="3736" y="1150"/>
                    <a:pt x="3736" y="949"/>
                    <a:pt x="3669" y="749"/>
                  </a:cubicBezTo>
                  <a:cubicBezTo>
                    <a:pt x="3603" y="649"/>
                    <a:pt x="3569" y="582"/>
                    <a:pt x="3503" y="516"/>
                  </a:cubicBezTo>
                  <a:cubicBezTo>
                    <a:pt x="3469" y="482"/>
                    <a:pt x="3403" y="482"/>
                    <a:pt x="3369" y="449"/>
                  </a:cubicBezTo>
                  <a:cubicBezTo>
                    <a:pt x="3336" y="416"/>
                    <a:pt x="3336" y="349"/>
                    <a:pt x="3302" y="316"/>
                  </a:cubicBezTo>
                  <a:cubicBezTo>
                    <a:pt x="3169" y="149"/>
                    <a:pt x="2969" y="115"/>
                    <a:pt x="2769" y="82"/>
                  </a:cubicBezTo>
                  <a:cubicBezTo>
                    <a:pt x="2602" y="82"/>
                    <a:pt x="2502" y="15"/>
                    <a:pt x="2368" y="15"/>
                  </a:cubicBezTo>
                  <a:lnTo>
                    <a:pt x="2135" y="15"/>
                  </a:lnTo>
                  <a:cubicBezTo>
                    <a:pt x="1979" y="15"/>
                    <a:pt x="1838" y="1"/>
                    <a:pt x="17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0" name="Google Shape;4530;p74"/>
            <p:cNvSpPr/>
            <p:nvPr/>
          </p:nvSpPr>
          <p:spPr>
            <a:xfrm>
              <a:off x="5883922" y="2023793"/>
              <a:ext cx="128861" cy="100103"/>
            </a:xfrm>
            <a:custGeom>
              <a:avLst/>
              <a:gdLst/>
              <a:ahLst/>
              <a:cxnLst/>
              <a:rect l="l" t="t" r="r" b="b"/>
              <a:pathLst>
                <a:path w="3737" h="2903" extrusionOk="0">
                  <a:moveTo>
                    <a:pt x="3370" y="1"/>
                  </a:moveTo>
                  <a:lnTo>
                    <a:pt x="3370" y="1"/>
                  </a:lnTo>
                  <a:cubicBezTo>
                    <a:pt x="3437" y="101"/>
                    <a:pt x="3503" y="168"/>
                    <a:pt x="3503" y="301"/>
                  </a:cubicBezTo>
                  <a:lnTo>
                    <a:pt x="3503" y="668"/>
                  </a:lnTo>
                  <a:cubicBezTo>
                    <a:pt x="3503" y="735"/>
                    <a:pt x="3537" y="801"/>
                    <a:pt x="3537" y="835"/>
                  </a:cubicBezTo>
                  <a:cubicBezTo>
                    <a:pt x="3537" y="901"/>
                    <a:pt x="3537" y="935"/>
                    <a:pt x="3503" y="968"/>
                  </a:cubicBezTo>
                  <a:cubicBezTo>
                    <a:pt x="3470" y="1068"/>
                    <a:pt x="3437" y="1135"/>
                    <a:pt x="3437" y="1268"/>
                  </a:cubicBezTo>
                  <a:cubicBezTo>
                    <a:pt x="3437" y="1335"/>
                    <a:pt x="3470" y="1468"/>
                    <a:pt x="3370" y="1569"/>
                  </a:cubicBezTo>
                  <a:cubicBezTo>
                    <a:pt x="3337" y="1602"/>
                    <a:pt x="3270" y="1635"/>
                    <a:pt x="3170" y="1735"/>
                  </a:cubicBezTo>
                  <a:cubicBezTo>
                    <a:pt x="3103" y="1769"/>
                    <a:pt x="3036" y="1902"/>
                    <a:pt x="3003" y="1969"/>
                  </a:cubicBezTo>
                  <a:cubicBezTo>
                    <a:pt x="2870" y="2169"/>
                    <a:pt x="2636" y="2136"/>
                    <a:pt x="2503" y="2302"/>
                  </a:cubicBezTo>
                  <a:cubicBezTo>
                    <a:pt x="2469" y="2402"/>
                    <a:pt x="2436" y="2469"/>
                    <a:pt x="2302" y="2469"/>
                  </a:cubicBezTo>
                  <a:cubicBezTo>
                    <a:pt x="2202" y="2469"/>
                    <a:pt x="2136" y="2436"/>
                    <a:pt x="2036" y="2436"/>
                  </a:cubicBezTo>
                  <a:lnTo>
                    <a:pt x="1802" y="2436"/>
                  </a:lnTo>
                  <a:cubicBezTo>
                    <a:pt x="1769" y="2436"/>
                    <a:pt x="1702" y="2436"/>
                    <a:pt x="1669" y="2469"/>
                  </a:cubicBezTo>
                  <a:cubicBezTo>
                    <a:pt x="1602" y="2503"/>
                    <a:pt x="1602" y="2569"/>
                    <a:pt x="1502" y="2569"/>
                  </a:cubicBezTo>
                  <a:cubicBezTo>
                    <a:pt x="1368" y="2569"/>
                    <a:pt x="1302" y="2503"/>
                    <a:pt x="1168" y="2469"/>
                  </a:cubicBezTo>
                  <a:cubicBezTo>
                    <a:pt x="1035" y="2436"/>
                    <a:pt x="968" y="2402"/>
                    <a:pt x="835" y="2336"/>
                  </a:cubicBezTo>
                  <a:cubicBezTo>
                    <a:pt x="701" y="2302"/>
                    <a:pt x="601" y="2269"/>
                    <a:pt x="501" y="2169"/>
                  </a:cubicBezTo>
                  <a:cubicBezTo>
                    <a:pt x="368" y="2136"/>
                    <a:pt x="301" y="2002"/>
                    <a:pt x="201" y="1935"/>
                  </a:cubicBezTo>
                  <a:cubicBezTo>
                    <a:pt x="168" y="1902"/>
                    <a:pt x="101" y="1835"/>
                    <a:pt x="1" y="1802"/>
                  </a:cubicBezTo>
                  <a:lnTo>
                    <a:pt x="1" y="1802"/>
                  </a:lnTo>
                  <a:cubicBezTo>
                    <a:pt x="101" y="2069"/>
                    <a:pt x="268" y="2236"/>
                    <a:pt x="468" y="2402"/>
                  </a:cubicBezTo>
                  <a:cubicBezTo>
                    <a:pt x="468" y="2436"/>
                    <a:pt x="868" y="2636"/>
                    <a:pt x="1035" y="2769"/>
                  </a:cubicBezTo>
                  <a:lnTo>
                    <a:pt x="1302" y="2903"/>
                  </a:lnTo>
                  <a:cubicBezTo>
                    <a:pt x="1435" y="2903"/>
                    <a:pt x="1502" y="2903"/>
                    <a:pt x="1602" y="2836"/>
                  </a:cubicBezTo>
                  <a:cubicBezTo>
                    <a:pt x="1624" y="2825"/>
                    <a:pt x="1650" y="2821"/>
                    <a:pt x="1679" y="2821"/>
                  </a:cubicBezTo>
                  <a:cubicBezTo>
                    <a:pt x="1735" y="2821"/>
                    <a:pt x="1802" y="2836"/>
                    <a:pt x="1869" y="2836"/>
                  </a:cubicBezTo>
                  <a:cubicBezTo>
                    <a:pt x="1919" y="2869"/>
                    <a:pt x="1977" y="2886"/>
                    <a:pt x="2031" y="2886"/>
                  </a:cubicBezTo>
                  <a:cubicBezTo>
                    <a:pt x="2086" y="2886"/>
                    <a:pt x="2136" y="2869"/>
                    <a:pt x="2169" y="2836"/>
                  </a:cubicBezTo>
                  <a:cubicBezTo>
                    <a:pt x="2336" y="2803"/>
                    <a:pt x="2503" y="2736"/>
                    <a:pt x="2669" y="2636"/>
                  </a:cubicBezTo>
                  <a:cubicBezTo>
                    <a:pt x="3003" y="2469"/>
                    <a:pt x="3270" y="2236"/>
                    <a:pt x="3470" y="1935"/>
                  </a:cubicBezTo>
                  <a:cubicBezTo>
                    <a:pt x="3603" y="1802"/>
                    <a:pt x="3670" y="1602"/>
                    <a:pt x="3737" y="1435"/>
                  </a:cubicBezTo>
                  <a:cubicBezTo>
                    <a:pt x="3737" y="1235"/>
                    <a:pt x="3637" y="1068"/>
                    <a:pt x="3637" y="801"/>
                  </a:cubicBezTo>
                  <a:cubicBezTo>
                    <a:pt x="3603" y="601"/>
                    <a:pt x="3603" y="401"/>
                    <a:pt x="3503" y="168"/>
                  </a:cubicBezTo>
                  <a:cubicBezTo>
                    <a:pt x="3470" y="134"/>
                    <a:pt x="3437" y="67"/>
                    <a:pt x="3370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1" name="Google Shape;4531;p74"/>
            <p:cNvSpPr/>
            <p:nvPr/>
          </p:nvSpPr>
          <p:spPr>
            <a:xfrm>
              <a:off x="6271564" y="2192132"/>
              <a:ext cx="132309" cy="120413"/>
            </a:xfrm>
            <a:custGeom>
              <a:avLst/>
              <a:gdLst/>
              <a:ahLst/>
              <a:cxnLst/>
              <a:rect l="l" t="t" r="r" b="b"/>
              <a:pathLst>
                <a:path w="3837" h="3492" extrusionOk="0">
                  <a:moveTo>
                    <a:pt x="2038" y="0"/>
                  </a:moveTo>
                  <a:cubicBezTo>
                    <a:pt x="1930" y="0"/>
                    <a:pt x="1816" y="22"/>
                    <a:pt x="1701" y="22"/>
                  </a:cubicBezTo>
                  <a:cubicBezTo>
                    <a:pt x="1334" y="56"/>
                    <a:pt x="934" y="189"/>
                    <a:pt x="601" y="389"/>
                  </a:cubicBezTo>
                  <a:lnTo>
                    <a:pt x="400" y="589"/>
                  </a:lnTo>
                  <a:cubicBezTo>
                    <a:pt x="200" y="789"/>
                    <a:pt x="67" y="1056"/>
                    <a:pt x="34" y="1357"/>
                  </a:cubicBezTo>
                  <a:cubicBezTo>
                    <a:pt x="0" y="1590"/>
                    <a:pt x="34" y="1890"/>
                    <a:pt x="167" y="2124"/>
                  </a:cubicBezTo>
                  <a:cubicBezTo>
                    <a:pt x="100" y="2124"/>
                    <a:pt x="400" y="2557"/>
                    <a:pt x="501" y="2724"/>
                  </a:cubicBezTo>
                  <a:cubicBezTo>
                    <a:pt x="534" y="2791"/>
                    <a:pt x="567" y="2891"/>
                    <a:pt x="667" y="2958"/>
                  </a:cubicBezTo>
                  <a:cubicBezTo>
                    <a:pt x="701" y="3058"/>
                    <a:pt x="834" y="3058"/>
                    <a:pt x="901" y="3091"/>
                  </a:cubicBezTo>
                  <a:cubicBezTo>
                    <a:pt x="1001" y="3158"/>
                    <a:pt x="1068" y="3191"/>
                    <a:pt x="1168" y="3258"/>
                  </a:cubicBezTo>
                  <a:cubicBezTo>
                    <a:pt x="1234" y="3325"/>
                    <a:pt x="1368" y="3358"/>
                    <a:pt x="1435" y="3391"/>
                  </a:cubicBezTo>
                  <a:cubicBezTo>
                    <a:pt x="1601" y="3491"/>
                    <a:pt x="1835" y="3491"/>
                    <a:pt x="2002" y="3491"/>
                  </a:cubicBezTo>
                  <a:cubicBezTo>
                    <a:pt x="2369" y="3491"/>
                    <a:pt x="2702" y="3391"/>
                    <a:pt x="3036" y="3225"/>
                  </a:cubicBezTo>
                  <a:cubicBezTo>
                    <a:pt x="3202" y="3158"/>
                    <a:pt x="3369" y="3058"/>
                    <a:pt x="3503" y="2891"/>
                  </a:cubicBezTo>
                  <a:cubicBezTo>
                    <a:pt x="3603" y="2724"/>
                    <a:pt x="3603" y="2524"/>
                    <a:pt x="3603" y="2291"/>
                  </a:cubicBezTo>
                  <a:cubicBezTo>
                    <a:pt x="3703" y="2090"/>
                    <a:pt x="3770" y="1924"/>
                    <a:pt x="3836" y="1723"/>
                  </a:cubicBezTo>
                  <a:cubicBezTo>
                    <a:pt x="3836" y="1623"/>
                    <a:pt x="3836" y="1557"/>
                    <a:pt x="3770" y="1457"/>
                  </a:cubicBezTo>
                  <a:cubicBezTo>
                    <a:pt x="3770" y="1423"/>
                    <a:pt x="3736" y="1390"/>
                    <a:pt x="3736" y="1357"/>
                  </a:cubicBezTo>
                  <a:cubicBezTo>
                    <a:pt x="3703" y="1256"/>
                    <a:pt x="3703" y="1223"/>
                    <a:pt x="3703" y="1190"/>
                  </a:cubicBezTo>
                  <a:cubicBezTo>
                    <a:pt x="3669" y="956"/>
                    <a:pt x="3536" y="856"/>
                    <a:pt x="3369" y="723"/>
                  </a:cubicBezTo>
                  <a:cubicBezTo>
                    <a:pt x="3236" y="623"/>
                    <a:pt x="3169" y="556"/>
                    <a:pt x="3036" y="456"/>
                  </a:cubicBezTo>
                  <a:cubicBezTo>
                    <a:pt x="2936" y="423"/>
                    <a:pt x="2902" y="389"/>
                    <a:pt x="2836" y="356"/>
                  </a:cubicBezTo>
                  <a:cubicBezTo>
                    <a:pt x="2669" y="256"/>
                    <a:pt x="2502" y="122"/>
                    <a:pt x="2268" y="56"/>
                  </a:cubicBezTo>
                  <a:cubicBezTo>
                    <a:pt x="2197" y="13"/>
                    <a:pt x="2119" y="0"/>
                    <a:pt x="2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2" name="Google Shape;4532;p74"/>
            <p:cNvSpPr/>
            <p:nvPr/>
          </p:nvSpPr>
          <p:spPr>
            <a:xfrm>
              <a:off x="6369457" y="2287198"/>
              <a:ext cx="1034" cy="3034"/>
            </a:xfrm>
            <a:custGeom>
              <a:avLst/>
              <a:gdLst/>
              <a:ahLst/>
              <a:cxnLst/>
              <a:rect l="l" t="t" r="r" b="b"/>
              <a:pathLst>
                <a:path w="30" h="88" extrusionOk="0">
                  <a:moveTo>
                    <a:pt x="30" y="1"/>
                  </a:moveTo>
                  <a:cubicBezTo>
                    <a:pt x="9" y="64"/>
                    <a:pt x="1" y="87"/>
                    <a:pt x="7" y="87"/>
                  </a:cubicBezTo>
                  <a:cubicBezTo>
                    <a:pt x="10" y="87"/>
                    <a:pt x="17" y="80"/>
                    <a:pt x="29" y="68"/>
                  </a:cubicBezTo>
                  <a:lnTo>
                    <a:pt x="29" y="68"/>
                  </a:lnTo>
                  <a:cubicBezTo>
                    <a:pt x="30" y="68"/>
                    <a:pt x="30" y="67"/>
                    <a:pt x="30" y="67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3" name="Google Shape;4533;p74"/>
            <p:cNvSpPr/>
            <p:nvPr/>
          </p:nvSpPr>
          <p:spPr>
            <a:xfrm>
              <a:off x="6272702" y="2241199"/>
              <a:ext cx="133447" cy="71344"/>
            </a:xfrm>
            <a:custGeom>
              <a:avLst/>
              <a:gdLst/>
              <a:ahLst/>
              <a:cxnLst/>
              <a:rect l="l" t="t" r="r" b="b"/>
              <a:pathLst>
                <a:path w="3870" h="2069" extrusionOk="0">
                  <a:moveTo>
                    <a:pt x="1" y="0"/>
                  </a:moveTo>
                  <a:cubicBezTo>
                    <a:pt x="1" y="267"/>
                    <a:pt x="34" y="501"/>
                    <a:pt x="134" y="701"/>
                  </a:cubicBezTo>
                  <a:cubicBezTo>
                    <a:pt x="67" y="701"/>
                    <a:pt x="367" y="1134"/>
                    <a:pt x="468" y="1301"/>
                  </a:cubicBezTo>
                  <a:cubicBezTo>
                    <a:pt x="501" y="1368"/>
                    <a:pt x="534" y="1468"/>
                    <a:pt x="634" y="1535"/>
                  </a:cubicBezTo>
                  <a:cubicBezTo>
                    <a:pt x="668" y="1635"/>
                    <a:pt x="801" y="1635"/>
                    <a:pt x="868" y="1668"/>
                  </a:cubicBezTo>
                  <a:cubicBezTo>
                    <a:pt x="968" y="1735"/>
                    <a:pt x="1035" y="1768"/>
                    <a:pt x="1135" y="1835"/>
                  </a:cubicBezTo>
                  <a:cubicBezTo>
                    <a:pt x="1201" y="1902"/>
                    <a:pt x="1335" y="1935"/>
                    <a:pt x="1402" y="1968"/>
                  </a:cubicBezTo>
                  <a:cubicBezTo>
                    <a:pt x="1568" y="2068"/>
                    <a:pt x="1802" y="2068"/>
                    <a:pt x="1969" y="2068"/>
                  </a:cubicBezTo>
                  <a:cubicBezTo>
                    <a:pt x="2336" y="2068"/>
                    <a:pt x="2669" y="1968"/>
                    <a:pt x="3003" y="1802"/>
                  </a:cubicBezTo>
                  <a:cubicBezTo>
                    <a:pt x="3169" y="1735"/>
                    <a:pt x="3336" y="1635"/>
                    <a:pt x="3470" y="1468"/>
                  </a:cubicBezTo>
                  <a:cubicBezTo>
                    <a:pt x="3570" y="1301"/>
                    <a:pt x="3570" y="1101"/>
                    <a:pt x="3636" y="901"/>
                  </a:cubicBezTo>
                  <a:cubicBezTo>
                    <a:pt x="3703" y="667"/>
                    <a:pt x="3803" y="501"/>
                    <a:pt x="3837" y="300"/>
                  </a:cubicBezTo>
                  <a:cubicBezTo>
                    <a:pt x="3870" y="234"/>
                    <a:pt x="3870" y="167"/>
                    <a:pt x="3837" y="100"/>
                  </a:cubicBezTo>
                  <a:cubicBezTo>
                    <a:pt x="3837" y="234"/>
                    <a:pt x="3837" y="334"/>
                    <a:pt x="3803" y="434"/>
                  </a:cubicBezTo>
                  <a:cubicBezTo>
                    <a:pt x="3737" y="501"/>
                    <a:pt x="3670" y="601"/>
                    <a:pt x="3636" y="734"/>
                  </a:cubicBezTo>
                  <a:cubicBezTo>
                    <a:pt x="3570" y="767"/>
                    <a:pt x="3570" y="834"/>
                    <a:pt x="3570" y="901"/>
                  </a:cubicBezTo>
                  <a:cubicBezTo>
                    <a:pt x="3536" y="934"/>
                    <a:pt x="3503" y="934"/>
                    <a:pt x="3470" y="968"/>
                  </a:cubicBezTo>
                  <a:cubicBezTo>
                    <a:pt x="3370" y="1001"/>
                    <a:pt x="3303" y="1101"/>
                    <a:pt x="3236" y="1168"/>
                  </a:cubicBezTo>
                  <a:cubicBezTo>
                    <a:pt x="3203" y="1268"/>
                    <a:pt x="3203" y="1401"/>
                    <a:pt x="3069" y="1435"/>
                  </a:cubicBezTo>
                  <a:cubicBezTo>
                    <a:pt x="3003" y="1435"/>
                    <a:pt x="2869" y="1435"/>
                    <a:pt x="2803" y="1468"/>
                  </a:cubicBezTo>
                  <a:cubicBezTo>
                    <a:pt x="2702" y="1501"/>
                    <a:pt x="2636" y="1601"/>
                    <a:pt x="2536" y="1635"/>
                  </a:cubicBezTo>
                  <a:cubicBezTo>
                    <a:pt x="2486" y="1664"/>
                    <a:pt x="2434" y="1673"/>
                    <a:pt x="2380" y="1673"/>
                  </a:cubicBezTo>
                  <a:cubicBezTo>
                    <a:pt x="2291" y="1673"/>
                    <a:pt x="2196" y="1649"/>
                    <a:pt x="2099" y="1649"/>
                  </a:cubicBezTo>
                  <a:cubicBezTo>
                    <a:pt x="2056" y="1649"/>
                    <a:pt x="2012" y="1654"/>
                    <a:pt x="1969" y="1668"/>
                  </a:cubicBezTo>
                  <a:cubicBezTo>
                    <a:pt x="1871" y="1717"/>
                    <a:pt x="1791" y="1748"/>
                    <a:pt x="1729" y="1748"/>
                  </a:cubicBezTo>
                  <a:cubicBezTo>
                    <a:pt x="1707" y="1748"/>
                    <a:pt x="1686" y="1744"/>
                    <a:pt x="1668" y="1735"/>
                  </a:cubicBezTo>
                  <a:cubicBezTo>
                    <a:pt x="1568" y="1668"/>
                    <a:pt x="1535" y="1601"/>
                    <a:pt x="1468" y="1568"/>
                  </a:cubicBezTo>
                  <a:cubicBezTo>
                    <a:pt x="1402" y="1501"/>
                    <a:pt x="1335" y="1468"/>
                    <a:pt x="1235" y="1435"/>
                  </a:cubicBezTo>
                  <a:lnTo>
                    <a:pt x="1135" y="1435"/>
                  </a:lnTo>
                  <a:cubicBezTo>
                    <a:pt x="1090" y="1435"/>
                    <a:pt x="1046" y="1449"/>
                    <a:pt x="1011" y="1449"/>
                  </a:cubicBezTo>
                  <a:cubicBezTo>
                    <a:pt x="994" y="1449"/>
                    <a:pt x="979" y="1446"/>
                    <a:pt x="968" y="1435"/>
                  </a:cubicBezTo>
                  <a:lnTo>
                    <a:pt x="701" y="1168"/>
                  </a:lnTo>
                  <a:lnTo>
                    <a:pt x="468" y="934"/>
                  </a:lnTo>
                  <a:cubicBezTo>
                    <a:pt x="367" y="801"/>
                    <a:pt x="301" y="734"/>
                    <a:pt x="234" y="601"/>
                  </a:cubicBezTo>
                  <a:lnTo>
                    <a:pt x="134" y="234"/>
                  </a:lnTo>
                  <a:cubicBezTo>
                    <a:pt x="67" y="134"/>
                    <a:pt x="34" y="100"/>
                    <a:pt x="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4" name="Google Shape;4534;p74"/>
            <p:cNvSpPr/>
            <p:nvPr/>
          </p:nvSpPr>
          <p:spPr>
            <a:xfrm>
              <a:off x="5626276" y="2210787"/>
              <a:ext cx="133482" cy="116723"/>
            </a:xfrm>
            <a:custGeom>
              <a:avLst/>
              <a:gdLst/>
              <a:ahLst/>
              <a:cxnLst/>
              <a:rect l="l" t="t" r="r" b="b"/>
              <a:pathLst>
                <a:path w="3871" h="3385" extrusionOk="0">
                  <a:moveTo>
                    <a:pt x="1725" y="0"/>
                  </a:moveTo>
                  <a:cubicBezTo>
                    <a:pt x="1654" y="0"/>
                    <a:pt x="1580" y="4"/>
                    <a:pt x="1502" y="15"/>
                  </a:cubicBezTo>
                  <a:cubicBezTo>
                    <a:pt x="1302" y="48"/>
                    <a:pt x="1135" y="148"/>
                    <a:pt x="968" y="248"/>
                  </a:cubicBezTo>
                  <a:cubicBezTo>
                    <a:pt x="635" y="482"/>
                    <a:pt x="334" y="749"/>
                    <a:pt x="168" y="1082"/>
                  </a:cubicBezTo>
                  <a:cubicBezTo>
                    <a:pt x="101" y="1182"/>
                    <a:pt x="101" y="1316"/>
                    <a:pt x="68" y="1383"/>
                  </a:cubicBezTo>
                  <a:cubicBezTo>
                    <a:pt x="1" y="1683"/>
                    <a:pt x="1" y="1983"/>
                    <a:pt x="101" y="2217"/>
                  </a:cubicBezTo>
                  <a:cubicBezTo>
                    <a:pt x="201" y="2517"/>
                    <a:pt x="334" y="2717"/>
                    <a:pt x="568" y="2884"/>
                  </a:cubicBezTo>
                  <a:cubicBezTo>
                    <a:pt x="568" y="2917"/>
                    <a:pt x="968" y="3151"/>
                    <a:pt x="1135" y="3251"/>
                  </a:cubicBezTo>
                  <a:lnTo>
                    <a:pt x="1402" y="3384"/>
                  </a:lnTo>
                  <a:cubicBezTo>
                    <a:pt x="1535" y="3384"/>
                    <a:pt x="1602" y="3384"/>
                    <a:pt x="1702" y="3351"/>
                  </a:cubicBezTo>
                  <a:cubicBezTo>
                    <a:pt x="1724" y="3340"/>
                    <a:pt x="1750" y="3336"/>
                    <a:pt x="1779" y="3336"/>
                  </a:cubicBezTo>
                  <a:cubicBezTo>
                    <a:pt x="1835" y="3336"/>
                    <a:pt x="1902" y="3351"/>
                    <a:pt x="1969" y="3351"/>
                  </a:cubicBezTo>
                  <a:cubicBezTo>
                    <a:pt x="2019" y="3367"/>
                    <a:pt x="2077" y="3376"/>
                    <a:pt x="2131" y="3376"/>
                  </a:cubicBezTo>
                  <a:cubicBezTo>
                    <a:pt x="2186" y="3376"/>
                    <a:pt x="2236" y="3367"/>
                    <a:pt x="2269" y="3351"/>
                  </a:cubicBezTo>
                  <a:cubicBezTo>
                    <a:pt x="2436" y="3317"/>
                    <a:pt x="2603" y="3217"/>
                    <a:pt x="2769" y="3151"/>
                  </a:cubicBezTo>
                  <a:cubicBezTo>
                    <a:pt x="3103" y="2984"/>
                    <a:pt x="3370" y="2717"/>
                    <a:pt x="3570" y="2417"/>
                  </a:cubicBezTo>
                  <a:cubicBezTo>
                    <a:pt x="3703" y="2317"/>
                    <a:pt x="3770" y="2116"/>
                    <a:pt x="3804" y="1950"/>
                  </a:cubicBezTo>
                  <a:cubicBezTo>
                    <a:pt x="3870" y="1716"/>
                    <a:pt x="3737" y="1516"/>
                    <a:pt x="3804" y="1349"/>
                  </a:cubicBezTo>
                  <a:cubicBezTo>
                    <a:pt x="3770" y="1149"/>
                    <a:pt x="3770" y="916"/>
                    <a:pt x="3670" y="715"/>
                  </a:cubicBezTo>
                  <a:cubicBezTo>
                    <a:pt x="3637" y="649"/>
                    <a:pt x="3603" y="549"/>
                    <a:pt x="3503" y="515"/>
                  </a:cubicBezTo>
                  <a:cubicBezTo>
                    <a:pt x="3470" y="482"/>
                    <a:pt x="3437" y="482"/>
                    <a:pt x="3403" y="415"/>
                  </a:cubicBezTo>
                  <a:cubicBezTo>
                    <a:pt x="3337" y="382"/>
                    <a:pt x="3337" y="349"/>
                    <a:pt x="3303" y="315"/>
                  </a:cubicBezTo>
                  <a:cubicBezTo>
                    <a:pt x="3170" y="148"/>
                    <a:pt x="2970" y="82"/>
                    <a:pt x="2803" y="48"/>
                  </a:cubicBezTo>
                  <a:cubicBezTo>
                    <a:pt x="2636" y="48"/>
                    <a:pt x="2503" y="15"/>
                    <a:pt x="2403" y="15"/>
                  </a:cubicBezTo>
                  <a:lnTo>
                    <a:pt x="2136" y="15"/>
                  </a:lnTo>
                  <a:cubicBezTo>
                    <a:pt x="2002" y="15"/>
                    <a:pt x="1869" y="0"/>
                    <a:pt x="17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5" name="Google Shape;4535;p74"/>
            <p:cNvSpPr/>
            <p:nvPr/>
          </p:nvSpPr>
          <p:spPr>
            <a:xfrm>
              <a:off x="5736720" y="2283750"/>
              <a:ext cx="1172" cy="1172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0"/>
                  </a:moveTo>
                  <a:lnTo>
                    <a:pt x="0" y="34"/>
                  </a:lnTo>
                  <a:lnTo>
                    <a:pt x="33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6" name="Google Shape;4536;p74"/>
            <p:cNvSpPr/>
            <p:nvPr/>
          </p:nvSpPr>
          <p:spPr>
            <a:xfrm>
              <a:off x="5629724" y="2228545"/>
              <a:ext cx="130034" cy="98965"/>
            </a:xfrm>
            <a:custGeom>
              <a:avLst/>
              <a:gdLst/>
              <a:ahLst/>
              <a:cxnLst/>
              <a:rect l="l" t="t" r="r" b="b"/>
              <a:pathLst>
                <a:path w="3771" h="2870" extrusionOk="0">
                  <a:moveTo>
                    <a:pt x="3370" y="0"/>
                  </a:moveTo>
                  <a:cubicBezTo>
                    <a:pt x="3403" y="67"/>
                    <a:pt x="3503" y="167"/>
                    <a:pt x="3503" y="301"/>
                  </a:cubicBezTo>
                  <a:lnTo>
                    <a:pt x="3503" y="667"/>
                  </a:lnTo>
                  <a:cubicBezTo>
                    <a:pt x="3503" y="701"/>
                    <a:pt x="3537" y="801"/>
                    <a:pt x="3537" y="834"/>
                  </a:cubicBezTo>
                  <a:cubicBezTo>
                    <a:pt x="3537" y="868"/>
                    <a:pt x="3537" y="901"/>
                    <a:pt x="3503" y="968"/>
                  </a:cubicBezTo>
                  <a:cubicBezTo>
                    <a:pt x="3470" y="1034"/>
                    <a:pt x="3403" y="1134"/>
                    <a:pt x="3403" y="1235"/>
                  </a:cubicBezTo>
                  <a:cubicBezTo>
                    <a:pt x="3403" y="1335"/>
                    <a:pt x="3470" y="1468"/>
                    <a:pt x="3370" y="1535"/>
                  </a:cubicBezTo>
                  <a:cubicBezTo>
                    <a:pt x="3337" y="1568"/>
                    <a:pt x="3237" y="1635"/>
                    <a:pt x="3170" y="1702"/>
                  </a:cubicBezTo>
                  <a:cubicBezTo>
                    <a:pt x="3070" y="1735"/>
                    <a:pt x="3036" y="1868"/>
                    <a:pt x="3003" y="1968"/>
                  </a:cubicBezTo>
                  <a:cubicBezTo>
                    <a:pt x="2870" y="2169"/>
                    <a:pt x="2636" y="2135"/>
                    <a:pt x="2503" y="2302"/>
                  </a:cubicBezTo>
                  <a:cubicBezTo>
                    <a:pt x="2469" y="2369"/>
                    <a:pt x="2403" y="2469"/>
                    <a:pt x="2303" y="2469"/>
                  </a:cubicBezTo>
                  <a:cubicBezTo>
                    <a:pt x="2202" y="2469"/>
                    <a:pt x="2136" y="2402"/>
                    <a:pt x="2036" y="2402"/>
                  </a:cubicBezTo>
                  <a:lnTo>
                    <a:pt x="1802" y="2402"/>
                  </a:lnTo>
                  <a:cubicBezTo>
                    <a:pt x="1735" y="2402"/>
                    <a:pt x="1702" y="2402"/>
                    <a:pt x="1669" y="2469"/>
                  </a:cubicBezTo>
                  <a:cubicBezTo>
                    <a:pt x="1569" y="2502"/>
                    <a:pt x="1569" y="2535"/>
                    <a:pt x="1502" y="2535"/>
                  </a:cubicBezTo>
                  <a:cubicBezTo>
                    <a:pt x="1369" y="2535"/>
                    <a:pt x="1302" y="2502"/>
                    <a:pt x="1168" y="2469"/>
                  </a:cubicBezTo>
                  <a:cubicBezTo>
                    <a:pt x="1035" y="2402"/>
                    <a:pt x="968" y="2369"/>
                    <a:pt x="835" y="2335"/>
                  </a:cubicBezTo>
                  <a:cubicBezTo>
                    <a:pt x="701" y="2302"/>
                    <a:pt x="601" y="2235"/>
                    <a:pt x="501" y="2169"/>
                  </a:cubicBezTo>
                  <a:cubicBezTo>
                    <a:pt x="368" y="2135"/>
                    <a:pt x="301" y="2002"/>
                    <a:pt x="201" y="1902"/>
                  </a:cubicBezTo>
                  <a:cubicBezTo>
                    <a:pt x="168" y="1868"/>
                    <a:pt x="101" y="1835"/>
                    <a:pt x="1" y="1802"/>
                  </a:cubicBezTo>
                  <a:lnTo>
                    <a:pt x="1" y="1802"/>
                  </a:lnTo>
                  <a:cubicBezTo>
                    <a:pt x="101" y="2035"/>
                    <a:pt x="234" y="2202"/>
                    <a:pt x="468" y="2369"/>
                  </a:cubicBezTo>
                  <a:cubicBezTo>
                    <a:pt x="468" y="2402"/>
                    <a:pt x="868" y="2636"/>
                    <a:pt x="1035" y="2736"/>
                  </a:cubicBezTo>
                  <a:lnTo>
                    <a:pt x="1302" y="2869"/>
                  </a:lnTo>
                  <a:cubicBezTo>
                    <a:pt x="1435" y="2869"/>
                    <a:pt x="1502" y="2869"/>
                    <a:pt x="1602" y="2836"/>
                  </a:cubicBezTo>
                  <a:cubicBezTo>
                    <a:pt x="1624" y="2825"/>
                    <a:pt x="1650" y="2821"/>
                    <a:pt x="1679" y="2821"/>
                  </a:cubicBezTo>
                  <a:cubicBezTo>
                    <a:pt x="1735" y="2821"/>
                    <a:pt x="1802" y="2836"/>
                    <a:pt x="1869" y="2836"/>
                  </a:cubicBezTo>
                  <a:cubicBezTo>
                    <a:pt x="1919" y="2852"/>
                    <a:pt x="1977" y="2861"/>
                    <a:pt x="2031" y="2861"/>
                  </a:cubicBezTo>
                  <a:cubicBezTo>
                    <a:pt x="2086" y="2861"/>
                    <a:pt x="2136" y="2852"/>
                    <a:pt x="2169" y="2836"/>
                  </a:cubicBezTo>
                  <a:cubicBezTo>
                    <a:pt x="2336" y="2802"/>
                    <a:pt x="2503" y="2702"/>
                    <a:pt x="2669" y="2636"/>
                  </a:cubicBezTo>
                  <a:cubicBezTo>
                    <a:pt x="3003" y="2469"/>
                    <a:pt x="3270" y="2202"/>
                    <a:pt x="3470" y="1902"/>
                  </a:cubicBezTo>
                  <a:cubicBezTo>
                    <a:pt x="3603" y="1802"/>
                    <a:pt x="3670" y="1601"/>
                    <a:pt x="3704" y="1435"/>
                  </a:cubicBezTo>
                  <a:cubicBezTo>
                    <a:pt x="3770" y="1201"/>
                    <a:pt x="3637" y="1001"/>
                    <a:pt x="3637" y="801"/>
                  </a:cubicBezTo>
                  <a:cubicBezTo>
                    <a:pt x="3570" y="567"/>
                    <a:pt x="3570" y="367"/>
                    <a:pt x="3503" y="167"/>
                  </a:cubicBezTo>
                  <a:cubicBezTo>
                    <a:pt x="3470" y="134"/>
                    <a:pt x="3403" y="34"/>
                    <a:pt x="3370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7" name="Google Shape;4537;p74"/>
            <p:cNvSpPr/>
            <p:nvPr/>
          </p:nvSpPr>
          <p:spPr>
            <a:xfrm>
              <a:off x="6793753" y="2117238"/>
              <a:ext cx="54103" cy="44103"/>
            </a:xfrm>
            <a:custGeom>
              <a:avLst/>
              <a:gdLst/>
              <a:ahLst/>
              <a:cxnLst/>
              <a:rect l="l" t="t" r="r" b="b"/>
              <a:pathLst>
                <a:path w="1569" h="1279" extrusionOk="0">
                  <a:moveTo>
                    <a:pt x="818" y="1"/>
                  </a:moveTo>
                  <a:cubicBezTo>
                    <a:pt x="809" y="1"/>
                    <a:pt x="801" y="9"/>
                    <a:pt x="801" y="26"/>
                  </a:cubicBezTo>
                  <a:cubicBezTo>
                    <a:pt x="771" y="86"/>
                    <a:pt x="688" y="198"/>
                    <a:pt x="600" y="198"/>
                  </a:cubicBezTo>
                  <a:cubicBezTo>
                    <a:pt x="589" y="198"/>
                    <a:pt x="578" y="196"/>
                    <a:pt x="567" y="193"/>
                  </a:cubicBezTo>
                  <a:cubicBezTo>
                    <a:pt x="467" y="159"/>
                    <a:pt x="401" y="93"/>
                    <a:pt x="334" y="93"/>
                  </a:cubicBezTo>
                  <a:cubicBezTo>
                    <a:pt x="301" y="93"/>
                    <a:pt x="301" y="93"/>
                    <a:pt x="301" y="159"/>
                  </a:cubicBezTo>
                  <a:cubicBezTo>
                    <a:pt x="334" y="260"/>
                    <a:pt x="334" y="393"/>
                    <a:pt x="234" y="426"/>
                  </a:cubicBezTo>
                  <a:cubicBezTo>
                    <a:pt x="134" y="426"/>
                    <a:pt x="67" y="493"/>
                    <a:pt x="0" y="493"/>
                  </a:cubicBezTo>
                  <a:lnTo>
                    <a:pt x="0" y="526"/>
                  </a:lnTo>
                  <a:cubicBezTo>
                    <a:pt x="100" y="560"/>
                    <a:pt x="234" y="593"/>
                    <a:pt x="234" y="693"/>
                  </a:cubicBezTo>
                  <a:cubicBezTo>
                    <a:pt x="234" y="760"/>
                    <a:pt x="134" y="893"/>
                    <a:pt x="100" y="927"/>
                  </a:cubicBezTo>
                  <a:cubicBezTo>
                    <a:pt x="67" y="927"/>
                    <a:pt x="67" y="993"/>
                    <a:pt x="100" y="993"/>
                  </a:cubicBezTo>
                  <a:cubicBezTo>
                    <a:pt x="234" y="993"/>
                    <a:pt x="434" y="993"/>
                    <a:pt x="434" y="1227"/>
                  </a:cubicBezTo>
                  <a:cubicBezTo>
                    <a:pt x="434" y="1260"/>
                    <a:pt x="467" y="1260"/>
                    <a:pt x="467" y="1260"/>
                  </a:cubicBezTo>
                  <a:cubicBezTo>
                    <a:pt x="542" y="1211"/>
                    <a:pt x="598" y="1124"/>
                    <a:pt x="704" y="1124"/>
                  </a:cubicBezTo>
                  <a:cubicBezTo>
                    <a:pt x="740" y="1124"/>
                    <a:pt x="783" y="1134"/>
                    <a:pt x="834" y="1160"/>
                  </a:cubicBezTo>
                  <a:cubicBezTo>
                    <a:pt x="915" y="1187"/>
                    <a:pt x="1082" y="1279"/>
                    <a:pt x="1144" y="1279"/>
                  </a:cubicBezTo>
                  <a:cubicBezTo>
                    <a:pt x="1159" y="1279"/>
                    <a:pt x="1168" y="1273"/>
                    <a:pt x="1168" y="1260"/>
                  </a:cubicBezTo>
                  <a:cubicBezTo>
                    <a:pt x="1235" y="1194"/>
                    <a:pt x="1168" y="927"/>
                    <a:pt x="1301" y="860"/>
                  </a:cubicBezTo>
                  <a:cubicBezTo>
                    <a:pt x="1401" y="827"/>
                    <a:pt x="1435" y="760"/>
                    <a:pt x="1468" y="760"/>
                  </a:cubicBezTo>
                  <a:cubicBezTo>
                    <a:pt x="1504" y="760"/>
                    <a:pt x="1521" y="750"/>
                    <a:pt x="1534" y="746"/>
                  </a:cubicBezTo>
                  <a:lnTo>
                    <a:pt x="1534" y="746"/>
                  </a:lnTo>
                  <a:cubicBezTo>
                    <a:pt x="1545" y="751"/>
                    <a:pt x="1556" y="756"/>
                    <a:pt x="1568" y="760"/>
                  </a:cubicBezTo>
                  <a:cubicBezTo>
                    <a:pt x="1557" y="749"/>
                    <a:pt x="1550" y="745"/>
                    <a:pt x="1542" y="745"/>
                  </a:cubicBezTo>
                  <a:cubicBezTo>
                    <a:pt x="1539" y="745"/>
                    <a:pt x="1537" y="746"/>
                    <a:pt x="1534" y="746"/>
                  </a:cubicBezTo>
                  <a:lnTo>
                    <a:pt x="1534" y="746"/>
                  </a:lnTo>
                  <a:cubicBezTo>
                    <a:pt x="1453" y="710"/>
                    <a:pt x="1405" y="644"/>
                    <a:pt x="1435" y="526"/>
                  </a:cubicBezTo>
                  <a:cubicBezTo>
                    <a:pt x="1435" y="426"/>
                    <a:pt x="1468" y="393"/>
                    <a:pt x="1501" y="360"/>
                  </a:cubicBezTo>
                  <a:cubicBezTo>
                    <a:pt x="1501" y="360"/>
                    <a:pt x="1501" y="326"/>
                    <a:pt x="1468" y="326"/>
                  </a:cubicBezTo>
                  <a:cubicBezTo>
                    <a:pt x="1424" y="326"/>
                    <a:pt x="1368" y="330"/>
                    <a:pt x="1310" y="330"/>
                  </a:cubicBezTo>
                  <a:cubicBezTo>
                    <a:pt x="1194" y="330"/>
                    <a:pt x="1068" y="315"/>
                    <a:pt x="1001" y="226"/>
                  </a:cubicBezTo>
                  <a:cubicBezTo>
                    <a:pt x="968" y="226"/>
                    <a:pt x="968" y="193"/>
                    <a:pt x="968" y="193"/>
                  </a:cubicBezTo>
                  <a:cubicBezTo>
                    <a:pt x="901" y="93"/>
                    <a:pt x="901" y="59"/>
                    <a:pt x="834" y="26"/>
                  </a:cubicBezTo>
                  <a:cubicBezTo>
                    <a:pt x="834" y="9"/>
                    <a:pt x="826" y="1"/>
                    <a:pt x="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8" name="Google Shape;4538;p74"/>
            <p:cNvSpPr/>
            <p:nvPr/>
          </p:nvSpPr>
          <p:spPr>
            <a:xfrm>
              <a:off x="7021504" y="2205821"/>
              <a:ext cx="52931" cy="44793"/>
            </a:xfrm>
            <a:custGeom>
              <a:avLst/>
              <a:gdLst/>
              <a:ahLst/>
              <a:cxnLst/>
              <a:rect l="l" t="t" r="r" b="b"/>
              <a:pathLst>
                <a:path w="1535" h="1299" extrusionOk="0">
                  <a:moveTo>
                    <a:pt x="817" y="0"/>
                  </a:moveTo>
                  <a:cubicBezTo>
                    <a:pt x="809" y="0"/>
                    <a:pt x="801" y="9"/>
                    <a:pt x="801" y="26"/>
                  </a:cubicBezTo>
                  <a:cubicBezTo>
                    <a:pt x="746" y="107"/>
                    <a:pt x="692" y="210"/>
                    <a:pt x="602" y="210"/>
                  </a:cubicBezTo>
                  <a:cubicBezTo>
                    <a:pt x="581" y="210"/>
                    <a:pt x="559" y="205"/>
                    <a:pt x="534" y="192"/>
                  </a:cubicBezTo>
                  <a:cubicBezTo>
                    <a:pt x="467" y="159"/>
                    <a:pt x="367" y="126"/>
                    <a:pt x="334" y="126"/>
                  </a:cubicBezTo>
                  <a:cubicBezTo>
                    <a:pt x="300" y="126"/>
                    <a:pt x="300" y="126"/>
                    <a:pt x="300" y="159"/>
                  </a:cubicBezTo>
                  <a:cubicBezTo>
                    <a:pt x="334" y="292"/>
                    <a:pt x="334" y="426"/>
                    <a:pt x="200" y="459"/>
                  </a:cubicBezTo>
                  <a:cubicBezTo>
                    <a:pt x="133" y="459"/>
                    <a:pt x="33" y="493"/>
                    <a:pt x="0" y="493"/>
                  </a:cubicBezTo>
                  <a:lnTo>
                    <a:pt x="0" y="526"/>
                  </a:lnTo>
                  <a:cubicBezTo>
                    <a:pt x="67" y="593"/>
                    <a:pt x="200" y="626"/>
                    <a:pt x="200" y="693"/>
                  </a:cubicBezTo>
                  <a:cubicBezTo>
                    <a:pt x="200" y="793"/>
                    <a:pt x="133" y="926"/>
                    <a:pt x="67" y="960"/>
                  </a:cubicBezTo>
                  <a:cubicBezTo>
                    <a:pt x="33" y="960"/>
                    <a:pt x="33" y="993"/>
                    <a:pt x="67" y="993"/>
                  </a:cubicBezTo>
                  <a:cubicBezTo>
                    <a:pt x="200" y="993"/>
                    <a:pt x="400" y="993"/>
                    <a:pt x="400" y="1260"/>
                  </a:cubicBezTo>
                  <a:cubicBezTo>
                    <a:pt x="400" y="1293"/>
                    <a:pt x="467" y="1293"/>
                    <a:pt x="467" y="1293"/>
                  </a:cubicBezTo>
                  <a:cubicBezTo>
                    <a:pt x="519" y="1216"/>
                    <a:pt x="590" y="1138"/>
                    <a:pt x="713" y="1138"/>
                  </a:cubicBezTo>
                  <a:cubicBezTo>
                    <a:pt x="749" y="1138"/>
                    <a:pt x="789" y="1145"/>
                    <a:pt x="834" y="1160"/>
                  </a:cubicBezTo>
                  <a:cubicBezTo>
                    <a:pt x="923" y="1189"/>
                    <a:pt x="1118" y="1298"/>
                    <a:pt x="1160" y="1298"/>
                  </a:cubicBezTo>
                  <a:cubicBezTo>
                    <a:pt x="1165" y="1298"/>
                    <a:pt x="1168" y="1297"/>
                    <a:pt x="1168" y="1293"/>
                  </a:cubicBezTo>
                  <a:cubicBezTo>
                    <a:pt x="1201" y="1193"/>
                    <a:pt x="1168" y="960"/>
                    <a:pt x="1301" y="859"/>
                  </a:cubicBezTo>
                  <a:cubicBezTo>
                    <a:pt x="1368" y="826"/>
                    <a:pt x="1434" y="793"/>
                    <a:pt x="1468" y="793"/>
                  </a:cubicBezTo>
                  <a:cubicBezTo>
                    <a:pt x="1468" y="793"/>
                    <a:pt x="1468" y="778"/>
                    <a:pt x="1488" y="778"/>
                  </a:cubicBezTo>
                  <a:cubicBezTo>
                    <a:pt x="1497" y="778"/>
                    <a:pt x="1512" y="782"/>
                    <a:pt x="1534" y="793"/>
                  </a:cubicBezTo>
                  <a:cubicBezTo>
                    <a:pt x="1468" y="759"/>
                    <a:pt x="1368" y="659"/>
                    <a:pt x="1401" y="526"/>
                  </a:cubicBezTo>
                  <a:cubicBezTo>
                    <a:pt x="1401" y="459"/>
                    <a:pt x="1468" y="426"/>
                    <a:pt x="1501" y="359"/>
                  </a:cubicBezTo>
                  <a:cubicBezTo>
                    <a:pt x="1501" y="359"/>
                    <a:pt x="1501" y="326"/>
                    <a:pt x="1468" y="326"/>
                  </a:cubicBezTo>
                  <a:cubicBezTo>
                    <a:pt x="1414" y="326"/>
                    <a:pt x="1340" y="331"/>
                    <a:pt x="1265" y="331"/>
                  </a:cubicBezTo>
                  <a:cubicBezTo>
                    <a:pt x="1153" y="331"/>
                    <a:pt x="1041" y="319"/>
                    <a:pt x="1001" y="259"/>
                  </a:cubicBezTo>
                  <a:cubicBezTo>
                    <a:pt x="967" y="259"/>
                    <a:pt x="967" y="192"/>
                    <a:pt x="967" y="192"/>
                  </a:cubicBezTo>
                  <a:cubicBezTo>
                    <a:pt x="867" y="126"/>
                    <a:pt x="867" y="92"/>
                    <a:pt x="834" y="26"/>
                  </a:cubicBezTo>
                  <a:cubicBezTo>
                    <a:pt x="834" y="9"/>
                    <a:pt x="826" y="0"/>
                    <a:pt x="8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9" name="Google Shape;4539;p74"/>
            <p:cNvSpPr/>
            <p:nvPr/>
          </p:nvSpPr>
          <p:spPr>
            <a:xfrm>
              <a:off x="6778788" y="2289784"/>
              <a:ext cx="52965" cy="44103"/>
            </a:xfrm>
            <a:custGeom>
              <a:avLst/>
              <a:gdLst/>
              <a:ahLst/>
              <a:cxnLst/>
              <a:rect l="l" t="t" r="r" b="b"/>
              <a:pathLst>
                <a:path w="1536" h="1279" extrusionOk="0">
                  <a:moveTo>
                    <a:pt x="801" y="1"/>
                  </a:moveTo>
                  <a:cubicBezTo>
                    <a:pt x="785" y="1"/>
                    <a:pt x="768" y="9"/>
                    <a:pt x="768" y="26"/>
                  </a:cubicBezTo>
                  <a:cubicBezTo>
                    <a:pt x="738" y="85"/>
                    <a:pt x="682" y="198"/>
                    <a:pt x="575" y="198"/>
                  </a:cubicBezTo>
                  <a:cubicBezTo>
                    <a:pt x="562" y="198"/>
                    <a:pt x="549" y="196"/>
                    <a:pt x="534" y="192"/>
                  </a:cubicBezTo>
                  <a:cubicBezTo>
                    <a:pt x="434" y="159"/>
                    <a:pt x="368" y="92"/>
                    <a:pt x="334" y="92"/>
                  </a:cubicBezTo>
                  <a:cubicBezTo>
                    <a:pt x="268" y="92"/>
                    <a:pt x="268" y="92"/>
                    <a:pt x="268" y="159"/>
                  </a:cubicBezTo>
                  <a:cubicBezTo>
                    <a:pt x="334" y="259"/>
                    <a:pt x="334" y="393"/>
                    <a:pt x="201" y="426"/>
                  </a:cubicBezTo>
                  <a:cubicBezTo>
                    <a:pt x="101" y="426"/>
                    <a:pt x="34" y="493"/>
                    <a:pt x="1" y="493"/>
                  </a:cubicBezTo>
                  <a:lnTo>
                    <a:pt x="1" y="526"/>
                  </a:lnTo>
                  <a:cubicBezTo>
                    <a:pt x="67" y="559"/>
                    <a:pt x="201" y="593"/>
                    <a:pt x="201" y="693"/>
                  </a:cubicBezTo>
                  <a:cubicBezTo>
                    <a:pt x="201" y="759"/>
                    <a:pt x="101" y="893"/>
                    <a:pt x="67" y="926"/>
                  </a:cubicBezTo>
                  <a:cubicBezTo>
                    <a:pt x="34" y="926"/>
                    <a:pt x="34" y="993"/>
                    <a:pt x="67" y="993"/>
                  </a:cubicBezTo>
                  <a:cubicBezTo>
                    <a:pt x="201" y="993"/>
                    <a:pt x="401" y="993"/>
                    <a:pt x="401" y="1226"/>
                  </a:cubicBezTo>
                  <a:cubicBezTo>
                    <a:pt x="401" y="1260"/>
                    <a:pt x="434" y="1260"/>
                    <a:pt x="434" y="1260"/>
                  </a:cubicBezTo>
                  <a:cubicBezTo>
                    <a:pt x="509" y="1210"/>
                    <a:pt x="565" y="1124"/>
                    <a:pt x="684" y="1124"/>
                  </a:cubicBezTo>
                  <a:cubicBezTo>
                    <a:pt x="726" y="1124"/>
                    <a:pt x="775" y="1134"/>
                    <a:pt x="835" y="1160"/>
                  </a:cubicBezTo>
                  <a:cubicBezTo>
                    <a:pt x="888" y="1187"/>
                    <a:pt x="1072" y="1278"/>
                    <a:pt x="1141" y="1278"/>
                  </a:cubicBezTo>
                  <a:cubicBezTo>
                    <a:pt x="1158" y="1278"/>
                    <a:pt x="1168" y="1273"/>
                    <a:pt x="1168" y="1260"/>
                  </a:cubicBezTo>
                  <a:cubicBezTo>
                    <a:pt x="1202" y="1193"/>
                    <a:pt x="1168" y="926"/>
                    <a:pt x="1302" y="860"/>
                  </a:cubicBezTo>
                  <a:cubicBezTo>
                    <a:pt x="1368" y="826"/>
                    <a:pt x="1402" y="759"/>
                    <a:pt x="1468" y="759"/>
                  </a:cubicBezTo>
                  <a:cubicBezTo>
                    <a:pt x="1485" y="759"/>
                    <a:pt x="1494" y="751"/>
                    <a:pt x="1502" y="747"/>
                  </a:cubicBezTo>
                  <a:lnTo>
                    <a:pt x="1502" y="747"/>
                  </a:lnTo>
                  <a:cubicBezTo>
                    <a:pt x="1513" y="751"/>
                    <a:pt x="1524" y="756"/>
                    <a:pt x="1535" y="759"/>
                  </a:cubicBezTo>
                  <a:cubicBezTo>
                    <a:pt x="1524" y="748"/>
                    <a:pt x="1517" y="745"/>
                    <a:pt x="1510" y="745"/>
                  </a:cubicBezTo>
                  <a:cubicBezTo>
                    <a:pt x="1507" y="745"/>
                    <a:pt x="1505" y="745"/>
                    <a:pt x="1502" y="747"/>
                  </a:cubicBezTo>
                  <a:lnTo>
                    <a:pt x="1502" y="747"/>
                  </a:lnTo>
                  <a:cubicBezTo>
                    <a:pt x="1421" y="710"/>
                    <a:pt x="1372" y="644"/>
                    <a:pt x="1402" y="526"/>
                  </a:cubicBezTo>
                  <a:cubicBezTo>
                    <a:pt x="1402" y="426"/>
                    <a:pt x="1435" y="393"/>
                    <a:pt x="1502" y="359"/>
                  </a:cubicBezTo>
                  <a:cubicBezTo>
                    <a:pt x="1502" y="359"/>
                    <a:pt x="1502" y="326"/>
                    <a:pt x="1435" y="326"/>
                  </a:cubicBezTo>
                  <a:cubicBezTo>
                    <a:pt x="1402" y="326"/>
                    <a:pt x="1350" y="330"/>
                    <a:pt x="1293" y="330"/>
                  </a:cubicBezTo>
                  <a:cubicBezTo>
                    <a:pt x="1179" y="330"/>
                    <a:pt x="1046" y="315"/>
                    <a:pt x="1001" y="226"/>
                  </a:cubicBezTo>
                  <a:cubicBezTo>
                    <a:pt x="935" y="226"/>
                    <a:pt x="935" y="192"/>
                    <a:pt x="935" y="192"/>
                  </a:cubicBezTo>
                  <a:cubicBezTo>
                    <a:pt x="868" y="92"/>
                    <a:pt x="868" y="59"/>
                    <a:pt x="835" y="26"/>
                  </a:cubicBezTo>
                  <a:cubicBezTo>
                    <a:pt x="835" y="9"/>
                    <a:pt x="818" y="1"/>
                    <a:pt x="8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0" name="Google Shape;4540;p74"/>
            <p:cNvSpPr/>
            <p:nvPr/>
          </p:nvSpPr>
          <p:spPr>
            <a:xfrm>
              <a:off x="6357802" y="2062033"/>
              <a:ext cx="52965" cy="44793"/>
            </a:xfrm>
            <a:custGeom>
              <a:avLst/>
              <a:gdLst/>
              <a:ahLst/>
              <a:cxnLst/>
              <a:rect l="l" t="t" r="r" b="b"/>
              <a:pathLst>
                <a:path w="1536" h="1299" extrusionOk="0">
                  <a:moveTo>
                    <a:pt x="1501" y="779"/>
                  </a:moveTo>
                  <a:cubicBezTo>
                    <a:pt x="1512" y="784"/>
                    <a:pt x="1524" y="789"/>
                    <a:pt x="1535" y="793"/>
                  </a:cubicBezTo>
                  <a:cubicBezTo>
                    <a:pt x="1526" y="784"/>
                    <a:pt x="1514" y="780"/>
                    <a:pt x="1501" y="779"/>
                  </a:cubicBezTo>
                  <a:close/>
                  <a:moveTo>
                    <a:pt x="785" y="1"/>
                  </a:moveTo>
                  <a:cubicBezTo>
                    <a:pt x="777" y="1"/>
                    <a:pt x="768" y="9"/>
                    <a:pt x="768" y="26"/>
                  </a:cubicBezTo>
                  <a:cubicBezTo>
                    <a:pt x="741" y="107"/>
                    <a:pt x="670" y="211"/>
                    <a:pt x="590" y="211"/>
                  </a:cubicBezTo>
                  <a:cubicBezTo>
                    <a:pt x="572" y="211"/>
                    <a:pt x="553" y="205"/>
                    <a:pt x="535" y="193"/>
                  </a:cubicBezTo>
                  <a:cubicBezTo>
                    <a:pt x="435" y="159"/>
                    <a:pt x="368" y="126"/>
                    <a:pt x="335" y="126"/>
                  </a:cubicBezTo>
                  <a:cubicBezTo>
                    <a:pt x="268" y="126"/>
                    <a:pt x="268" y="126"/>
                    <a:pt x="268" y="159"/>
                  </a:cubicBezTo>
                  <a:cubicBezTo>
                    <a:pt x="335" y="293"/>
                    <a:pt x="335" y="426"/>
                    <a:pt x="201" y="460"/>
                  </a:cubicBezTo>
                  <a:cubicBezTo>
                    <a:pt x="101" y="460"/>
                    <a:pt x="34" y="493"/>
                    <a:pt x="1" y="493"/>
                  </a:cubicBezTo>
                  <a:lnTo>
                    <a:pt x="1" y="526"/>
                  </a:lnTo>
                  <a:cubicBezTo>
                    <a:pt x="68" y="593"/>
                    <a:pt x="201" y="626"/>
                    <a:pt x="201" y="693"/>
                  </a:cubicBezTo>
                  <a:cubicBezTo>
                    <a:pt x="201" y="793"/>
                    <a:pt x="101" y="927"/>
                    <a:pt x="68" y="960"/>
                  </a:cubicBezTo>
                  <a:cubicBezTo>
                    <a:pt x="34" y="960"/>
                    <a:pt x="34" y="993"/>
                    <a:pt x="68" y="993"/>
                  </a:cubicBezTo>
                  <a:cubicBezTo>
                    <a:pt x="201" y="993"/>
                    <a:pt x="401" y="993"/>
                    <a:pt x="401" y="1260"/>
                  </a:cubicBezTo>
                  <a:cubicBezTo>
                    <a:pt x="401" y="1293"/>
                    <a:pt x="435" y="1293"/>
                    <a:pt x="435" y="1293"/>
                  </a:cubicBezTo>
                  <a:cubicBezTo>
                    <a:pt x="512" y="1216"/>
                    <a:pt x="570" y="1138"/>
                    <a:pt x="700" y="1138"/>
                  </a:cubicBezTo>
                  <a:cubicBezTo>
                    <a:pt x="738" y="1138"/>
                    <a:pt x="782" y="1145"/>
                    <a:pt x="835" y="1160"/>
                  </a:cubicBezTo>
                  <a:cubicBezTo>
                    <a:pt x="894" y="1190"/>
                    <a:pt x="1112" y="1299"/>
                    <a:pt x="1159" y="1299"/>
                  </a:cubicBezTo>
                  <a:cubicBezTo>
                    <a:pt x="1165" y="1299"/>
                    <a:pt x="1168" y="1297"/>
                    <a:pt x="1168" y="1293"/>
                  </a:cubicBezTo>
                  <a:cubicBezTo>
                    <a:pt x="1202" y="1193"/>
                    <a:pt x="1168" y="960"/>
                    <a:pt x="1269" y="860"/>
                  </a:cubicBezTo>
                  <a:cubicBezTo>
                    <a:pt x="1369" y="826"/>
                    <a:pt x="1402" y="793"/>
                    <a:pt x="1435" y="793"/>
                  </a:cubicBezTo>
                  <a:cubicBezTo>
                    <a:pt x="1435" y="793"/>
                    <a:pt x="1465" y="778"/>
                    <a:pt x="1495" y="778"/>
                  </a:cubicBezTo>
                  <a:cubicBezTo>
                    <a:pt x="1497" y="778"/>
                    <a:pt x="1499" y="778"/>
                    <a:pt x="1501" y="779"/>
                  </a:cubicBezTo>
                  <a:lnTo>
                    <a:pt x="1501" y="779"/>
                  </a:lnTo>
                  <a:cubicBezTo>
                    <a:pt x="1421" y="736"/>
                    <a:pt x="1373" y="644"/>
                    <a:pt x="1402" y="526"/>
                  </a:cubicBezTo>
                  <a:cubicBezTo>
                    <a:pt x="1402" y="460"/>
                    <a:pt x="1435" y="426"/>
                    <a:pt x="1469" y="359"/>
                  </a:cubicBezTo>
                  <a:cubicBezTo>
                    <a:pt x="1469" y="359"/>
                    <a:pt x="1469" y="326"/>
                    <a:pt x="1435" y="326"/>
                  </a:cubicBezTo>
                  <a:cubicBezTo>
                    <a:pt x="1382" y="326"/>
                    <a:pt x="1313" y="331"/>
                    <a:pt x="1242" y="331"/>
                  </a:cubicBezTo>
                  <a:cubicBezTo>
                    <a:pt x="1136" y="331"/>
                    <a:pt x="1028" y="319"/>
                    <a:pt x="968" y="259"/>
                  </a:cubicBezTo>
                  <a:cubicBezTo>
                    <a:pt x="935" y="259"/>
                    <a:pt x="935" y="193"/>
                    <a:pt x="935" y="193"/>
                  </a:cubicBezTo>
                  <a:cubicBezTo>
                    <a:pt x="868" y="126"/>
                    <a:pt x="868" y="93"/>
                    <a:pt x="802" y="26"/>
                  </a:cubicBezTo>
                  <a:cubicBezTo>
                    <a:pt x="802" y="9"/>
                    <a:pt x="793" y="1"/>
                    <a:pt x="7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1" name="Google Shape;4541;p74"/>
            <p:cNvSpPr/>
            <p:nvPr/>
          </p:nvSpPr>
          <p:spPr>
            <a:xfrm>
              <a:off x="5491729" y="2287784"/>
              <a:ext cx="52931" cy="44551"/>
            </a:xfrm>
            <a:custGeom>
              <a:avLst/>
              <a:gdLst/>
              <a:ahLst/>
              <a:cxnLst/>
              <a:rect l="l" t="t" r="r" b="b"/>
              <a:pathLst>
                <a:path w="1535" h="1292" extrusionOk="0">
                  <a:moveTo>
                    <a:pt x="1510" y="769"/>
                  </a:moveTo>
                  <a:cubicBezTo>
                    <a:pt x="1510" y="769"/>
                    <a:pt x="1509" y="769"/>
                    <a:pt x="1509" y="769"/>
                  </a:cubicBezTo>
                  <a:lnTo>
                    <a:pt x="1509" y="769"/>
                  </a:lnTo>
                  <a:cubicBezTo>
                    <a:pt x="1518" y="775"/>
                    <a:pt x="1526" y="780"/>
                    <a:pt x="1534" y="784"/>
                  </a:cubicBezTo>
                  <a:cubicBezTo>
                    <a:pt x="1523" y="773"/>
                    <a:pt x="1516" y="769"/>
                    <a:pt x="1510" y="769"/>
                  </a:cubicBezTo>
                  <a:close/>
                  <a:moveTo>
                    <a:pt x="817" y="0"/>
                  </a:moveTo>
                  <a:cubicBezTo>
                    <a:pt x="809" y="0"/>
                    <a:pt x="801" y="17"/>
                    <a:pt x="801" y="50"/>
                  </a:cubicBezTo>
                  <a:cubicBezTo>
                    <a:pt x="771" y="110"/>
                    <a:pt x="688" y="222"/>
                    <a:pt x="576" y="222"/>
                  </a:cubicBezTo>
                  <a:cubicBezTo>
                    <a:pt x="562" y="222"/>
                    <a:pt x="548" y="221"/>
                    <a:pt x="534" y="217"/>
                  </a:cubicBezTo>
                  <a:cubicBezTo>
                    <a:pt x="467" y="150"/>
                    <a:pt x="367" y="117"/>
                    <a:pt x="334" y="117"/>
                  </a:cubicBezTo>
                  <a:cubicBezTo>
                    <a:pt x="300" y="117"/>
                    <a:pt x="300" y="117"/>
                    <a:pt x="300" y="150"/>
                  </a:cubicBezTo>
                  <a:cubicBezTo>
                    <a:pt x="334" y="284"/>
                    <a:pt x="334" y="417"/>
                    <a:pt x="200" y="451"/>
                  </a:cubicBezTo>
                  <a:cubicBezTo>
                    <a:pt x="133" y="451"/>
                    <a:pt x="33" y="484"/>
                    <a:pt x="0" y="484"/>
                  </a:cubicBezTo>
                  <a:lnTo>
                    <a:pt x="0" y="551"/>
                  </a:lnTo>
                  <a:cubicBezTo>
                    <a:pt x="100" y="584"/>
                    <a:pt x="200" y="617"/>
                    <a:pt x="200" y="717"/>
                  </a:cubicBezTo>
                  <a:cubicBezTo>
                    <a:pt x="200" y="784"/>
                    <a:pt x="133" y="918"/>
                    <a:pt x="100" y="951"/>
                  </a:cubicBezTo>
                  <a:cubicBezTo>
                    <a:pt x="33" y="951"/>
                    <a:pt x="33" y="984"/>
                    <a:pt x="100" y="984"/>
                  </a:cubicBezTo>
                  <a:cubicBezTo>
                    <a:pt x="200" y="984"/>
                    <a:pt x="434" y="984"/>
                    <a:pt x="434" y="1251"/>
                  </a:cubicBezTo>
                  <a:cubicBezTo>
                    <a:pt x="434" y="1284"/>
                    <a:pt x="467" y="1284"/>
                    <a:pt x="467" y="1284"/>
                  </a:cubicBezTo>
                  <a:cubicBezTo>
                    <a:pt x="521" y="1230"/>
                    <a:pt x="597" y="1133"/>
                    <a:pt x="730" y="1133"/>
                  </a:cubicBezTo>
                  <a:cubicBezTo>
                    <a:pt x="761" y="1133"/>
                    <a:pt x="796" y="1138"/>
                    <a:pt x="834" y="1151"/>
                  </a:cubicBezTo>
                  <a:cubicBezTo>
                    <a:pt x="920" y="1209"/>
                    <a:pt x="1106" y="1291"/>
                    <a:pt x="1155" y="1291"/>
                  </a:cubicBezTo>
                  <a:cubicBezTo>
                    <a:pt x="1163" y="1291"/>
                    <a:pt x="1168" y="1289"/>
                    <a:pt x="1168" y="1284"/>
                  </a:cubicBezTo>
                  <a:cubicBezTo>
                    <a:pt x="1201" y="1218"/>
                    <a:pt x="1168" y="951"/>
                    <a:pt x="1301" y="884"/>
                  </a:cubicBezTo>
                  <a:cubicBezTo>
                    <a:pt x="1368" y="817"/>
                    <a:pt x="1434" y="784"/>
                    <a:pt x="1468" y="784"/>
                  </a:cubicBezTo>
                  <a:cubicBezTo>
                    <a:pt x="1490" y="784"/>
                    <a:pt x="1497" y="770"/>
                    <a:pt x="1509" y="769"/>
                  </a:cubicBezTo>
                  <a:lnTo>
                    <a:pt x="1509" y="769"/>
                  </a:lnTo>
                  <a:cubicBezTo>
                    <a:pt x="1446" y="727"/>
                    <a:pt x="1376" y="639"/>
                    <a:pt x="1434" y="551"/>
                  </a:cubicBezTo>
                  <a:cubicBezTo>
                    <a:pt x="1434" y="451"/>
                    <a:pt x="1468" y="417"/>
                    <a:pt x="1501" y="384"/>
                  </a:cubicBezTo>
                  <a:cubicBezTo>
                    <a:pt x="1501" y="384"/>
                    <a:pt x="1501" y="317"/>
                    <a:pt x="1468" y="317"/>
                  </a:cubicBezTo>
                  <a:cubicBezTo>
                    <a:pt x="1401" y="317"/>
                    <a:pt x="1309" y="334"/>
                    <a:pt x="1222" y="334"/>
                  </a:cubicBezTo>
                  <a:cubicBezTo>
                    <a:pt x="1134" y="334"/>
                    <a:pt x="1051" y="317"/>
                    <a:pt x="1001" y="250"/>
                  </a:cubicBezTo>
                  <a:cubicBezTo>
                    <a:pt x="967" y="250"/>
                    <a:pt x="967" y="217"/>
                    <a:pt x="967" y="217"/>
                  </a:cubicBezTo>
                  <a:cubicBezTo>
                    <a:pt x="867" y="117"/>
                    <a:pt x="867" y="84"/>
                    <a:pt x="834" y="50"/>
                  </a:cubicBezTo>
                  <a:cubicBezTo>
                    <a:pt x="834" y="17"/>
                    <a:pt x="826" y="0"/>
                    <a:pt x="8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2" name="Google Shape;4542;p74"/>
            <p:cNvSpPr/>
            <p:nvPr/>
          </p:nvSpPr>
          <p:spPr>
            <a:xfrm>
              <a:off x="5502073" y="2313955"/>
              <a:ext cx="2310" cy="1759"/>
            </a:xfrm>
            <a:custGeom>
              <a:avLst/>
              <a:gdLst/>
              <a:ahLst/>
              <a:cxnLst/>
              <a:rect l="l" t="t" r="r" b="b"/>
              <a:pathLst>
                <a:path w="67" h="51" extrusionOk="0">
                  <a:moveTo>
                    <a:pt x="21" y="0"/>
                  </a:moveTo>
                  <a:cubicBezTo>
                    <a:pt x="9" y="0"/>
                    <a:pt x="0" y="8"/>
                    <a:pt x="0" y="25"/>
                  </a:cubicBezTo>
                  <a:cubicBezTo>
                    <a:pt x="0" y="42"/>
                    <a:pt x="9" y="50"/>
                    <a:pt x="21" y="50"/>
                  </a:cubicBezTo>
                  <a:cubicBezTo>
                    <a:pt x="34" y="50"/>
                    <a:pt x="50" y="42"/>
                    <a:pt x="67" y="25"/>
                  </a:cubicBezTo>
                  <a:cubicBezTo>
                    <a:pt x="50" y="8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3" name="Google Shape;4543;p74"/>
            <p:cNvSpPr/>
            <p:nvPr/>
          </p:nvSpPr>
          <p:spPr>
            <a:xfrm>
              <a:off x="5518176" y="2297542"/>
              <a:ext cx="1172" cy="55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0" y="1"/>
                  </a:moveTo>
                  <a:cubicBezTo>
                    <a:pt x="0" y="1"/>
                    <a:pt x="0" y="16"/>
                    <a:pt x="10" y="16"/>
                  </a:cubicBezTo>
                  <a:cubicBezTo>
                    <a:pt x="15" y="16"/>
                    <a:pt x="22" y="12"/>
                    <a:pt x="34" y="1"/>
                  </a:cubicBezTo>
                  <a:close/>
                </a:path>
              </a:pathLst>
            </a:custGeom>
            <a:solidFill>
              <a:srgbClr val="FF94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4" name="Google Shape;4544;p74"/>
            <p:cNvSpPr/>
            <p:nvPr/>
          </p:nvSpPr>
          <p:spPr>
            <a:xfrm>
              <a:off x="5519314" y="2318266"/>
              <a:ext cx="1172" cy="1172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34" y="34"/>
                  </a:moveTo>
                  <a:lnTo>
                    <a:pt x="34" y="34"/>
                  </a:lnTo>
                  <a:cubicBezTo>
                    <a:pt x="1" y="34"/>
                    <a:pt x="1" y="34"/>
                    <a:pt x="34" y="34"/>
                  </a:cubicBezTo>
                  <a:cubicBezTo>
                    <a:pt x="1" y="0"/>
                    <a:pt x="1" y="0"/>
                    <a:pt x="34" y="34"/>
                  </a:cubicBezTo>
                  <a:cubicBezTo>
                    <a:pt x="34" y="0"/>
                    <a:pt x="34" y="0"/>
                    <a:pt x="34" y="34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5" name="Google Shape;4545;p74"/>
            <p:cNvSpPr/>
            <p:nvPr/>
          </p:nvSpPr>
          <p:spPr>
            <a:xfrm>
              <a:off x="6012745" y="2134513"/>
              <a:ext cx="52965" cy="43689"/>
            </a:xfrm>
            <a:custGeom>
              <a:avLst/>
              <a:gdLst/>
              <a:ahLst/>
              <a:cxnLst/>
              <a:rect l="l" t="t" r="r" b="b"/>
              <a:pathLst>
                <a:path w="1536" h="1267" extrusionOk="0">
                  <a:moveTo>
                    <a:pt x="785" y="0"/>
                  </a:moveTo>
                  <a:cubicBezTo>
                    <a:pt x="776" y="0"/>
                    <a:pt x="768" y="9"/>
                    <a:pt x="768" y="25"/>
                  </a:cubicBezTo>
                  <a:cubicBezTo>
                    <a:pt x="738" y="85"/>
                    <a:pt x="655" y="197"/>
                    <a:pt x="567" y="197"/>
                  </a:cubicBezTo>
                  <a:cubicBezTo>
                    <a:pt x="556" y="197"/>
                    <a:pt x="545" y="196"/>
                    <a:pt x="535" y="192"/>
                  </a:cubicBezTo>
                  <a:cubicBezTo>
                    <a:pt x="434" y="159"/>
                    <a:pt x="368" y="92"/>
                    <a:pt x="334" y="92"/>
                  </a:cubicBezTo>
                  <a:cubicBezTo>
                    <a:pt x="268" y="92"/>
                    <a:pt x="268" y="92"/>
                    <a:pt x="268" y="159"/>
                  </a:cubicBezTo>
                  <a:cubicBezTo>
                    <a:pt x="334" y="259"/>
                    <a:pt x="334" y="392"/>
                    <a:pt x="201" y="426"/>
                  </a:cubicBezTo>
                  <a:cubicBezTo>
                    <a:pt x="101" y="426"/>
                    <a:pt x="34" y="492"/>
                    <a:pt x="1" y="492"/>
                  </a:cubicBezTo>
                  <a:lnTo>
                    <a:pt x="1" y="526"/>
                  </a:lnTo>
                  <a:cubicBezTo>
                    <a:pt x="68" y="559"/>
                    <a:pt x="201" y="592"/>
                    <a:pt x="201" y="693"/>
                  </a:cubicBezTo>
                  <a:cubicBezTo>
                    <a:pt x="201" y="759"/>
                    <a:pt x="101" y="893"/>
                    <a:pt x="68" y="926"/>
                  </a:cubicBezTo>
                  <a:cubicBezTo>
                    <a:pt x="34" y="926"/>
                    <a:pt x="34" y="993"/>
                    <a:pt x="68" y="993"/>
                  </a:cubicBezTo>
                  <a:cubicBezTo>
                    <a:pt x="201" y="993"/>
                    <a:pt x="401" y="993"/>
                    <a:pt x="401" y="1226"/>
                  </a:cubicBezTo>
                  <a:cubicBezTo>
                    <a:pt x="401" y="1260"/>
                    <a:pt x="434" y="1260"/>
                    <a:pt x="434" y="1260"/>
                  </a:cubicBezTo>
                  <a:cubicBezTo>
                    <a:pt x="515" y="1206"/>
                    <a:pt x="575" y="1108"/>
                    <a:pt x="718" y="1108"/>
                  </a:cubicBezTo>
                  <a:cubicBezTo>
                    <a:pt x="752" y="1108"/>
                    <a:pt x="790" y="1113"/>
                    <a:pt x="835" y="1126"/>
                  </a:cubicBezTo>
                  <a:cubicBezTo>
                    <a:pt x="892" y="1184"/>
                    <a:pt x="1099" y="1266"/>
                    <a:pt x="1155" y="1266"/>
                  </a:cubicBezTo>
                  <a:cubicBezTo>
                    <a:pt x="1163" y="1266"/>
                    <a:pt x="1168" y="1264"/>
                    <a:pt x="1168" y="1260"/>
                  </a:cubicBezTo>
                  <a:cubicBezTo>
                    <a:pt x="1202" y="1193"/>
                    <a:pt x="1168" y="926"/>
                    <a:pt x="1268" y="859"/>
                  </a:cubicBezTo>
                  <a:cubicBezTo>
                    <a:pt x="1368" y="826"/>
                    <a:pt x="1402" y="759"/>
                    <a:pt x="1435" y="759"/>
                  </a:cubicBezTo>
                  <a:cubicBezTo>
                    <a:pt x="1435" y="759"/>
                    <a:pt x="1435" y="744"/>
                    <a:pt x="1465" y="744"/>
                  </a:cubicBezTo>
                  <a:cubicBezTo>
                    <a:pt x="1480" y="744"/>
                    <a:pt x="1502" y="748"/>
                    <a:pt x="1535" y="759"/>
                  </a:cubicBezTo>
                  <a:cubicBezTo>
                    <a:pt x="1435" y="726"/>
                    <a:pt x="1368" y="659"/>
                    <a:pt x="1402" y="526"/>
                  </a:cubicBezTo>
                  <a:cubicBezTo>
                    <a:pt x="1402" y="426"/>
                    <a:pt x="1435" y="392"/>
                    <a:pt x="1469" y="359"/>
                  </a:cubicBezTo>
                  <a:cubicBezTo>
                    <a:pt x="1469" y="359"/>
                    <a:pt x="1469" y="326"/>
                    <a:pt x="1435" y="326"/>
                  </a:cubicBezTo>
                  <a:cubicBezTo>
                    <a:pt x="1391" y="326"/>
                    <a:pt x="1335" y="329"/>
                    <a:pt x="1277" y="329"/>
                  </a:cubicBezTo>
                  <a:cubicBezTo>
                    <a:pt x="1161" y="329"/>
                    <a:pt x="1035" y="314"/>
                    <a:pt x="968" y="226"/>
                  </a:cubicBezTo>
                  <a:cubicBezTo>
                    <a:pt x="935" y="226"/>
                    <a:pt x="935" y="192"/>
                    <a:pt x="935" y="192"/>
                  </a:cubicBezTo>
                  <a:cubicBezTo>
                    <a:pt x="868" y="92"/>
                    <a:pt x="868" y="59"/>
                    <a:pt x="801" y="25"/>
                  </a:cubicBezTo>
                  <a:cubicBezTo>
                    <a:pt x="801" y="9"/>
                    <a:pt x="793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6" name="Google Shape;4546;p74"/>
            <p:cNvSpPr/>
            <p:nvPr/>
          </p:nvSpPr>
          <p:spPr>
            <a:xfrm>
              <a:off x="5590622" y="2170167"/>
              <a:ext cx="54103" cy="44793"/>
            </a:xfrm>
            <a:custGeom>
              <a:avLst/>
              <a:gdLst/>
              <a:ahLst/>
              <a:cxnLst/>
              <a:rect l="l" t="t" r="r" b="b"/>
              <a:pathLst>
                <a:path w="1569" h="1299" extrusionOk="0">
                  <a:moveTo>
                    <a:pt x="818" y="0"/>
                  </a:moveTo>
                  <a:cubicBezTo>
                    <a:pt x="810" y="0"/>
                    <a:pt x="801" y="9"/>
                    <a:pt x="801" y="25"/>
                  </a:cubicBezTo>
                  <a:cubicBezTo>
                    <a:pt x="772" y="112"/>
                    <a:pt x="693" y="199"/>
                    <a:pt x="608" y="199"/>
                  </a:cubicBezTo>
                  <a:cubicBezTo>
                    <a:pt x="595" y="199"/>
                    <a:pt x="581" y="197"/>
                    <a:pt x="568" y="192"/>
                  </a:cubicBezTo>
                  <a:cubicBezTo>
                    <a:pt x="468" y="159"/>
                    <a:pt x="401" y="126"/>
                    <a:pt x="334" y="126"/>
                  </a:cubicBezTo>
                  <a:cubicBezTo>
                    <a:pt x="301" y="126"/>
                    <a:pt x="301" y="126"/>
                    <a:pt x="301" y="159"/>
                  </a:cubicBezTo>
                  <a:cubicBezTo>
                    <a:pt x="334" y="292"/>
                    <a:pt x="334" y="392"/>
                    <a:pt x="234" y="459"/>
                  </a:cubicBezTo>
                  <a:cubicBezTo>
                    <a:pt x="134" y="459"/>
                    <a:pt x="67" y="492"/>
                    <a:pt x="1" y="492"/>
                  </a:cubicBezTo>
                  <a:lnTo>
                    <a:pt x="1" y="526"/>
                  </a:lnTo>
                  <a:cubicBezTo>
                    <a:pt x="101" y="559"/>
                    <a:pt x="234" y="626"/>
                    <a:pt x="234" y="693"/>
                  </a:cubicBezTo>
                  <a:cubicBezTo>
                    <a:pt x="234" y="793"/>
                    <a:pt x="134" y="893"/>
                    <a:pt x="101" y="959"/>
                  </a:cubicBezTo>
                  <a:cubicBezTo>
                    <a:pt x="67" y="959"/>
                    <a:pt x="67" y="993"/>
                    <a:pt x="101" y="993"/>
                  </a:cubicBezTo>
                  <a:cubicBezTo>
                    <a:pt x="234" y="993"/>
                    <a:pt x="434" y="993"/>
                    <a:pt x="434" y="1226"/>
                  </a:cubicBezTo>
                  <a:cubicBezTo>
                    <a:pt x="434" y="1293"/>
                    <a:pt x="468" y="1293"/>
                    <a:pt x="468" y="1293"/>
                  </a:cubicBezTo>
                  <a:cubicBezTo>
                    <a:pt x="543" y="1218"/>
                    <a:pt x="599" y="1124"/>
                    <a:pt x="707" y="1124"/>
                  </a:cubicBezTo>
                  <a:cubicBezTo>
                    <a:pt x="743" y="1124"/>
                    <a:pt x="785" y="1135"/>
                    <a:pt x="835" y="1160"/>
                  </a:cubicBezTo>
                  <a:cubicBezTo>
                    <a:pt x="924" y="1189"/>
                    <a:pt x="1119" y="1298"/>
                    <a:pt x="1160" y="1298"/>
                  </a:cubicBezTo>
                  <a:cubicBezTo>
                    <a:pt x="1165" y="1298"/>
                    <a:pt x="1168" y="1297"/>
                    <a:pt x="1168" y="1293"/>
                  </a:cubicBezTo>
                  <a:cubicBezTo>
                    <a:pt x="1235" y="1193"/>
                    <a:pt x="1168" y="926"/>
                    <a:pt x="1302" y="859"/>
                  </a:cubicBezTo>
                  <a:cubicBezTo>
                    <a:pt x="1368" y="826"/>
                    <a:pt x="1435" y="793"/>
                    <a:pt x="1468" y="793"/>
                  </a:cubicBezTo>
                  <a:cubicBezTo>
                    <a:pt x="1468" y="759"/>
                    <a:pt x="1468" y="743"/>
                    <a:pt x="1481" y="743"/>
                  </a:cubicBezTo>
                  <a:cubicBezTo>
                    <a:pt x="1493" y="743"/>
                    <a:pt x="1518" y="759"/>
                    <a:pt x="1569" y="793"/>
                  </a:cubicBezTo>
                  <a:cubicBezTo>
                    <a:pt x="1468" y="726"/>
                    <a:pt x="1402" y="659"/>
                    <a:pt x="1435" y="526"/>
                  </a:cubicBezTo>
                  <a:cubicBezTo>
                    <a:pt x="1435" y="459"/>
                    <a:pt x="1468" y="392"/>
                    <a:pt x="1502" y="359"/>
                  </a:cubicBezTo>
                  <a:cubicBezTo>
                    <a:pt x="1502" y="359"/>
                    <a:pt x="1502" y="326"/>
                    <a:pt x="1468" y="326"/>
                  </a:cubicBezTo>
                  <a:cubicBezTo>
                    <a:pt x="1424" y="326"/>
                    <a:pt x="1368" y="329"/>
                    <a:pt x="1310" y="329"/>
                  </a:cubicBezTo>
                  <a:cubicBezTo>
                    <a:pt x="1194" y="329"/>
                    <a:pt x="1068" y="315"/>
                    <a:pt x="1001" y="226"/>
                  </a:cubicBezTo>
                  <a:cubicBezTo>
                    <a:pt x="968" y="226"/>
                    <a:pt x="968" y="192"/>
                    <a:pt x="968" y="192"/>
                  </a:cubicBezTo>
                  <a:cubicBezTo>
                    <a:pt x="901" y="126"/>
                    <a:pt x="901" y="59"/>
                    <a:pt x="835" y="25"/>
                  </a:cubicBezTo>
                  <a:cubicBezTo>
                    <a:pt x="835" y="9"/>
                    <a:pt x="826" y="0"/>
                    <a:pt x="8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7" name="Google Shape;4547;p74"/>
            <p:cNvSpPr/>
            <p:nvPr/>
          </p:nvSpPr>
          <p:spPr>
            <a:xfrm>
              <a:off x="5604449" y="2198649"/>
              <a:ext cx="1172" cy="1172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33" y="0"/>
                  </a:moveTo>
                  <a:cubicBezTo>
                    <a:pt x="33" y="33"/>
                    <a:pt x="33" y="33"/>
                    <a:pt x="33" y="0"/>
                  </a:cubicBezTo>
                  <a:cubicBezTo>
                    <a:pt x="0" y="33"/>
                    <a:pt x="0" y="33"/>
                    <a:pt x="33" y="0"/>
                  </a:cubicBezTo>
                  <a:cubicBezTo>
                    <a:pt x="0" y="0"/>
                    <a:pt x="0" y="0"/>
                    <a:pt x="33" y="0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548" name="Google Shape;4548;p74"/>
          <p:cNvGrpSpPr/>
          <p:nvPr/>
        </p:nvGrpSpPr>
        <p:grpSpPr>
          <a:xfrm>
            <a:off x="3092922" y="3943132"/>
            <a:ext cx="2250948" cy="555367"/>
            <a:chOff x="5083398" y="4022862"/>
            <a:chExt cx="2027881" cy="500376"/>
          </a:xfrm>
        </p:grpSpPr>
        <p:sp>
          <p:nvSpPr>
            <p:cNvPr id="4549" name="Google Shape;4549;p74"/>
            <p:cNvSpPr/>
            <p:nvPr/>
          </p:nvSpPr>
          <p:spPr>
            <a:xfrm>
              <a:off x="5084536" y="4022862"/>
              <a:ext cx="2025605" cy="500376"/>
            </a:xfrm>
            <a:custGeom>
              <a:avLst/>
              <a:gdLst/>
              <a:ahLst/>
              <a:cxnLst/>
              <a:rect l="l" t="t" r="r" b="b"/>
              <a:pathLst>
                <a:path w="58743" h="14511" extrusionOk="0">
                  <a:moveTo>
                    <a:pt x="1" y="1"/>
                  </a:moveTo>
                  <a:lnTo>
                    <a:pt x="1" y="14511"/>
                  </a:lnTo>
                  <a:lnTo>
                    <a:pt x="58743" y="14511"/>
                  </a:lnTo>
                  <a:lnTo>
                    <a:pt x="587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0" name="Google Shape;4550;p74"/>
            <p:cNvSpPr/>
            <p:nvPr/>
          </p:nvSpPr>
          <p:spPr>
            <a:xfrm>
              <a:off x="5084536" y="4029759"/>
              <a:ext cx="2025605" cy="487755"/>
            </a:xfrm>
            <a:custGeom>
              <a:avLst/>
              <a:gdLst/>
              <a:ahLst/>
              <a:cxnLst/>
              <a:rect l="l" t="t" r="r" b="b"/>
              <a:pathLst>
                <a:path w="58743" h="14145" extrusionOk="0">
                  <a:moveTo>
                    <a:pt x="1" y="1"/>
                  </a:moveTo>
                  <a:lnTo>
                    <a:pt x="1" y="14144"/>
                  </a:lnTo>
                  <a:lnTo>
                    <a:pt x="58743" y="14144"/>
                  </a:lnTo>
                  <a:lnTo>
                    <a:pt x="587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1" name="Google Shape;4551;p74"/>
            <p:cNvSpPr/>
            <p:nvPr/>
          </p:nvSpPr>
          <p:spPr>
            <a:xfrm>
              <a:off x="5084536" y="4044724"/>
              <a:ext cx="2025605" cy="456686"/>
            </a:xfrm>
            <a:custGeom>
              <a:avLst/>
              <a:gdLst/>
              <a:ahLst/>
              <a:cxnLst/>
              <a:rect l="l" t="t" r="r" b="b"/>
              <a:pathLst>
                <a:path w="58743" h="13244" extrusionOk="0">
                  <a:moveTo>
                    <a:pt x="1" y="0"/>
                  </a:moveTo>
                  <a:lnTo>
                    <a:pt x="1" y="13243"/>
                  </a:lnTo>
                  <a:lnTo>
                    <a:pt x="58743" y="13243"/>
                  </a:lnTo>
                  <a:lnTo>
                    <a:pt x="587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2" name="Google Shape;4552;p74"/>
            <p:cNvSpPr/>
            <p:nvPr/>
          </p:nvSpPr>
          <p:spPr>
            <a:xfrm>
              <a:off x="5084536" y="4051620"/>
              <a:ext cx="2025605" cy="444031"/>
            </a:xfrm>
            <a:custGeom>
              <a:avLst/>
              <a:gdLst/>
              <a:ahLst/>
              <a:cxnLst/>
              <a:rect l="l" t="t" r="r" b="b"/>
              <a:pathLst>
                <a:path w="58743" h="12877" extrusionOk="0">
                  <a:moveTo>
                    <a:pt x="1" y="0"/>
                  </a:moveTo>
                  <a:lnTo>
                    <a:pt x="1" y="12876"/>
                  </a:lnTo>
                  <a:lnTo>
                    <a:pt x="58743" y="12876"/>
                  </a:lnTo>
                  <a:lnTo>
                    <a:pt x="587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3" name="Google Shape;4553;p74"/>
            <p:cNvSpPr/>
            <p:nvPr/>
          </p:nvSpPr>
          <p:spPr>
            <a:xfrm>
              <a:off x="5084536" y="4060827"/>
              <a:ext cx="2025605" cy="425617"/>
            </a:xfrm>
            <a:custGeom>
              <a:avLst/>
              <a:gdLst/>
              <a:ahLst/>
              <a:cxnLst/>
              <a:rect l="l" t="t" r="r" b="b"/>
              <a:pathLst>
                <a:path w="58743" h="12343" extrusionOk="0">
                  <a:moveTo>
                    <a:pt x="1" y="0"/>
                  </a:moveTo>
                  <a:lnTo>
                    <a:pt x="1" y="12343"/>
                  </a:lnTo>
                  <a:lnTo>
                    <a:pt x="58743" y="12343"/>
                  </a:lnTo>
                  <a:lnTo>
                    <a:pt x="587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4" name="Google Shape;4554;p74"/>
            <p:cNvSpPr/>
            <p:nvPr/>
          </p:nvSpPr>
          <p:spPr>
            <a:xfrm>
              <a:off x="5083398" y="4121618"/>
              <a:ext cx="2027881" cy="302274"/>
            </a:xfrm>
            <a:custGeom>
              <a:avLst/>
              <a:gdLst/>
              <a:ahLst/>
              <a:cxnLst/>
              <a:rect l="l" t="t" r="r" b="b"/>
              <a:pathLst>
                <a:path w="58809" h="8766" extrusionOk="0">
                  <a:moveTo>
                    <a:pt x="58742" y="639"/>
                  </a:moveTo>
                  <a:lnTo>
                    <a:pt x="58742" y="663"/>
                  </a:lnTo>
                  <a:lnTo>
                    <a:pt x="58742" y="663"/>
                  </a:lnTo>
                  <a:cubicBezTo>
                    <a:pt x="58765" y="655"/>
                    <a:pt x="58787" y="647"/>
                    <a:pt x="58809" y="639"/>
                  </a:cubicBezTo>
                  <a:close/>
                  <a:moveTo>
                    <a:pt x="39861" y="1"/>
                  </a:moveTo>
                  <a:cubicBezTo>
                    <a:pt x="37758" y="1"/>
                    <a:pt x="37524" y="969"/>
                    <a:pt x="35926" y="1673"/>
                  </a:cubicBezTo>
                  <a:cubicBezTo>
                    <a:pt x="35469" y="1890"/>
                    <a:pt x="35004" y="1979"/>
                    <a:pt x="34510" y="1979"/>
                  </a:cubicBezTo>
                  <a:cubicBezTo>
                    <a:pt x="32951" y="1979"/>
                    <a:pt x="31107" y="1088"/>
                    <a:pt x="28320" y="506"/>
                  </a:cubicBezTo>
                  <a:cubicBezTo>
                    <a:pt x="27348" y="311"/>
                    <a:pt x="26575" y="229"/>
                    <a:pt x="25896" y="229"/>
                  </a:cubicBezTo>
                  <a:cubicBezTo>
                    <a:pt x="24015" y="229"/>
                    <a:pt x="22862" y="860"/>
                    <a:pt x="20215" y="1473"/>
                  </a:cubicBezTo>
                  <a:cubicBezTo>
                    <a:pt x="19096" y="1747"/>
                    <a:pt x="18258" y="1868"/>
                    <a:pt x="17529" y="1868"/>
                  </a:cubicBezTo>
                  <a:cubicBezTo>
                    <a:pt x="15954" y="1868"/>
                    <a:pt x="14890" y="1304"/>
                    <a:pt x="12609" y="506"/>
                  </a:cubicBezTo>
                  <a:cubicBezTo>
                    <a:pt x="11660" y="173"/>
                    <a:pt x="11007" y="41"/>
                    <a:pt x="10483" y="41"/>
                  </a:cubicBezTo>
                  <a:cubicBezTo>
                    <a:pt x="9166" y="41"/>
                    <a:pt x="8657" y="876"/>
                    <a:pt x="6271" y="1473"/>
                  </a:cubicBezTo>
                  <a:cubicBezTo>
                    <a:pt x="5384" y="1704"/>
                    <a:pt x="4480" y="1789"/>
                    <a:pt x="3626" y="1789"/>
                  </a:cubicBezTo>
                  <a:cubicBezTo>
                    <a:pt x="2138" y="1789"/>
                    <a:pt x="806" y="1530"/>
                    <a:pt x="0" y="1340"/>
                  </a:cubicBezTo>
                  <a:lnTo>
                    <a:pt x="0" y="8245"/>
                  </a:lnTo>
                  <a:cubicBezTo>
                    <a:pt x="534" y="8144"/>
                    <a:pt x="1134" y="7944"/>
                    <a:pt x="1635" y="7611"/>
                  </a:cubicBezTo>
                  <a:cubicBezTo>
                    <a:pt x="2241" y="7192"/>
                    <a:pt x="3066" y="7073"/>
                    <a:pt x="3953" y="7073"/>
                  </a:cubicBezTo>
                  <a:cubicBezTo>
                    <a:pt x="5115" y="7073"/>
                    <a:pt x="6384" y="7277"/>
                    <a:pt x="7406" y="7277"/>
                  </a:cubicBezTo>
                  <a:cubicBezTo>
                    <a:pt x="8473" y="7277"/>
                    <a:pt x="9660" y="7408"/>
                    <a:pt x="11079" y="7408"/>
                  </a:cubicBezTo>
                  <a:cubicBezTo>
                    <a:pt x="12144" y="7408"/>
                    <a:pt x="13338" y="7334"/>
                    <a:pt x="14711" y="7077"/>
                  </a:cubicBezTo>
                  <a:cubicBezTo>
                    <a:pt x="16002" y="6824"/>
                    <a:pt x="17309" y="6704"/>
                    <a:pt x="18537" y="6704"/>
                  </a:cubicBezTo>
                  <a:cubicBezTo>
                    <a:pt x="20386" y="6704"/>
                    <a:pt x="22054" y="6976"/>
                    <a:pt x="23217" y="7477"/>
                  </a:cubicBezTo>
                  <a:cubicBezTo>
                    <a:pt x="24225" y="7929"/>
                    <a:pt x="25703" y="8145"/>
                    <a:pt x="27454" y="8145"/>
                  </a:cubicBezTo>
                  <a:cubicBezTo>
                    <a:pt x="29064" y="8145"/>
                    <a:pt x="30906" y="7962"/>
                    <a:pt x="32824" y="7611"/>
                  </a:cubicBezTo>
                  <a:cubicBezTo>
                    <a:pt x="33712" y="7438"/>
                    <a:pt x="34584" y="7370"/>
                    <a:pt x="35453" y="7370"/>
                  </a:cubicBezTo>
                  <a:cubicBezTo>
                    <a:pt x="38432" y="7370"/>
                    <a:pt x="41379" y="8167"/>
                    <a:pt x="44866" y="8245"/>
                  </a:cubicBezTo>
                  <a:cubicBezTo>
                    <a:pt x="48226" y="8319"/>
                    <a:pt x="49264" y="8765"/>
                    <a:pt x="51182" y="8765"/>
                  </a:cubicBezTo>
                  <a:cubicBezTo>
                    <a:pt x="51835" y="8765"/>
                    <a:pt x="52589" y="8714"/>
                    <a:pt x="53572" y="8578"/>
                  </a:cubicBezTo>
                  <a:cubicBezTo>
                    <a:pt x="55807" y="8278"/>
                    <a:pt x="57575" y="8111"/>
                    <a:pt x="58742" y="8011"/>
                  </a:cubicBezTo>
                  <a:lnTo>
                    <a:pt x="58742" y="663"/>
                  </a:lnTo>
                  <a:lnTo>
                    <a:pt x="58742" y="663"/>
                  </a:lnTo>
                  <a:cubicBezTo>
                    <a:pt x="58492" y="751"/>
                    <a:pt x="58214" y="817"/>
                    <a:pt x="57908" y="939"/>
                  </a:cubicBezTo>
                  <a:cubicBezTo>
                    <a:pt x="57301" y="1182"/>
                    <a:pt x="56909" y="1279"/>
                    <a:pt x="56578" y="1279"/>
                  </a:cubicBezTo>
                  <a:cubicBezTo>
                    <a:pt x="55909" y="1279"/>
                    <a:pt x="55489" y="885"/>
                    <a:pt x="54039" y="506"/>
                  </a:cubicBezTo>
                  <a:cubicBezTo>
                    <a:pt x="53454" y="362"/>
                    <a:pt x="52952" y="305"/>
                    <a:pt x="52483" y="305"/>
                  </a:cubicBezTo>
                  <a:cubicBezTo>
                    <a:pt x="51213" y="305"/>
                    <a:pt x="50189" y="720"/>
                    <a:pt x="48435" y="939"/>
                  </a:cubicBezTo>
                  <a:cubicBezTo>
                    <a:pt x="47892" y="1016"/>
                    <a:pt x="47446" y="1050"/>
                    <a:pt x="47034" y="1050"/>
                  </a:cubicBezTo>
                  <a:cubicBezTo>
                    <a:pt x="45647" y="1050"/>
                    <a:pt x="44646" y="661"/>
                    <a:pt x="41663" y="172"/>
                  </a:cubicBezTo>
                  <a:cubicBezTo>
                    <a:pt x="40936" y="53"/>
                    <a:pt x="40348" y="1"/>
                    <a:pt x="398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5" name="Google Shape;4555;p74"/>
            <p:cNvSpPr/>
            <p:nvPr/>
          </p:nvSpPr>
          <p:spPr>
            <a:xfrm>
              <a:off x="5238668" y="4243717"/>
              <a:ext cx="223171" cy="120413"/>
            </a:xfrm>
            <a:custGeom>
              <a:avLst/>
              <a:gdLst/>
              <a:ahLst/>
              <a:cxnLst/>
              <a:rect l="l" t="t" r="r" b="b"/>
              <a:pathLst>
                <a:path w="6472" h="3492" extrusionOk="0">
                  <a:moveTo>
                    <a:pt x="4195" y="0"/>
                  </a:moveTo>
                  <a:cubicBezTo>
                    <a:pt x="3753" y="0"/>
                    <a:pt x="3269" y="67"/>
                    <a:pt x="2769" y="200"/>
                  </a:cubicBezTo>
                  <a:cubicBezTo>
                    <a:pt x="1668" y="467"/>
                    <a:pt x="801" y="967"/>
                    <a:pt x="334" y="1568"/>
                  </a:cubicBezTo>
                  <a:cubicBezTo>
                    <a:pt x="201" y="1735"/>
                    <a:pt x="134" y="1868"/>
                    <a:pt x="101" y="2035"/>
                  </a:cubicBezTo>
                  <a:cubicBezTo>
                    <a:pt x="0" y="2202"/>
                    <a:pt x="0" y="2369"/>
                    <a:pt x="34" y="2535"/>
                  </a:cubicBezTo>
                  <a:cubicBezTo>
                    <a:pt x="198" y="3146"/>
                    <a:pt x="1024" y="3492"/>
                    <a:pt x="2092" y="3492"/>
                  </a:cubicBezTo>
                  <a:cubicBezTo>
                    <a:pt x="2541" y="3492"/>
                    <a:pt x="3033" y="3431"/>
                    <a:pt x="3536" y="3303"/>
                  </a:cubicBezTo>
                  <a:cubicBezTo>
                    <a:pt x="5271" y="2902"/>
                    <a:pt x="6472" y="1868"/>
                    <a:pt x="6272" y="967"/>
                  </a:cubicBezTo>
                  <a:cubicBezTo>
                    <a:pt x="6205" y="901"/>
                    <a:pt x="6205" y="801"/>
                    <a:pt x="6205" y="767"/>
                  </a:cubicBezTo>
                  <a:cubicBezTo>
                    <a:pt x="6038" y="534"/>
                    <a:pt x="5738" y="300"/>
                    <a:pt x="5371" y="200"/>
                  </a:cubicBezTo>
                  <a:cubicBezTo>
                    <a:pt x="5037" y="67"/>
                    <a:pt x="4637" y="0"/>
                    <a:pt x="4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6" name="Google Shape;4556;p74"/>
            <p:cNvSpPr/>
            <p:nvPr/>
          </p:nvSpPr>
          <p:spPr>
            <a:xfrm>
              <a:off x="5267426" y="4261509"/>
              <a:ext cx="149551" cy="63413"/>
            </a:xfrm>
            <a:custGeom>
              <a:avLst/>
              <a:gdLst/>
              <a:ahLst/>
              <a:cxnLst/>
              <a:rect l="l" t="t" r="r" b="b"/>
              <a:pathLst>
                <a:path w="4337" h="1839" extrusionOk="0">
                  <a:moveTo>
                    <a:pt x="3322" y="0"/>
                  </a:moveTo>
                  <a:cubicBezTo>
                    <a:pt x="2946" y="0"/>
                    <a:pt x="2499" y="62"/>
                    <a:pt x="2035" y="185"/>
                  </a:cubicBezTo>
                  <a:cubicBezTo>
                    <a:pt x="834" y="451"/>
                    <a:pt x="0" y="1052"/>
                    <a:pt x="100" y="1452"/>
                  </a:cubicBezTo>
                  <a:cubicBezTo>
                    <a:pt x="100" y="1519"/>
                    <a:pt x="100" y="1552"/>
                    <a:pt x="134" y="1586"/>
                  </a:cubicBezTo>
                  <a:cubicBezTo>
                    <a:pt x="265" y="1755"/>
                    <a:pt x="629" y="1839"/>
                    <a:pt x="1106" y="1839"/>
                  </a:cubicBezTo>
                  <a:cubicBezTo>
                    <a:pt x="1477" y="1839"/>
                    <a:pt x="1916" y="1788"/>
                    <a:pt x="2369" y="1686"/>
                  </a:cubicBezTo>
                  <a:cubicBezTo>
                    <a:pt x="3470" y="1385"/>
                    <a:pt x="4270" y="918"/>
                    <a:pt x="4337" y="518"/>
                  </a:cubicBezTo>
                  <a:lnTo>
                    <a:pt x="4337" y="385"/>
                  </a:lnTo>
                  <a:cubicBezTo>
                    <a:pt x="4258" y="129"/>
                    <a:pt x="3865" y="0"/>
                    <a:pt x="3322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7" name="Google Shape;4557;p74"/>
            <p:cNvSpPr/>
            <p:nvPr/>
          </p:nvSpPr>
          <p:spPr>
            <a:xfrm>
              <a:off x="5272012" y="4269199"/>
              <a:ext cx="144964" cy="55724"/>
            </a:xfrm>
            <a:custGeom>
              <a:avLst/>
              <a:gdLst/>
              <a:ahLst/>
              <a:cxnLst/>
              <a:rect l="l" t="t" r="r" b="b"/>
              <a:pathLst>
                <a:path w="4204" h="1616" extrusionOk="0">
                  <a:moveTo>
                    <a:pt x="3251" y="1"/>
                  </a:moveTo>
                  <a:cubicBezTo>
                    <a:pt x="2876" y="1"/>
                    <a:pt x="2429" y="62"/>
                    <a:pt x="1969" y="195"/>
                  </a:cubicBezTo>
                  <a:cubicBezTo>
                    <a:pt x="868" y="495"/>
                    <a:pt x="68" y="962"/>
                    <a:pt x="1" y="1363"/>
                  </a:cubicBezTo>
                  <a:cubicBezTo>
                    <a:pt x="132" y="1532"/>
                    <a:pt x="496" y="1616"/>
                    <a:pt x="973" y="1616"/>
                  </a:cubicBezTo>
                  <a:cubicBezTo>
                    <a:pt x="1344" y="1616"/>
                    <a:pt x="1783" y="1565"/>
                    <a:pt x="2236" y="1463"/>
                  </a:cubicBezTo>
                  <a:cubicBezTo>
                    <a:pt x="3337" y="1162"/>
                    <a:pt x="4137" y="695"/>
                    <a:pt x="4204" y="262"/>
                  </a:cubicBezTo>
                  <a:cubicBezTo>
                    <a:pt x="4074" y="95"/>
                    <a:pt x="3719" y="1"/>
                    <a:pt x="3251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8" name="Google Shape;4558;p74"/>
            <p:cNvSpPr/>
            <p:nvPr/>
          </p:nvSpPr>
          <p:spPr>
            <a:xfrm>
              <a:off x="5238668" y="4271302"/>
              <a:ext cx="223171" cy="92827"/>
            </a:xfrm>
            <a:custGeom>
              <a:avLst/>
              <a:gdLst/>
              <a:ahLst/>
              <a:cxnLst/>
              <a:rect l="l" t="t" r="r" b="b"/>
              <a:pathLst>
                <a:path w="6472" h="2692" extrusionOk="0">
                  <a:moveTo>
                    <a:pt x="6205" y="1"/>
                  </a:moveTo>
                  <a:cubicBezTo>
                    <a:pt x="6205" y="434"/>
                    <a:pt x="6005" y="1068"/>
                    <a:pt x="4871" y="1635"/>
                  </a:cubicBezTo>
                  <a:cubicBezTo>
                    <a:pt x="3893" y="2135"/>
                    <a:pt x="2716" y="2394"/>
                    <a:pt x="1803" y="2394"/>
                  </a:cubicBezTo>
                  <a:cubicBezTo>
                    <a:pt x="1315" y="2394"/>
                    <a:pt x="902" y="2320"/>
                    <a:pt x="634" y="2169"/>
                  </a:cubicBezTo>
                  <a:cubicBezTo>
                    <a:pt x="167" y="1935"/>
                    <a:pt x="101" y="1502"/>
                    <a:pt x="101" y="1235"/>
                  </a:cubicBezTo>
                  <a:cubicBezTo>
                    <a:pt x="0" y="1402"/>
                    <a:pt x="0" y="1569"/>
                    <a:pt x="34" y="1735"/>
                  </a:cubicBezTo>
                  <a:cubicBezTo>
                    <a:pt x="198" y="2346"/>
                    <a:pt x="1024" y="2692"/>
                    <a:pt x="2092" y="2692"/>
                  </a:cubicBezTo>
                  <a:cubicBezTo>
                    <a:pt x="2541" y="2692"/>
                    <a:pt x="3033" y="2631"/>
                    <a:pt x="3536" y="2503"/>
                  </a:cubicBezTo>
                  <a:cubicBezTo>
                    <a:pt x="5271" y="2102"/>
                    <a:pt x="6472" y="1068"/>
                    <a:pt x="6272" y="167"/>
                  </a:cubicBezTo>
                  <a:cubicBezTo>
                    <a:pt x="6205" y="101"/>
                    <a:pt x="6205" y="1"/>
                    <a:pt x="6205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9" name="Google Shape;4559;p74"/>
            <p:cNvSpPr/>
            <p:nvPr/>
          </p:nvSpPr>
          <p:spPr>
            <a:xfrm>
              <a:off x="5824131" y="4110687"/>
              <a:ext cx="220860" cy="128034"/>
            </a:xfrm>
            <a:custGeom>
              <a:avLst/>
              <a:gdLst/>
              <a:ahLst/>
              <a:cxnLst/>
              <a:rect l="l" t="t" r="r" b="b"/>
              <a:pathLst>
                <a:path w="6405" h="3713" extrusionOk="0">
                  <a:moveTo>
                    <a:pt x="1993" y="0"/>
                  </a:moveTo>
                  <a:cubicBezTo>
                    <a:pt x="1635" y="0"/>
                    <a:pt x="1311" y="43"/>
                    <a:pt x="1034" y="122"/>
                  </a:cubicBezTo>
                  <a:cubicBezTo>
                    <a:pt x="868" y="222"/>
                    <a:pt x="701" y="289"/>
                    <a:pt x="567" y="389"/>
                  </a:cubicBezTo>
                  <a:cubicBezTo>
                    <a:pt x="467" y="489"/>
                    <a:pt x="334" y="622"/>
                    <a:pt x="300" y="789"/>
                  </a:cubicBezTo>
                  <a:cubicBezTo>
                    <a:pt x="0" y="1623"/>
                    <a:pt x="1134" y="2791"/>
                    <a:pt x="2802" y="3391"/>
                  </a:cubicBezTo>
                  <a:cubicBezTo>
                    <a:pt x="3440" y="3608"/>
                    <a:pt x="4068" y="3713"/>
                    <a:pt x="4617" y="3713"/>
                  </a:cubicBezTo>
                  <a:cubicBezTo>
                    <a:pt x="5504" y="3713"/>
                    <a:pt x="6186" y="3439"/>
                    <a:pt x="6371" y="2924"/>
                  </a:cubicBezTo>
                  <a:cubicBezTo>
                    <a:pt x="6405" y="2824"/>
                    <a:pt x="6405" y="2791"/>
                    <a:pt x="6338" y="2724"/>
                  </a:cubicBezTo>
                  <a:cubicBezTo>
                    <a:pt x="6371" y="2424"/>
                    <a:pt x="6238" y="2090"/>
                    <a:pt x="6005" y="1757"/>
                  </a:cubicBezTo>
                  <a:cubicBezTo>
                    <a:pt x="5571" y="1223"/>
                    <a:pt x="4804" y="656"/>
                    <a:pt x="3836" y="322"/>
                  </a:cubicBezTo>
                  <a:cubicBezTo>
                    <a:pt x="3170" y="100"/>
                    <a:pt x="2541" y="0"/>
                    <a:pt x="1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0" name="Google Shape;4560;p74"/>
            <p:cNvSpPr/>
            <p:nvPr/>
          </p:nvSpPr>
          <p:spPr>
            <a:xfrm>
              <a:off x="5871267" y="4127548"/>
              <a:ext cx="148413" cy="71620"/>
            </a:xfrm>
            <a:custGeom>
              <a:avLst/>
              <a:gdLst/>
              <a:ahLst/>
              <a:cxnLst/>
              <a:rect l="l" t="t" r="r" b="b"/>
              <a:pathLst>
                <a:path w="4304" h="2077" extrusionOk="0">
                  <a:moveTo>
                    <a:pt x="781" y="0"/>
                  </a:moveTo>
                  <a:cubicBezTo>
                    <a:pt x="359" y="0"/>
                    <a:pt x="68" y="100"/>
                    <a:pt x="1" y="300"/>
                  </a:cubicBezTo>
                  <a:lnTo>
                    <a:pt x="1" y="434"/>
                  </a:lnTo>
                  <a:cubicBezTo>
                    <a:pt x="34" y="834"/>
                    <a:pt x="801" y="1401"/>
                    <a:pt x="1836" y="1768"/>
                  </a:cubicBezTo>
                  <a:cubicBezTo>
                    <a:pt x="2402" y="1976"/>
                    <a:pt x="2958" y="2077"/>
                    <a:pt x="3388" y="2077"/>
                  </a:cubicBezTo>
                  <a:cubicBezTo>
                    <a:pt x="3718" y="2077"/>
                    <a:pt x="3974" y="2017"/>
                    <a:pt x="4104" y="1901"/>
                  </a:cubicBezTo>
                  <a:cubicBezTo>
                    <a:pt x="4137" y="1835"/>
                    <a:pt x="4171" y="1801"/>
                    <a:pt x="4171" y="1768"/>
                  </a:cubicBezTo>
                  <a:cubicBezTo>
                    <a:pt x="4304" y="1334"/>
                    <a:pt x="3503" y="734"/>
                    <a:pt x="2336" y="300"/>
                  </a:cubicBezTo>
                  <a:cubicBezTo>
                    <a:pt x="1752" y="100"/>
                    <a:pt x="1202" y="0"/>
                    <a:pt x="78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1" name="Google Shape;4561;p74"/>
            <p:cNvSpPr/>
            <p:nvPr/>
          </p:nvSpPr>
          <p:spPr>
            <a:xfrm>
              <a:off x="5871267" y="4135617"/>
              <a:ext cx="141516" cy="63344"/>
            </a:xfrm>
            <a:custGeom>
              <a:avLst/>
              <a:gdLst/>
              <a:ahLst/>
              <a:cxnLst/>
              <a:rect l="l" t="t" r="r" b="b"/>
              <a:pathLst>
                <a:path w="4104" h="1837" extrusionOk="0">
                  <a:moveTo>
                    <a:pt x="707" y="0"/>
                  </a:moveTo>
                  <a:cubicBezTo>
                    <a:pt x="382" y="0"/>
                    <a:pt x="133" y="68"/>
                    <a:pt x="1" y="200"/>
                  </a:cubicBezTo>
                  <a:cubicBezTo>
                    <a:pt x="34" y="600"/>
                    <a:pt x="801" y="1167"/>
                    <a:pt x="1836" y="1534"/>
                  </a:cubicBezTo>
                  <a:cubicBezTo>
                    <a:pt x="2386" y="1736"/>
                    <a:pt x="2926" y="1837"/>
                    <a:pt x="3351" y="1837"/>
                  </a:cubicBezTo>
                  <a:cubicBezTo>
                    <a:pt x="3699" y="1837"/>
                    <a:pt x="3969" y="1769"/>
                    <a:pt x="4104" y="1634"/>
                  </a:cubicBezTo>
                  <a:cubicBezTo>
                    <a:pt x="4037" y="1234"/>
                    <a:pt x="3303" y="700"/>
                    <a:pt x="2236" y="333"/>
                  </a:cubicBezTo>
                  <a:cubicBezTo>
                    <a:pt x="1657" y="109"/>
                    <a:pt x="1120" y="0"/>
                    <a:pt x="707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2" name="Google Shape;4562;p74"/>
            <p:cNvSpPr/>
            <p:nvPr/>
          </p:nvSpPr>
          <p:spPr>
            <a:xfrm>
              <a:off x="5824131" y="4124066"/>
              <a:ext cx="220860" cy="114654"/>
            </a:xfrm>
            <a:custGeom>
              <a:avLst/>
              <a:gdLst/>
              <a:ahLst/>
              <a:cxnLst/>
              <a:rect l="l" t="t" r="r" b="b"/>
              <a:pathLst>
                <a:path w="6405" h="3325" extrusionOk="0">
                  <a:moveTo>
                    <a:pt x="567" y="1"/>
                  </a:moveTo>
                  <a:cubicBezTo>
                    <a:pt x="467" y="101"/>
                    <a:pt x="334" y="234"/>
                    <a:pt x="300" y="401"/>
                  </a:cubicBezTo>
                  <a:cubicBezTo>
                    <a:pt x="0" y="1235"/>
                    <a:pt x="1134" y="2403"/>
                    <a:pt x="2802" y="3003"/>
                  </a:cubicBezTo>
                  <a:cubicBezTo>
                    <a:pt x="3440" y="3220"/>
                    <a:pt x="4068" y="3325"/>
                    <a:pt x="4617" y="3325"/>
                  </a:cubicBezTo>
                  <a:cubicBezTo>
                    <a:pt x="5504" y="3325"/>
                    <a:pt x="6186" y="3051"/>
                    <a:pt x="6371" y="2536"/>
                  </a:cubicBezTo>
                  <a:cubicBezTo>
                    <a:pt x="6405" y="2436"/>
                    <a:pt x="6405" y="2403"/>
                    <a:pt x="6338" y="2369"/>
                  </a:cubicBezTo>
                  <a:cubicBezTo>
                    <a:pt x="6161" y="2695"/>
                    <a:pt x="5695" y="3020"/>
                    <a:pt x="4732" y="3020"/>
                  </a:cubicBezTo>
                  <a:cubicBezTo>
                    <a:pt x="4608" y="3020"/>
                    <a:pt x="4477" y="3015"/>
                    <a:pt x="4337" y="3003"/>
                  </a:cubicBezTo>
                  <a:cubicBezTo>
                    <a:pt x="2669" y="2836"/>
                    <a:pt x="901" y="1902"/>
                    <a:pt x="501" y="1102"/>
                  </a:cubicBezTo>
                  <a:cubicBezTo>
                    <a:pt x="234" y="601"/>
                    <a:pt x="401" y="201"/>
                    <a:pt x="56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3" name="Google Shape;4563;p74"/>
            <p:cNvSpPr/>
            <p:nvPr/>
          </p:nvSpPr>
          <p:spPr>
            <a:xfrm>
              <a:off x="6668378" y="4266889"/>
              <a:ext cx="225481" cy="118896"/>
            </a:xfrm>
            <a:custGeom>
              <a:avLst/>
              <a:gdLst/>
              <a:ahLst/>
              <a:cxnLst/>
              <a:rect l="l" t="t" r="r" b="b"/>
              <a:pathLst>
                <a:path w="6539" h="3448" extrusionOk="0">
                  <a:moveTo>
                    <a:pt x="4070" y="0"/>
                  </a:moveTo>
                  <a:cubicBezTo>
                    <a:pt x="3681" y="0"/>
                    <a:pt x="3265" y="43"/>
                    <a:pt x="2836" y="129"/>
                  </a:cubicBezTo>
                  <a:cubicBezTo>
                    <a:pt x="1735" y="396"/>
                    <a:pt x="801" y="896"/>
                    <a:pt x="367" y="1430"/>
                  </a:cubicBezTo>
                  <a:cubicBezTo>
                    <a:pt x="234" y="1596"/>
                    <a:pt x="100" y="1730"/>
                    <a:pt x="67" y="1897"/>
                  </a:cubicBezTo>
                  <a:cubicBezTo>
                    <a:pt x="34" y="2063"/>
                    <a:pt x="0" y="2230"/>
                    <a:pt x="34" y="2397"/>
                  </a:cubicBezTo>
                  <a:cubicBezTo>
                    <a:pt x="183" y="3043"/>
                    <a:pt x="1071" y="3448"/>
                    <a:pt x="2244" y="3448"/>
                  </a:cubicBezTo>
                  <a:cubicBezTo>
                    <a:pt x="2647" y="3448"/>
                    <a:pt x="3084" y="3400"/>
                    <a:pt x="3536" y="3298"/>
                  </a:cubicBezTo>
                  <a:cubicBezTo>
                    <a:pt x="5237" y="2931"/>
                    <a:pt x="6538" y="1930"/>
                    <a:pt x="6338" y="1063"/>
                  </a:cubicBezTo>
                  <a:cubicBezTo>
                    <a:pt x="6338" y="963"/>
                    <a:pt x="6272" y="896"/>
                    <a:pt x="6238" y="829"/>
                  </a:cubicBezTo>
                  <a:cubicBezTo>
                    <a:pt x="6105" y="596"/>
                    <a:pt x="5838" y="329"/>
                    <a:pt x="5438" y="229"/>
                  </a:cubicBezTo>
                  <a:cubicBezTo>
                    <a:pt x="5056" y="76"/>
                    <a:pt x="4588" y="0"/>
                    <a:pt x="40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4" name="Google Shape;4564;p74"/>
            <p:cNvSpPr/>
            <p:nvPr/>
          </p:nvSpPr>
          <p:spPr>
            <a:xfrm>
              <a:off x="6699446" y="4284612"/>
              <a:ext cx="150689" cy="61000"/>
            </a:xfrm>
            <a:custGeom>
              <a:avLst/>
              <a:gdLst/>
              <a:ahLst/>
              <a:cxnLst/>
              <a:rect l="l" t="t" r="r" b="b"/>
              <a:pathLst>
                <a:path w="4370" h="1769" extrusionOk="0">
                  <a:moveTo>
                    <a:pt x="3171" y="0"/>
                  </a:moveTo>
                  <a:cubicBezTo>
                    <a:pt x="2847" y="0"/>
                    <a:pt x="2480" y="37"/>
                    <a:pt x="2102" y="115"/>
                  </a:cubicBezTo>
                  <a:cubicBezTo>
                    <a:pt x="867" y="382"/>
                    <a:pt x="0" y="916"/>
                    <a:pt x="100" y="1349"/>
                  </a:cubicBezTo>
                  <a:cubicBezTo>
                    <a:pt x="100" y="1383"/>
                    <a:pt x="100" y="1416"/>
                    <a:pt x="133" y="1449"/>
                  </a:cubicBezTo>
                  <a:cubicBezTo>
                    <a:pt x="276" y="1652"/>
                    <a:pt x="677" y="1769"/>
                    <a:pt x="1210" y="1769"/>
                  </a:cubicBezTo>
                  <a:cubicBezTo>
                    <a:pt x="1553" y="1769"/>
                    <a:pt x="1950" y="1721"/>
                    <a:pt x="2368" y="1616"/>
                  </a:cubicBezTo>
                  <a:cubicBezTo>
                    <a:pt x="3469" y="1416"/>
                    <a:pt x="4303" y="916"/>
                    <a:pt x="4370" y="549"/>
                  </a:cubicBezTo>
                  <a:lnTo>
                    <a:pt x="4370" y="415"/>
                  </a:lnTo>
                  <a:cubicBezTo>
                    <a:pt x="4303" y="148"/>
                    <a:pt x="3821" y="0"/>
                    <a:pt x="317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5" name="Google Shape;4565;p74"/>
            <p:cNvSpPr/>
            <p:nvPr/>
          </p:nvSpPr>
          <p:spPr>
            <a:xfrm>
              <a:off x="6704032" y="4292508"/>
              <a:ext cx="146102" cy="53103"/>
            </a:xfrm>
            <a:custGeom>
              <a:avLst/>
              <a:gdLst/>
              <a:ahLst/>
              <a:cxnLst/>
              <a:rect l="l" t="t" r="r" b="b"/>
              <a:pathLst>
                <a:path w="4237" h="1540" extrusionOk="0">
                  <a:moveTo>
                    <a:pt x="3131" y="0"/>
                  </a:moveTo>
                  <a:cubicBezTo>
                    <a:pt x="2777" y="0"/>
                    <a:pt x="2366" y="48"/>
                    <a:pt x="1935" y="153"/>
                  </a:cubicBezTo>
                  <a:cubicBezTo>
                    <a:pt x="901" y="353"/>
                    <a:pt x="67" y="853"/>
                    <a:pt x="0" y="1220"/>
                  </a:cubicBezTo>
                  <a:cubicBezTo>
                    <a:pt x="143" y="1423"/>
                    <a:pt x="544" y="1540"/>
                    <a:pt x="1077" y="1540"/>
                  </a:cubicBezTo>
                  <a:cubicBezTo>
                    <a:pt x="1420" y="1540"/>
                    <a:pt x="1817" y="1492"/>
                    <a:pt x="2235" y="1387"/>
                  </a:cubicBezTo>
                  <a:cubicBezTo>
                    <a:pt x="3336" y="1187"/>
                    <a:pt x="4170" y="687"/>
                    <a:pt x="4237" y="320"/>
                  </a:cubicBezTo>
                  <a:cubicBezTo>
                    <a:pt x="4095" y="117"/>
                    <a:pt x="3681" y="0"/>
                    <a:pt x="313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6" name="Google Shape;4566;p74"/>
            <p:cNvSpPr/>
            <p:nvPr/>
          </p:nvSpPr>
          <p:spPr>
            <a:xfrm>
              <a:off x="6668378" y="4296612"/>
              <a:ext cx="225481" cy="89172"/>
            </a:xfrm>
            <a:custGeom>
              <a:avLst/>
              <a:gdLst/>
              <a:ahLst/>
              <a:cxnLst/>
              <a:rect l="l" t="t" r="r" b="b"/>
              <a:pathLst>
                <a:path w="6539" h="2586" extrusionOk="0">
                  <a:moveTo>
                    <a:pt x="6238" y="1"/>
                  </a:moveTo>
                  <a:cubicBezTo>
                    <a:pt x="6238" y="401"/>
                    <a:pt x="6005" y="1035"/>
                    <a:pt x="4871" y="1568"/>
                  </a:cubicBezTo>
                  <a:cubicBezTo>
                    <a:pt x="3923" y="2011"/>
                    <a:pt x="2776" y="2240"/>
                    <a:pt x="1866" y="2240"/>
                  </a:cubicBezTo>
                  <a:cubicBezTo>
                    <a:pt x="1334" y="2240"/>
                    <a:pt x="884" y="2162"/>
                    <a:pt x="601" y="2002"/>
                  </a:cubicBezTo>
                  <a:cubicBezTo>
                    <a:pt x="100" y="1735"/>
                    <a:pt x="67" y="1335"/>
                    <a:pt x="67" y="1035"/>
                  </a:cubicBezTo>
                  <a:cubicBezTo>
                    <a:pt x="34" y="1201"/>
                    <a:pt x="0" y="1368"/>
                    <a:pt x="34" y="1535"/>
                  </a:cubicBezTo>
                  <a:cubicBezTo>
                    <a:pt x="183" y="2181"/>
                    <a:pt x="1071" y="2586"/>
                    <a:pt x="2244" y="2586"/>
                  </a:cubicBezTo>
                  <a:cubicBezTo>
                    <a:pt x="2647" y="2586"/>
                    <a:pt x="3084" y="2538"/>
                    <a:pt x="3536" y="2436"/>
                  </a:cubicBezTo>
                  <a:cubicBezTo>
                    <a:pt x="5237" y="2069"/>
                    <a:pt x="6538" y="1068"/>
                    <a:pt x="6338" y="201"/>
                  </a:cubicBezTo>
                  <a:cubicBezTo>
                    <a:pt x="6338" y="101"/>
                    <a:pt x="6272" y="34"/>
                    <a:pt x="623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7" name="Google Shape;4567;p74"/>
            <p:cNvSpPr/>
            <p:nvPr/>
          </p:nvSpPr>
          <p:spPr>
            <a:xfrm>
              <a:off x="6295701" y="4230821"/>
              <a:ext cx="146137" cy="210171"/>
            </a:xfrm>
            <a:custGeom>
              <a:avLst/>
              <a:gdLst/>
              <a:ahLst/>
              <a:cxnLst/>
              <a:rect l="l" t="t" r="r" b="b"/>
              <a:pathLst>
                <a:path w="4238" h="6095" extrusionOk="0">
                  <a:moveTo>
                    <a:pt x="2922" y="1"/>
                  </a:moveTo>
                  <a:cubicBezTo>
                    <a:pt x="2653" y="1"/>
                    <a:pt x="2361" y="103"/>
                    <a:pt x="2069" y="307"/>
                  </a:cubicBezTo>
                  <a:cubicBezTo>
                    <a:pt x="1502" y="741"/>
                    <a:pt x="901" y="1475"/>
                    <a:pt x="534" y="2442"/>
                  </a:cubicBezTo>
                  <a:cubicBezTo>
                    <a:pt x="134" y="3476"/>
                    <a:pt x="1" y="4477"/>
                    <a:pt x="201" y="5178"/>
                  </a:cubicBezTo>
                  <a:cubicBezTo>
                    <a:pt x="234" y="5411"/>
                    <a:pt x="334" y="5578"/>
                    <a:pt x="401" y="5678"/>
                  </a:cubicBezTo>
                  <a:cubicBezTo>
                    <a:pt x="534" y="5845"/>
                    <a:pt x="668" y="5945"/>
                    <a:pt x="835" y="6012"/>
                  </a:cubicBezTo>
                  <a:cubicBezTo>
                    <a:pt x="951" y="6067"/>
                    <a:pt x="1075" y="6094"/>
                    <a:pt x="1203" y="6094"/>
                  </a:cubicBezTo>
                  <a:cubicBezTo>
                    <a:pt x="1993" y="6094"/>
                    <a:pt x="2963" y="5083"/>
                    <a:pt x="3537" y="3677"/>
                  </a:cubicBezTo>
                  <a:cubicBezTo>
                    <a:pt x="4237" y="2075"/>
                    <a:pt x="4137" y="441"/>
                    <a:pt x="3303" y="107"/>
                  </a:cubicBezTo>
                  <a:cubicBezTo>
                    <a:pt x="3203" y="107"/>
                    <a:pt x="3170" y="74"/>
                    <a:pt x="3036" y="7"/>
                  </a:cubicBezTo>
                  <a:cubicBezTo>
                    <a:pt x="2999" y="3"/>
                    <a:pt x="2961" y="1"/>
                    <a:pt x="2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8" name="Google Shape;4568;p74"/>
            <p:cNvSpPr/>
            <p:nvPr/>
          </p:nvSpPr>
          <p:spPr>
            <a:xfrm>
              <a:off x="6314114" y="4262509"/>
              <a:ext cx="85137" cy="141102"/>
            </a:xfrm>
            <a:custGeom>
              <a:avLst/>
              <a:gdLst/>
              <a:ahLst/>
              <a:cxnLst/>
              <a:rect l="l" t="t" r="r" b="b"/>
              <a:pathLst>
                <a:path w="2469" h="4092" extrusionOk="0">
                  <a:moveTo>
                    <a:pt x="1930" y="0"/>
                  </a:moveTo>
                  <a:cubicBezTo>
                    <a:pt x="1545" y="0"/>
                    <a:pt x="926" y="751"/>
                    <a:pt x="501" y="1723"/>
                  </a:cubicBezTo>
                  <a:cubicBezTo>
                    <a:pt x="34" y="2858"/>
                    <a:pt x="0" y="3892"/>
                    <a:pt x="367" y="4058"/>
                  </a:cubicBezTo>
                  <a:cubicBezTo>
                    <a:pt x="434" y="4092"/>
                    <a:pt x="467" y="4092"/>
                    <a:pt x="501" y="4092"/>
                  </a:cubicBezTo>
                  <a:cubicBezTo>
                    <a:pt x="934" y="4092"/>
                    <a:pt x="1501" y="3358"/>
                    <a:pt x="1935" y="2357"/>
                  </a:cubicBezTo>
                  <a:cubicBezTo>
                    <a:pt x="2335" y="1356"/>
                    <a:pt x="2469" y="389"/>
                    <a:pt x="2169" y="89"/>
                  </a:cubicBezTo>
                  <a:cubicBezTo>
                    <a:pt x="2135" y="56"/>
                    <a:pt x="2102" y="22"/>
                    <a:pt x="2035" y="22"/>
                  </a:cubicBezTo>
                  <a:cubicBezTo>
                    <a:pt x="2002" y="7"/>
                    <a:pt x="1967" y="0"/>
                    <a:pt x="1930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9" name="Google Shape;4569;p74"/>
            <p:cNvSpPr/>
            <p:nvPr/>
          </p:nvSpPr>
          <p:spPr>
            <a:xfrm>
              <a:off x="6321011" y="4265544"/>
              <a:ext cx="78241" cy="138068"/>
            </a:xfrm>
            <a:custGeom>
              <a:avLst/>
              <a:gdLst/>
              <a:ahLst/>
              <a:cxnLst/>
              <a:rect l="l" t="t" r="r" b="b"/>
              <a:pathLst>
                <a:path w="2269" h="4004" extrusionOk="0">
                  <a:moveTo>
                    <a:pt x="1969" y="1"/>
                  </a:moveTo>
                  <a:cubicBezTo>
                    <a:pt x="1568" y="1"/>
                    <a:pt x="935" y="768"/>
                    <a:pt x="568" y="1769"/>
                  </a:cubicBezTo>
                  <a:cubicBezTo>
                    <a:pt x="134" y="2770"/>
                    <a:pt x="1" y="3737"/>
                    <a:pt x="301" y="4004"/>
                  </a:cubicBezTo>
                  <a:cubicBezTo>
                    <a:pt x="734" y="4004"/>
                    <a:pt x="1301" y="3270"/>
                    <a:pt x="1735" y="2269"/>
                  </a:cubicBezTo>
                  <a:cubicBezTo>
                    <a:pt x="2135" y="1268"/>
                    <a:pt x="2269" y="301"/>
                    <a:pt x="1969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0" name="Google Shape;4570;p74"/>
            <p:cNvSpPr/>
            <p:nvPr/>
          </p:nvSpPr>
          <p:spPr>
            <a:xfrm>
              <a:off x="6309494" y="4231062"/>
              <a:ext cx="132344" cy="209929"/>
            </a:xfrm>
            <a:custGeom>
              <a:avLst/>
              <a:gdLst/>
              <a:ahLst/>
              <a:cxnLst/>
              <a:rect l="l" t="t" r="r" b="b"/>
              <a:pathLst>
                <a:path w="3838" h="6088" extrusionOk="0">
                  <a:moveTo>
                    <a:pt x="2636" y="0"/>
                  </a:moveTo>
                  <a:lnTo>
                    <a:pt x="2636" y="0"/>
                  </a:lnTo>
                  <a:cubicBezTo>
                    <a:pt x="3003" y="267"/>
                    <a:pt x="3403" y="801"/>
                    <a:pt x="3170" y="2068"/>
                  </a:cubicBezTo>
                  <a:cubicBezTo>
                    <a:pt x="2870" y="3736"/>
                    <a:pt x="1902" y="5437"/>
                    <a:pt x="1102" y="5804"/>
                  </a:cubicBezTo>
                  <a:cubicBezTo>
                    <a:pt x="938" y="5892"/>
                    <a:pt x="788" y="5925"/>
                    <a:pt x="653" y="5925"/>
                  </a:cubicBezTo>
                  <a:cubicBezTo>
                    <a:pt x="375" y="5925"/>
                    <a:pt x="158" y="5783"/>
                    <a:pt x="1" y="5671"/>
                  </a:cubicBezTo>
                  <a:lnTo>
                    <a:pt x="1" y="5671"/>
                  </a:lnTo>
                  <a:cubicBezTo>
                    <a:pt x="134" y="5838"/>
                    <a:pt x="268" y="5938"/>
                    <a:pt x="435" y="6005"/>
                  </a:cubicBezTo>
                  <a:cubicBezTo>
                    <a:pt x="551" y="6060"/>
                    <a:pt x="675" y="6087"/>
                    <a:pt x="803" y="6087"/>
                  </a:cubicBezTo>
                  <a:cubicBezTo>
                    <a:pt x="1593" y="6087"/>
                    <a:pt x="2563" y="5076"/>
                    <a:pt x="3137" y="3670"/>
                  </a:cubicBezTo>
                  <a:cubicBezTo>
                    <a:pt x="3837" y="2068"/>
                    <a:pt x="3737" y="434"/>
                    <a:pt x="2903" y="100"/>
                  </a:cubicBezTo>
                  <a:cubicBezTo>
                    <a:pt x="2803" y="100"/>
                    <a:pt x="2770" y="67"/>
                    <a:pt x="263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1" name="Google Shape;4571;p74"/>
            <p:cNvSpPr/>
            <p:nvPr/>
          </p:nvSpPr>
          <p:spPr>
            <a:xfrm>
              <a:off x="6975471" y="4303405"/>
              <a:ext cx="116206" cy="132723"/>
            </a:xfrm>
            <a:custGeom>
              <a:avLst/>
              <a:gdLst/>
              <a:ahLst/>
              <a:cxnLst/>
              <a:rect l="l" t="t" r="r" b="b"/>
              <a:pathLst>
                <a:path w="3370" h="3849" extrusionOk="0">
                  <a:moveTo>
                    <a:pt x="1666" y="1"/>
                  </a:moveTo>
                  <a:cubicBezTo>
                    <a:pt x="1560" y="1"/>
                    <a:pt x="1450" y="12"/>
                    <a:pt x="1335" y="37"/>
                  </a:cubicBezTo>
                  <a:cubicBezTo>
                    <a:pt x="1035" y="104"/>
                    <a:pt x="801" y="237"/>
                    <a:pt x="635" y="471"/>
                  </a:cubicBezTo>
                  <a:cubicBezTo>
                    <a:pt x="635" y="471"/>
                    <a:pt x="334" y="838"/>
                    <a:pt x="201" y="1004"/>
                  </a:cubicBezTo>
                  <a:cubicBezTo>
                    <a:pt x="134" y="1071"/>
                    <a:pt x="67" y="1171"/>
                    <a:pt x="34" y="1238"/>
                  </a:cubicBezTo>
                  <a:cubicBezTo>
                    <a:pt x="1" y="1338"/>
                    <a:pt x="34" y="1471"/>
                    <a:pt x="34" y="1538"/>
                  </a:cubicBezTo>
                  <a:cubicBezTo>
                    <a:pt x="34" y="1638"/>
                    <a:pt x="34" y="1738"/>
                    <a:pt x="1" y="1838"/>
                  </a:cubicBezTo>
                  <a:lnTo>
                    <a:pt x="1" y="2139"/>
                  </a:lnTo>
                  <a:cubicBezTo>
                    <a:pt x="1" y="2339"/>
                    <a:pt x="34" y="2506"/>
                    <a:pt x="134" y="2672"/>
                  </a:cubicBezTo>
                  <a:cubicBezTo>
                    <a:pt x="268" y="3006"/>
                    <a:pt x="501" y="3306"/>
                    <a:pt x="768" y="3540"/>
                  </a:cubicBezTo>
                  <a:cubicBezTo>
                    <a:pt x="901" y="3673"/>
                    <a:pt x="1068" y="3806"/>
                    <a:pt x="1268" y="3840"/>
                  </a:cubicBezTo>
                  <a:cubicBezTo>
                    <a:pt x="1304" y="3846"/>
                    <a:pt x="1339" y="3848"/>
                    <a:pt x="1374" y="3848"/>
                  </a:cubicBezTo>
                  <a:cubicBezTo>
                    <a:pt x="1538" y="3848"/>
                    <a:pt x="1698" y="3789"/>
                    <a:pt x="1835" y="3706"/>
                  </a:cubicBezTo>
                  <a:cubicBezTo>
                    <a:pt x="2036" y="3706"/>
                    <a:pt x="2269" y="3706"/>
                    <a:pt x="2469" y="3673"/>
                  </a:cubicBezTo>
                  <a:cubicBezTo>
                    <a:pt x="2536" y="3673"/>
                    <a:pt x="2636" y="3640"/>
                    <a:pt x="2669" y="3540"/>
                  </a:cubicBezTo>
                  <a:cubicBezTo>
                    <a:pt x="2703" y="3540"/>
                    <a:pt x="2703" y="3506"/>
                    <a:pt x="2769" y="3473"/>
                  </a:cubicBezTo>
                  <a:cubicBezTo>
                    <a:pt x="2803" y="3406"/>
                    <a:pt x="2836" y="3406"/>
                    <a:pt x="2869" y="3373"/>
                  </a:cubicBezTo>
                  <a:cubicBezTo>
                    <a:pt x="3036" y="3239"/>
                    <a:pt x="3136" y="3039"/>
                    <a:pt x="3170" y="2872"/>
                  </a:cubicBezTo>
                  <a:cubicBezTo>
                    <a:pt x="3203" y="2739"/>
                    <a:pt x="3203" y="2639"/>
                    <a:pt x="3270" y="2506"/>
                  </a:cubicBezTo>
                  <a:cubicBezTo>
                    <a:pt x="3270" y="2405"/>
                    <a:pt x="3303" y="2339"/>
                    <a:pt x="3303" y="2239"/>
                  </a:cubicBezTo>
                  <a:cubicBezTo>
                    <a:pt x="3336" y="2039"/>
                    <a:pt x="3370" y="1838"/>
                    <a:pt x="3370" y="1638"/>
                  </a:cubicBezTo>
                  <a:cubicBezTo>
                    <a:pt x="3336" y="1471"/>
                    <a:pt x="3236" y="1238"/>
                    <a:pt x="3170" y="1071"/>
                  </a:cubicBezTo>
                  <a:cubicBezTo>
                    <a:pt x="3003" y="704"/>
                    <a:pt x="2736" y="404"/>
                    <a:pt x="2402" y="204"/>
                  </a:cubicBezTo>
                  <a:lnTo>
                    <a:pt x="2169" y="70"/>
                  </a:lnTo>
                  <a:cubicBezTo>
                    <a:pt x="2004" y="29"/>
                    <a:pt x="1839" y="1"/>
                    <a:pt x="16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2" name="Google Shape;4572;p74"/>
            <p:cNvSpPr/>
            <p:nvPr/>
          </p:nvSpPr>
          <p:spPr>
            <a:xfrm>
              <a:off x="6975471" y="4305818"/>
              <a:ext cx="87448" cy="130309"/>
            </a:xfrm>
            <a:custGeom>
              <a:avLst/>
              <a:gdLst/>
              <a:ahLst/>
              <a:cxnLst/>
              <a:rect l="l" t="t" r="r" b="b"/>
              <a:pathLst>
                <a:path w="2536" h="3779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001" y="34"/>
                    <a:pt x="801" y="234"/>
                    <a:pt x="635" y="401"/>
                  </a:cubicBezTo>
                  <a:cubicBezTo>
                    <a:pt x="635" y="401"/>
                    <a:pt x="334" y="768"/>
                    <a:pt x="201" y="934"/>
                  </a:cubicBezTo>
                  <a:cubicBezTo>
                    <a:pt x="134" y="1001"/>
                    <a:pt x="67" y="1101"/>
                    <a:pt x="34" y="1168"/>
                  </a:cubicBezTo>
                  <a:cubicBezTo>
                    <a:pt x="1" y="1268"/>
                    <a:pt x="34" y="1401"/>
                    <a:pt x="34" y="1468"/>
                  </a:cubicBezTo>
                  <a:cubicBezTo>
                    <a:pt x="34" y="1568"/>
                    <a:pt x="34" y="1668"/>
                    <a:pt x="1" y="1768"/>
                  </a:cubicBezTo>
                  <a:lnTo>
                    <a:pt x="1" y="2069"/>
                  </a:lnTo>
                  <a:cubicBezTo>
                    <a:pt x="1" y="2269"/>
                    <a:pt x="34" y="2436"/>
                    <a:pt x="134" y="2602"/>
                  </a:cubicBezTo>
                  <a:cubicBezTo>
                    <a:pt x="268" y="2936"/>
                    <a:pt x="501" y="3236"/>
                    <a:pt x="768" y="3470"/>
                  </a:cubicBezTo>
                  <a:cubicBezTo>
                    <a:pt x="901" y="3603"/>
                    <a:pt x="1068" y="3736"/>
                    <a:pt x="1268" y="3770"/>
                  </a:cubicBezTo>
                  <a:cubicBezTo>
                    <a:pt x="1305" y="3776"/>
                    <a:pt x="1342" y="3779"/>
                    <a:pt x="1377" y="3779"/>
                  </a:cubicBezTo>
                  <a:cubicBezTo>
                    <a:pt x="1536" y="3779"/>
                    <a:pt x="1675" y="3724"/>
                    <a:pt x="1702" y="3670"/>
                  </a:cubicBezTo>
                  <a:cubicBezTo>
                    <a:pt x="1902" y="3670"/>
                    <a:pt x="2136" y="3670"/>
                    <a:pt x="2336" y="3636"/>
                  </a:cubicBezTo>
                  <a:cubicBezTo>
                    <a:pt x="2402" y="3636"/>
                    <a:pt x="2503" y="3603"/>
                    <a:pt x="2536" y="3570"/>
                  </a:cubicBezTo>
                  <a:lnTo>
                    <a:pt x="2536" y="3570"/>
                  </a:lnTo>
                  <a:cubicBezTo>
                    <a:pt x="2469" y="3603"/>
                    <a:pt x="2369" y="3636"/>
                    <a:pt x="2269" y="3636"/>
                  </a:cubicBezTo>
                  <a:cubicBezTo>
                    <a:pt x="2169" y="3636"/>
                    <a:pt x="2036" y="3603"/>
                    <a:pt x="1902" y="3603"/>
                  </a:cubicBezTo>
                  <a:cubicBezTo>
                    <a:pt x="1869" y="3603"/>
                    <a:pt x="1802" y="3636"/>
                    <a:pt x="1735" y="3636"/>
                  </a:cubicBezTo>
                  <a:cubicBezTo>
                    <a:pt x="1726" y="3646"/>
                    <a:pt x="1716" y="3650"/>
                    <a:pt x="1706" y="3650"/>
                  </a:cubicBezTo>
                  <a:cubicBezTo>
                    <a:pt x="1682" y="3650"/>
                    <a:pt x="1659" y="3627"/>
                    <a:pt x="1635" y="3603"/>
                  </a:cubicBezTo>
                  <a:cubicBezTo>
                    <a:pt x="1535" y="3503"/>
                    <a:pt x="1502" y="3470"/>
                    <a:pt x="1368" y="3470"/>
                  </a:cubicBezTo>
                  <a:cubicBezTo>
                    <a:pt x="1318" y="3470"/>
                    <a:pt x="1268" y="3478"/>
                    <a:pt x="1218" y="3478"/>
                  </a:cubicBezTo>
                  <a:cubicBezTo>
                    <a:pt x="1168" y="3478"/>
                    <a:pt x="1118" y="3470"/>
                    <a:pt x="1068" y="3436"/>
                  </a:cubicBezTo>
                  <a:cubicBezTo>
                    <a:pt x="1001" y="3336"/>
                    <a:pt x="968" y="3269"/>
                    <a:pt x="901" y="3169"/>
                  </a:cubicBezTo>
                  <a:cubicBezTo>
                    <a:pt x="835" y="3103"/>
                    <a:pt x="735" y="3103"/>
                    <a:pt x="668" y="3003"/>
                  </a:cubicBezTo>
                  <a:cubicBezTo>
                    <a:pt x="468" y="2903"/>
                    <a:pt x="501" y="2636"/>
                    <a:pt x="368" y="2469"/>
                  </a:cubicBezTo>
                  <a:cubicBezTo>
                    <a:pt x="334" y="2402"/>
                    <a:pt x="234" y="2335"/>
                    <a:pt x="234" y="2235"/>
                  </a:cubicBezTo>
                  <a:cubicBezTo>
                    <a:pt x="234" y="2135"/>
                    <a:pt x="301" y="2069"/>
                    <a:pt x="334" y="1969"/>
                  </a:cubicBezTo>
                  <a:cubicBezTo>
                    <a:pt x="368" y="1902"/>
                    <a:pt x="368" y="1802"/>
                    <a:pt x="368" y="1735"/>
                  </a:cubicBezTo>
                  <a:cubicBezTo>
                    <a:pt x="368" y="1668"/>
                    <a:pt x="334" y="1635"/>
                    <a:pt x="334" y="1602"/>
                  </a:cubicBezTo>
                  <a:cubicBezTo>
                    <a:pt x="334" y="1568"/>
                    <a:pt x="301" y="1468"/>
                    <a:pt x="301" y="1435"/>
                  </a:cubicBezTo>
                  <a:cubicBezTo>
                    <a:pt x="301" y="1301"/>
                    <a:pt x="368" y="1168"/>
                    <a:pt x="434" y="1101"/>
                  </a:cubicBezTo>
                  <a:cubicBezTo>
                    <a:pt x="468" y="968"/>
                    <a:pt x="534" y="834"/>
                    <a:pt x="601" y="768"/>
                  </a:cubicBezTo>
                  <a:cubicBezTo>
                    <a:pt x="635" y="668"/>
                    <a:pt x="701" y="568"/>
                    <a:pt x="801" y="467"/>
                  </a:cubicBezTo>
                  <a:cubicBezTo>
                    <a:pt x="868" y="401"/>
                    <a:pt x="1001" y="301"/>
                    <a:pt x="1068" y="234"/>
                  </a:cubicBezTo>
                  <a:cubicBezTo>
                    <a:pt x="1168" y="134"/>
                    <a:pt x="1202" y="100"/>
                    <a:pt x="1268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3" name="Google Shape;4573;p74"/>
            <p:cNvSpPr/>
            <p:nvPr/>
          </p:nvSpPr>
          <p:spPr>
            <a:xfrm>
              <a:off x="6837441" y="4106997"/>
              <a:ext cx="132309" cy="120068"/>
            </a:xfrm>
            <a:custGeom>
              <a:avLst/>
              <a:gdLst/>
              <a:ahLst/>
              <a:cxnLst/>
              <a:rect l="l" t="t" r="r" b="b"/>
              <a:pathLst>
                <a:path w="3837" h="3482" extrusionOk="0">
                  <a:moveTo>
                    <a:pt x="1850" y="0"/>
                  </a:moveTo>
                  <a:cubicBezTo>
                    <a:pt x="1715" y="0"/>
                    <a:pt x="1584" y="39"/>
                    <a:pt x="1469" y="62"/>
                  </a:cubicBezTo>
                  <a:cubicBezTo>
                    <a:pt x="1102" y="196"/>
                    <a:pt x="768" y="363"/>
                    <a:pt x="468" y="596"/>
                  </a:cubicBezTo>
                  <a:cubicBezTo>
                    <a:pt x="368" y="696"/>
                    <a:pt x="301" y="763"/>
                    <a:pt x="268" y="863"/>
                  </a:cubicBezTo>
                  <a:cubicBezTo>
                    <a:pt x="101" y="1096"/>
                    <a:pt x="1" y="1363"/>
                    <a:pt x="1" y="1630"/>
                  </a:cubicBezTo>
                  <a:cubicBezTo>
                    <a:pt x="1" y="1897"/>
                    <a:pt x="101" y="2197"/>
                    <a:pt x="268" y="2397"/>
                  </a:cubicBezTo>
                  <a:cubicBezTo>
                    <a:pt x="201" y="2431"/>
                    <a:pt x="535" y="2764"/>
                    <a:pt x="668" y="2931"/>
                  </a:cubicBezTo>
                  <a:cubicBezTo>
                    <a:pt x="768" y="3031"/>
                    <a:pt x="801" y="3098"/>
                    <a:pt x="868" y="3165"/>
                  </a:cubicBezTo>
                  <a:cubicBezTo>
                    <a:pt x="968" y="3231"/>
                    <a:pt x="1102" y="3231"/>
                    <a:pt x="1168" y="3231"/>
                  </a:cubicBezTo>
                  <a:cubicBezTo>
                    <a:pt x="1302" y="3265"/>
                    <a:pt x="1369" y="3298"/>
                    <a:pt x="1469" y="3365"/>
                  </a:cubicBezTo>
                  <a:cubicBezTo>
                    <a:pt x="1535" y="3398"/>
                    <a:pt x="1635" y="3431"/>
                    <a:pt x="1735" y="3431"/>
                  </a:cubicBezTo>
                  <a:cubicBezTo>
                    <a:pt x="1836" y="3465"/>
                    <a:pt x="1936" y="3481"/>
                    <a:pt x="2031" y="3481"/>
                  </a:cubicBezTo>
                  <a:cubicBezTo>
                    <a:pt x="2127" y="3481"/>
                    <a:pt x="2219" y="3465"/>
                    <a:pt x="2303" y="3431"/>
                  </a:cubicBezTo>
                  <a:cubicBezTo>
                    <a:pt x="2669" y="3365"/>
                    <a:pt x="3003" y="3231"/>
                    <a:pt x="3303" y="3031"/>
                  </a:cubicBezTo>
                  <a:cubicBezTo>
                    <a:pt x="3437" y="2898"/>
                    <a:pt x="3603" y="2764"/>
                    <a:pt x="3670" y="2597"/>
                  </a:cubicBezTo>
                  <a:cubicBezTo>
                    <a:pt x="3804" y="2397"/>
                    <a:pt x="3770" y="2197"/>
                    <a:pt x="3770" y="1964"/>
                  </a:cubicBezTo>
                  <a:cubicBezTo>
                    <a:pt x="3770" y="1764"/>
                    <a:pt x="3837" y="1563"/>
                    <a:pt x="3837" y="1363"/>
                  </a:cubicBezTo>
                  <a:cubicBezTo>
                    <a:pt x="3837" y="1263"/>
                    <a:pt x="3804" y="1196"/>
                    <a:pt x="3770" y="1096"/>
                  </a:cubicBezTo>
                  <a:cubicBezTo>
                    <a:pt x="3704" y="1063"/>
                    <a:pt x="3670" y="1030"/>
                    <a:pt x="3670" y="963"/>
                  </a:cubicBezTo>
                  <a:cubicBezTo>
                    <a:pt x="3670" y="930"/>
                    <a:pt x="3637" y="896"/>
                    <a:pt x="3637" y="863"/>
                  </a:cubicBezTo>
                  <a:cubicBezTo>
                    <a:pt x="3537" y="696"/>
                    <a:pt x="3370" y="563"/>
                    <a:pt x="3203" y="463"/>
                  </a:cubicBezTo>
                  <a:cubicBezTo>
                    <a:pt x="3103" y="429"/>
                    <a:pt x="2970" y="363"/>
                    <a:pt x="2836" y="296"/>
                  </a:cubicBezTo>
                  <a:cubicBezTo>
                    <a:pt x="2770" y="262"/>
                    <a:pt x="2703" y="262"/>
                    <a:pt x="2636" y="229"/>
                  </a:cubicBezTo>
                  <a:cubicBezTo>
                    <a:pt x="2469" y="129"/>
                    <a:pt x="2269" y="62"/>
                    <a:pt x="2036" y="29"/>
                  </a:cubicBezTo>
                  <a:cubicBezTo>
                    <a:pt x="1974" y="8"/>
                    <a:pt x="191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4" name="Google Shape;4574;p74"/>
            <p:cNvSpPr/>
            <p:nvPr/>
          </p:nvSpPr>
          <p:spPr>
            <a:xfrm>
              <a:off x="6837441" y="4148237"/>
              <a:ext cx="132309" cy="78827"/>
            </a:xfrm>
            <a:custGeom>
              <a:avLst/>
              <a:gdLst/>
              <a:ahLst/>
              <a:cxnLst/>
              <a:rect l="l" t="t" r="r" b="b"/>
              <a:pathLst>
                <a:path w="3837" h="2286" extrusionOk="0">
                  <a:moveTo>
                    <a:pt x="3804" y="0"/>
                  </a:moveTo>
                  <a:cubicBezTo>
                    <a:pt x="3804" y="101"/>
                    <a:pt x="3837" y="201"/>
                    <a:pt x="3804" y="334"/>
                  </a:cubicBezTo>
                  <a:cubicBezTo>
                    <a:pt x="3770" y="434"/>
                    <a:pt x="3704" y="534"/>
                    <a:pt x="3670" y="668"/>
                  </a:cubicBezTo>
                  <a:lnTo>
                    <a:pt x="3670" y="834"/>
                  </a:lnTo>
                  <a:cubicBezTo>
                    <a:pt x="3670" y="901"/>
                    <a:pt x="3637" y="901"/>
                    <a:pt x="3603" y="934"/>
                  </a:cubicBezTo>
                  <a:cubicBezTo>
                    <a:pt x="3503" y="1035"/>
                    <a:pt x="3470" y="1068"/>
                    <a:pt x="3437" y="1201"/>
                  </a:cubicBezTo>
                  <a:cubicBezTo>
                    <a:pt x="3370" y="1301"/>
                    <a:pt x="3437" y="1401"/>
                    <a:pt x="3303" y="1468"/>
                  </a:cubicBezTo>
                  <a:cubicBezTo>
                    <a:pt x="3203" y="1502"/>
                    <a:pt x="3136" y="1502"/>
                    <a:pt x="3036" y="1535"/>
                  </a:cubicBezTo>
                  <a:cubicBezTo>
                    <a:pt x="2936" y="1568"/>
                    <a:pt x="2870" y="1668"/>
                    <a:pt x="2803" y="1735"/>
                  </a:cubicBezTo>
                  <a:cubicBezTo>
                    <a:pt x="2636" y="1868"/>
                    <a:pt x="2369" y="1802"/>
                    <a:pt x="2202" y="1868"/>
                  </a:cubicBezTo>
                  <a:cubicBezTo>
                    <a:pt x="2145" y="1897"/>
                    <a:pt x="2063" y="1975"/>
                    <a:pt x="1999" y="1975"/>
                  </a:cubicBezTo>
                  <a:cubicBezTo>
                    <a:pt x="1988" y="1975"/>
                    <a:pt x="1978" y="1973"/>
                    <a:pt x="1969" y="1969"/>
                  </a:cubicBezTo>
                  <a:cubicBezTo>
                    <a:pt x="1869" y="1969"/>
                    <a:pt x="1802" y="1868"/>
                    <a:pt x="1702" y="1835"/>
                  </a:cubicBezTo>
                  <a:cubicBezTo>
                    <a:pt x="1635" y="1802"/>
                    <a:pt x="1535" y="1735"/>
                    <a:pt x="1469" y="1735"/>
                  </a:cubicBezTo>
                  <a:lnTo>
                    <a:pt x="1335" y="1735"/>
                  </a:lnTo>
                  <a:cubicBezTo>
                    <a:pt x="1313" y="1735"/>
                    <a:pt x="1261" y="1765"/>
                    <a:pt x="1219" y="1765"/>
                  </a:cubicBezTo>
                  <a:cubicBezTo>
                    <a:pt x="1198" y="1765"/>
                    <a:pt x="1180" y="1757"/>
                    <a:pt x="1168" y="1735"/>
                  </a:cubicBezTo>
                  <a:cubicBezTo>
                    <a:pt x="1035" y="1702"/>
                    <a:pt x="968" y="1635"/>
                    <a:pt x="868" y="1535"/>
                  </a:cubicBezTo>
                  <a:cubicBezTo>
                    <a:pt x="768" y="1502"/>
                    <a:pt x="668" y="1401"/>
                    <a:pt x="601" y="1335"/>
                  </a:cubicBezTo>
                  <a:cubicBezTo>
                    <a:pt x="501" y="1235"/>
                    <a:pt x="435" y="1135"/>
                    <a:pt x="334" y="1035"/>
                  </a:cubicBezTo>
                  <a:cubicBezTo>
                    <a:pt x="301" y="968"/>
                    <a:pt x="268" y="834"/>
                    <a:pt x="168" y="701"/>
                  </a:cubicBezTo>
                  <a:cubicBezTo>
                    <a:pt x="134" y="634"/>
                    <a:pt x="34" y="534"/>
                    <a:pt x="1" y="501"/>
                  </a:cubicBezTo>
                  <a:lnTo>
                    <a:pt x="1" y="501"/>
                  </a:lnTo>
                  <a:cubicBezTo>
                    <a:pt x="34" y="734"/>
                    <a:pt x="134" y="1001"/>
                    <a:pt x="268" y="1201"/>
                  </a:cubicBezTo>
                  <a:cubicBezTo>
                    <a:pt x="201" y="1235"/>
                    <a:pt x="535" y="1568"/>
                    <a:pt x="668" y="1735"/>
                  </a:cubicBezTo>
                  <a:cubicBezTo>
                    <a:pt x="768" y="1835"/>
                    <a:pt x="801" y="1902"/>
                    <a:pt x="868" y="1969"/>
                  </a:cubicBezTo>
                  <a:cubicBezTo>
                    <a:pt x="968" y="2035"/>
                    <a:pt x="1102" y="2035"/>
                    <a:pt x="1168" y="2035"/>
                  </a:cubicBezTo>
                  <a:cubicBezTo>
                    <a:pt x="1302" y="2069"/>
                    <a:pt x="1369" y="2102"/>
                    <a:pt x="1469" y="2169"/>
                  </a:cubicBezTo>
                  <a:cubicBezTo>
                    <a:pt x="1535" y="2202"/>
                    <a:pt x="1635" y="2235"/>
                    <a:pt x="1735" y="2235"/>
                  </a:cubicBezTo>
                  <a:cubicBezTo>
                    <a:pt x="1836" y="2269"/>
                    <a:pt x="1936" y="2285"/>
                    <a:pt x="2031" y="2285"/>
                  </a:cubicBezTo>
                  <a:cubicBezTo>
                    <a:pt x="2127" y="2285"/>
                    <a:pt x="2219" y="2269"/>
                    <a:pt x="2303" y="2235"/>
                  </a:cubicBezTo>
                  <a:cubicBezTo>
                    <a:pt x="2669" y="2169"/>
                    <a:pt x="3003" y="2035"/>
                    <a:pt x="3303" y="1835"/>
                  </a:cubicBezTo>
                  <a:cubicBezTo>
                    <a:pt x="3437" y="1702"/>
                    <a:pt x="3603" y="1568"/>
                    <a:pt x="3670" y="1401"/>
                  </a:cubicBezTo>
                  <a:cubicBezTo>
                    <a:pt x="3804" y="1201"/>
                    <a:pt x="3770" y="1001"/>
                    <a:pt x="3770" y="834"/>
                  </a:cubicBezTo>
                  <a:cubicBezTo>
                    <a:pt x="3770" y="601"/>
                    <a:pt x="3837" y="401"/>
                    <a:pt x="3837" y="201"/>
                  </a:cubicBezTo>
                  <a:cubicBezTo>
                    <a:pt x="3837" y="101"/>
                    <a:pt x="3837" y="67"/>
                    <a:pt x="3804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5" name="Google Shape;4575;p74"/>
            <p:cNvSpPr/>
            <p:nvPr/>
          </p:nvSpPr>
          <p:spPr>
            <a:xfrm>
              <a:off x="6059916" y="4316852"/>
              <a:ext cx="132309" cy="117827"/>
            </a:xfrm>
            <a:custGeom>
              <a:avLst/>
              <a:gdLst/>
              <a:ahLst/>
              <a:cxnLst/>
              <a:rect l="l" t="t" r="r" b="b"/>
              <a:pathLst>
                <a:path w="3837" h="3417" extrusionOk="0">
                  <a:moveTo>
                    <a:pt x="1749" y="1"/>
                  </a:moveTo>
                  <a:cubicBezTo>
                    <a:pt x="1691" y="1"/>
                    <a:pt x="1631" y="5"/>
                    <a:pt x="1568" y="14"/>
                  </a:cubicBezTo>
                  <a:cubicBezTo>
                    <a:pt x="1368" y="14"/>
                    <a:pt x="1201" y="147"/>
                    <a:pt x="1035" y="214"/>
                  </a:cubicBezTo>
                  <a:cubicBezTo>
                    <a:pt x="701" y="448"/>
                    <a:pt x="367" y="681"/>
                    <a:pt x="201" y="1015"/>
                  </a:cubicBezTo>
                  <a:cubicBezTo>
                    <a:pt x="167" y="1115"/>
                    <a:pt x="134" y="1215"/>
                    <a:pt x="67" y="1315"/>
                  </a:cubicBezTo>
                  <a:cubicBezTo>
                    <a:pt x="0" y="1548"/>
                    <a:pt x="0" y="1849"/>
                    <a:pt x="67" y="2149"/>
                  </a:cubicBezTo>
                  <a:cubicBezTo>
                    <a:pt x="167" y="2382"/>
                    <a:pt x="334" y="2649"/>
                    <a:pt x="534" y="2816"/>
                  </a:cubicBezTo>
                  <a:cubicBezTo>
                    <a:pt x="501" y="2849"/>
                    <a:pt x="901" y="3116"/>
                    <a:pt x="1068" y="3216"/>
                  </a:cubicBezTo>
                  <a:lnTo>
                    <a:pt x="1335" y="3350"/>
                  </a:lnTo>
                  <a:cubicBezTo>
                    <a:pt x="1368" y="3383"/>
                    <a:pt x="1418" y="3400"/>
                    <a:pt x="1472" y="3400"/>
                  </a:cubicBezTo>
                  <a:cubicBezTo>
                    <a:pt x="1527" y="3400"/>
                    <a:pt x="1585" y="3383"/>
                    <a:pt x="1635" y="3350"/>
                  </a:cubicBezTo>
                  <a:cubicBezTo>
                    <a:pt x="1702" y="3350"/>
                    <a:pt x="1802" y="3350"/>
                    <a:pt x="1902" y="3416"/>
                  </a:cubicBezTo>
                  <a:lnTo>
                    <a:pt x="2202" y="3416"/>
                  </a:lnTo>
                  <a:cubicBezTo>
                    <a:pt x="2369" y="3350"/>
                    <a:pt x="2536" y="3316"/>
                    <a:pt x="2702" y="3250"/>
                  </a:cubicBezTo>
                  <a:cubicBezTo>
                    <a:pt x="3036" y="3083"/>
                    <a:pt x="3336" y="2849"/>
                    <a:pt x="3536" y="2583"/>
                  </a:cubicBezTo>
                  <a:cubicBezTo>
                    <a:pt x="3636" y="2416"/>
                    <a:pt x="3736" y="2249"/>
                    <a:pt x="3803" y="2082"/>
                  </a:cubicBezTo>
                  <a:cubicBezTo>
                    <a:pt x="3837" y="1849"/>
                    <a:pt x="3736" y="1682"/>
                    <a:pt x="3736" y="1482"/>
                  </a:cubicBezTo>
                  <a:cubicBezTo>
                    <a:pt x="3703" y="1282"/>
                    <a:pt x="3703" y="1081"/>
                    <a:pt x="3670" y="848"/>
                  </a:cubicBezTo>
                  <a:cubicBezTo>
                    <a:pt x="3670" y="781"/>
                    <a:pt x="3636" y="681"/>
                    <a:pt x="3536" y="648"/>
                  </a:cubicBezTo>
                  <a:cubicBezTo>
                    <a:pt x="3536" y="614"/>
                    <a:pt x="3503" y="614"/>
                    <a:pt x="3470" y="581"/>
                  </a:cubicBezTo>
                  <a:cubicBezTo>
                    <a:pt x="3403" y="514"/>
                    <a:pt x="3403" y="481"/>
                    <a:pt x="3370" y="448"/>
                  </a:cubicBezTo>
                  <a:cubicBezTo>
                    <a:pt x="3236" y="314"/>
                    <a:pt x="3036" y="248"/>
                    <a:pt x="2869" y="181"/>
                  </a:cubicBezTo>
                  <a:cubicBezTo>
                    <a:pt x="2702" y="147"/>
                    <a:pt x="2569" y="114"/>
                    <a:pt x="2469" y="114"/>
                  </a:cubicBezTo>
                  <a:cubicBezTo>
                    <a:pt x="2369" y="81"/>
                    <a:pt x="2302" y="81"/>
                    <a:pt x="2202" y="81"/>
                  </a:cubicBezTo>
                  <a:cubicBezTo>
                    <a:pt x="2056" y="32"/>
                    <a:pt x="1909" y="1"/>
                    <a:pt x="17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6" name="Google Shape;4576;p74"/>
            <p:cNvSpPr/>
            <p:nvPr/>
          </p:nvSpPr>
          <p:spPr>
            <a:xfrm>
              <a:off x="6064502" y="4342610"/>
              <a:ext cx="127723" cy="92068"/>
            </a:xfrm>
            <a:custGeom>
              <a:avLst/>
              <a:gdLst/>
              <a:ahLst/>
              <a:cxnLst/>
              <a:rect l="l" t="t" r="r" b="b"/>
              <a:pathLst>
                <a:path w="3704" h="2670" extrusionOk="0">
                  <a:moveTo>
                    <a:pt x="3403" y="1"/>
                  </a:moveTo>
                  <a:lnTo>
                    <a:pt x="3403" y="1"/>
                  </a:lnTo>
                  <a:cubicBezTo>
                    <a:pt x="3429" y="26"/>
                    <a:pt x="3454" y="71"/>
                    <a:pt x="3494" y="120"/>
                  </a:cubicBezTo>
                  <a:lnTo>
                    <a:pt x="3494" y="120"/>
                  </a:lnTo>
                  <a:cubicBezTo>
                    <a:pt x="3469" y="75"/>
                    <a:pt x="3436" y="34"/>
                    <a:pt x="3403" y="1"/>
                  </a:cubicBezTo>
                  <a:close/>
                  <a:moveTo>
                    <a:pt x="3494" y="120"/>
                  </a:moveTo>
                  <a:lnTo>
                    <a:pt x="3494" y="120"/>
                  </a:lnTo>
                  <a:cubicBezTo>
                    <a:pt x="3520" y="167"/>
                    <a:pt x="3537" y="217"/>
                    <a:pt x="3537" y="268"/>
                  </a:cubicBezTo>
                  <a:cubicBezTo>
                    <a:pt x="3537" y="368"/>
                    <a:pt x="3470" y="501"/>
                    <a:pt x="3470" y="601"/>
                  </a:cubicBezTo>
                  <a:cubicBezTo>
                    <a:pt x="3470" y="668"/>
                    <a:pt x="3537" y="735"/>
                    <a:pt x="3537" y="768"/>
                  </a:cubicBezTo>
                  <a:cubicBezTo>
                    <a:pt x="3570" y="835"/>
                    <a:pt x="3537" y="868"/>
                    <a:pt x="3470" y="902"/>
                  </a:cubicBezTo>
                  <a:cubicBezTo>
                    <a:pt x="3437" y="1002"/>
                    <a:pt x="3403" y="1068"/>
                    <a:pt x="3403" y="1202"/>
                  </a:cubicBezTo>
                  <a:cubicBezTo>
                    <a:pt x="3403" y="1268"/>
                    <a:pt x="3437" y="1402"/>
                    <a:pt x="3370" y="1502"/>
                  </a:cubicBezTo>
                  <a:cubicBezTo>
                    <a:pt x="3303" y="1569"/>
                    <a:pt x="3237" y="1569"/>
                    <a:pt x="3136" y="1669"/>
                  </a:cubicBezTo>
                  <a:cubicBezTo>
                    <a:pt x="3070" y="1735"/>
                    <a:pt x="3036" y="1836"/>
                    <a:pt x="2970" y="1902"/>
                  </a:cubicBezTo>
                  <a:cubicBezTo>
                    <a:pt x="2903" y="2069"/>
                    <a:pt x="2636" y="2069"/>
                    <a:pt x="2469" y="2202"/>
                  </a:cubicBezTo>
                  <a:cubicBezTo>
                    <a:pt x="2403" y="2236"/>
                    <a:pt x="2369" y="2336"/>
                    <a:pt x="2236" y="2336"/>
                  </a:cubicBezTo>
                  <a:cubicBezTo>
                    <a:pt x="2169" y="2336"/>
                    <a:pt x="2069" y="2336"/>
                    <a:pt x="1969" y="2269"/>
                  </a:cubicBezTo>
                  <a:cubicBezTo>
                    <a:pt x="1902" y="2236"/>
                    <a:pt x="1836" y="2236"/>
                    <a:pt x="1735" y="2236"/>
                  </a:cubicBezTo>
                  <a:cubicBezTo>
                    <a:pt x="1702" y="2236"/>
                    <a:pt x="1635" y="2236"/>
                    <a:pt x="1602" y="2269"/>
                  </a:cubicBezTo>
                  <a:cubicBezTo>
                    <a:pt x="1535" y="2336"/>
                    <a:pt x="1535" y="2369"/>
                    <a:pt x="1435" y="2369"/>
                  </a:cubicBezTo>
                  <a:cubicBezTo>
                    <a:pt x="1335" y="2336"/>
                    <a:pt x="1235" y="2269"/>
                    <a:pt x="1102" y="2236"/>
                  </a:cubicBezTo>
                  <a:cubicBezTo>
                    <a:pt x="1002" y="2202"/>
                    <a:pt x="868" y="2169"/>
                    <a:pt x="768" y="2102"/>
                  </a:cubicBezTo>
                  <a:cubicBezTo>
                    <a:pt x="668" y="2036"/>
                    <a:pt x="535" y="2002"/>
                    <a:pt x="435" y="1902"/>
                  </a:cubicBezTo>
                  <a:cubicBezTo>
                    <a:pt x="368" y="1836"/>
                    <a:pt x="268" y="1702"/>
                    <a:pt x="201" y="1602"/>
                  </a:cubicBezTo>
                  <a:cubicBezTo>
                    <a:pt x="101" y="1569"/>
                    <a:pt x="68" y="1535"/>
                    <a:pt x="1" y="1502"/>
                  </a:cubicBezTo>
                  <a:lnTo>
                    <a:pt x="1" y="1502"/>
                  </a:lnTo>
                  <a:cubicBezTo>
                    <a:pt x="68" y="1702"/>
                    <a:pt x="201" y="1902"/>
                    <a:pt x="401" y="2069"/>
                  </a:cubicBezTo>
                  <a:cubicBezTo>
                    <a:pt x="368" y="2102"/>
                    <a:pt x="768" y="2369"/>
                    <a:pt x="935" y="2469"/>
                  </a:cubicBezTo>
                  <a:lnTo>
                    <a:pt x="1202" y="2603"/>
                  </a:lnTo>
                  <a:cubicBezTo>
                    <a:pt x="1235" y="2636"/>
                    <a:pt x="1285" y="2653"/>
                    <a:pt x="1339" y="2653"/>
                  </a:cubicBezTo>
                  <a:cubicBezTo>
                    <a:pt x="1394" y="2653"/>
                    <a:pt x="1452" y="2636"/>
                    <a:pt x="1502" y="2603"/>
                  </a:cubicBezTo>
                  <a:cubicBezTo>
                    <a:pt x="1569" y="2603"/>
                    <a:pt x="1669" y="2603"/>
                    <a:pt x="1769" y="2669"/>
                  </a:cubicBezTo>
                  <a:lnTo>
                    <a:pt x="2069" y="2669"/>
                  </a:lnTo>
                  <a:cubicBezTo>
                    <a:pt x="2236" y="2603"/>
                    <a:pt x="2403" y="2569"/>
                    <a:pt x="2569" y="2503"/>
                  </a:cubicBezTo>
                  <a:cubicBezTo>
                    <a:pt x="2903" y="2336"/>
                    <a:pt x="3203" y="2102"/>
                    <a:pt x="3403" y="1836"/>
                  </a:cubicBezTo>
                  <a:cubicBezTo>
                    <a:pt x="3503" y="1669"/>
                    <a:pt x="3603" y="1502"/>
                    <a:pt x="3670" y="1335"/>
                  </a:cubicBezTo>
                  <a:cubicBezTo>
                    <a:pt x="3704" y="1102"/>
                    <a:pt x="3603" y="935"/>
                    <a:pt x="3603" y="768"/>
                  </a:cubicBezTo>
                  <a:cubicBezTo>
                    <a:pt x="3570" y="568"/>
                    <a:pt x="3570" y="368"/>
                    <a:pt x="3537" y="168"/>
                  </a:cubicBezTo>
                  <a:cubicBezTo>
                    <a:pt x="3521" y="152"/>
                    <a:pt x="3507" y="136"/>
                    <a:pt x="3494" y="12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7" name="Google Shape;4577;p74"/>
            <p:cNvSpPr/>
            <p:nvPr/>
          </p:nvSpPr>
          <p:spPr>
            <a:xfrm>
              <a:off x="5772374" y="4291026"/>
              <a:ext cx="132309" cy="117206"/>
            </a:xfrm>
            <a:custGeom>
              <a:avLst/>
              <a:gdLst/>
              <a:ahLst/>
              <a:cxnLst/>
              <a:rect l="l" t="t" r="r" b="b"/>
              <a:pathLst>
                <a:path w="3837" h="3399" extrusionOk="0">
                  <a:moveTo>
                    <a:pt x="1777" y="1"/>
                  </a:moveTo>
                  <a:cubicBezTo>
                    <a:pt x="1710" y="1"/>
                    <a:pt x="1640" y="8"/>
                    <a:pt x="1568" y="29"/>
                  </a:cubicBezTo>
                  <a:cubicBezTo>
                    <a:pt x="1368" y="29"/>
                    <a:pt x="1201" y="129"/>
                    <a:pt x="1034" y="229"/>
                  </a:cubicBezTo>
                  <a:cubicBezTo>
                    <a:pt x="701" y="429"/>
                    <a:pt x="367" y="696"/>
                    <a:pt x="200" y="1030"/>
                  </a:cubicBezTo>
                  <a:cubicBezTo>
                    <a:pt x="167" y="1097"/>
                    <a:pt x="134" y="1230"/>
                    <a:pt x="67" y="1297"/>
                  </a:cubicBezTo>
                  <a:cubicBezTo>
                    <a:pt x="0" y="1564"/>
                    <a:pt x="0" y="1864"/>
                    <a:pt x="67" y="2131"/>
                  </a:cubicBezTo>
                  <a:cubicBezTo>
                    <a:pt x="167" y="2398"/>
                    <a:pt x="334" y="2664"/>
                    <a:pt x="534" y="2798"/>
                  </a:cubicBezTo>
                  <a:cubicBezTo>
                    <a:pt x="501" y="2865"/>
                    <a:pt x="901" y="3098"/>
                    <a:pt x="1068" y="3231"/>
                  </a:cubicBezTo>
                  <a:lnTo>
                    <a:pt x="1334" y="3365"/>
                  </a:lnTo>
                  <a:cubicBezTo>
                    <a:pt x="1368" y="3382"/>
                    <a:pt x="1418" y="3390"/>
                    <a:pt x="1472" y="3390"/>
                  </a:cubicBezTo>
                  <a:cubicBezTo>
                    <a:pt x="1526" y="3390"/>
                    <a:pt x="1585" y="3382"/>
                    <a:pt x="1635" y="3365"/>
                  </a:cubicBezTo>
                  <a:cubicBezTo>
                    <a:pt x="1701" y="3365"/>
                    <a:pt x="1801" y="3365"/>
                    <a:pt x="1902" y="3398"/>
                  </a:cubicBezTo>
                  <a:lnTo>
                    <a:pt x="2202" y="3398"/>
                  </a:lnTo>
                  <a:cubicBezTo>
                    <a:pt x="2369" y="3365"/>
                    <a:pt x="2535" y="3332"/>
                    <a:pt x="2702" y="3231"/>
                  </a:cubicBezTo>
                  <a:cubicBezTo>
                    <a:pt x="3036" y="3065"/>
                    <a:pt x="3336" y="2865"/>
                    <a:pt x="3536" y="2564"/>
                  </a:cubicBezTo>
                  <a:cubicBezTo>
                    <a:pt x="3603" y="2398"/>
                    <a:pt x="3736" y="2231"/>
                    <a:pt x="3803" y="2064"/>
                  </a:cubicBezTo>
                  <a:cubicBezTo>
                    <a:pt x="3836" y="1897"/>
                    <a:pt x="3736" y="1697"/>
                    <a:pt x="3736" y="1497"/>
                  </a:cubicBezTo>
                  <a:cubicBezTo>
                    <a:pt x="3703" y="1263"/>
                    <a:pt x="3703" y="1063"/>
                    <a:pt x="3669" y="863"/>
                  </a:cubicBezTo>
                  <a:cubicBezTo>
                    <a:pt x="3669" y="763"/>
                    <a:pt x="3636" y="696"/>
                    <a:pt x="3536" y="663"/>
                  </a:cubicBezTo>
                  <a:cubicBezTo>
                    <a:pt x="3536" y="596"/>
                    <a:pt x="3503" y="596"/>
                    <a:pt x="3469" y="563"/>
                  </a:cubicBezTo>
                  <a:cubicBezTo>
                    <a:pt x="3403" y="529"/>
                    <a:pt x="3403" y="496"/>
                    <a:pt x="3369" y="429"/>
                  </a:cubicBezTo>
                  <a:cubicBezTo>
                    <a:pt x="3236" y="329"/>
                    <a:pt x="3036" y="229"/>
                    <a:pt x="2869" y="196"/>
                  </a:cubicBezTo>
                  <a:cubicBezTo>
                    <a:pt x="2702" y="163"/>
                    <a:pt x="2569" y="96"/>
                    <a:pt x="2469" y="96"/>
                  </a:cubicBezTo>
                  <a:cubicBezTo>
                    <a:pt x="2369" y="62"/>
                    <a:pt x="2302" y="62"/>
                    <a:pt x="2202" y="62"/>
                  </a:cubicBezTo>
                  <a:cubicBezTo>
                    <a:pt x="2064" y="39"/>
                    <a:pt x="1926" y="1"/>
                    <a:pt x="17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8" name="Google Shape;4578;p74"/>
            <p:cNvSpPr/>
            <p:nvPr/>
          </p:nvSpPr>
          <p:spPr>
            <a:xfrm>
              <a:off x="5881646" y="4367920"/>
              <a:ext cx="1172" cy="1207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0" y="1"/>
                  </a:moveTo>
                  <a:lnTo>
                    <a:pt x="0" y="34"/>
                  </a:lnTo>
                  <a:lnTo>
                    <a:pt x="33" y="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9" name="Google Shape;4579;p74"/>
            <p:cNvSpPr/>
            <p:nvPr/>
          </p:nvSpPr>
          <p:spPr>
            <a:xfrm>
              <a:off x="5776960" y="4316163"/>
              <a:ext cx="127723" cy="92068"/>
            </a:xfrm>
            <a:custGeom>
              <a:avLst/>
              <a:gdLst/>
              <a:ahLst/>
              <a:cxnLst/>
              <a:rect l="l" t="t" r="r" b="b"/>
              <a:pathLst>
                <a:path w="3704" h="2670" extrusionOk="0">
                  <a:moveTo>
                    <a:pt x="3403" y="1"/>
                  </a:moveTo>
                  <a:lnTo>
                    <a:pt x="3403" y="1"/>
                  </a:lnTo>
                  <a:cubicBezTo>
                    <a:pt x="3414" y="17"/>
                    <a:pt x="3424" y="32"/>
                    <a:pt x="3435" y="47"/>
                  </a:cubicBezTo>
                  <a:lnTo>
                    <a:pt x="3435" y="47"/>
                  </a:lnTo>
                  <a:cubicBezTo>
                    <a:pt x="3424" y="28"/>
                    <a:pt x="3413" y="11"/>
                    <a:pt x="3403" y="1"/>
                  </a:cubicBezTo>
                  <a:close/>
                  <a:moveTo>
                    <a:pt x="3435" y="47"/>
                  </a:moveTo>
                  <a:cubicBezTo>
                    <a:pt x="3450" y="73"/>
                    <a:pt x="3468" y="104"/>
                    <a:pt x="3490" y="129"/>
                  </a:cubicBezTo>
                  <a:lnTo>
                    <a:pt x="3490" y="129"/>
                  </a:lnTo>
                  <a:cubicBezTo>
                    <a:pt x="3474" y="101"/>
                    <a:pt x="3455" y="75"/>
                    <a:pt x="3435" y="47"/>
                  </a:cubicBezTo>
                  <a:close/>
                  <a:moveTo>
                    <a:pt x="3490" y="129"/>
                  </a:moveTo>
                  <a:lnTo>
                    <a:pt x="3490" y="129"/>
                  </a:lnTo>
                  <a:cubicBezTo>
                    <a:pt x="3517" y="178"/>
                    <a:pt x="3536" y="230"/>
                    <a:pt x="3536" y="301"/>
                  </a:cubicBezTo>
                  <a:cubicBezTo>
                    <a:pt x="3536" y="368"/>
                    <a:pt x="3470" y="501"/>
                    <a:pt x="3470" y="634"/>
                  </a:cubicBezTo>
                  <a:cubicBezTo>
                    <a:pt x="3470" y="668"/>
                    <a:pt x="3536" y="768"/>
                    <a:pt x="3536" y="801"/>
                  </a:cubicBezTo>
                  <a:cubicBezTo>
                    <a:pt x="3570" y="835"/>
                    <a:pt x="3536" y="868"/>
                    <a:pt x="3470" y="935"/>
                  </a:cubicBezTo>
                  <a:cubicBezTo>
                    <a:pt x="3436" y="1001"/>
                    <a:pt x="3403" y="1101"/>
                    <a:pt x="3403" y="1202"/>
                  </a:cubicBezTo>
                  <a:cubicBezTo>
                    <a:pt x="3403" y="1302"/>
                    <a:pt x="3436" y="1435"/>
                    <a:pt x="3370" y="1502"/>
                  </a:cubicBezTo>
                  <a:cubicBezTo>
                    <a:pt x="3303" y="1602"/>
                    <a:pt x="3236" y="1602"/>
                    <a:pt x="3136" y="1669"/>
                  </a:cubicBezTo>
                  <a:cubicBezTo>
                    <a:pt x="3069" y="1769"/>
                    <a:pt x="3036" y="1835"/>
                    <a:pt x="2969" y="1935"/>
                  </a:cubicBezTo>
                  <a:cubicBezTo>
                    <a:pt x="2903" y="2102"/>
                    <a:pt x="2636" y="2102"/>
                    <a:pt x="2469" y="2202"/>
                  </a:cubicBezTo>
                  <a:cubicBezTo>
                    <a:pt x="2402" y="2269"/>
                    <a:pt x="2369" y="2336"/>
                    <a:pt x="2236" y="2336"/>
                  </a:cubicBezTo>
                  <a:cubicBezTo>
                    <a:pt x="2135" y="2336"/>
                    <a:pt x="2069" y="2336"/>
                    <a:pt x="1969" y="2302"/>
                  </a:cubicBezTo>
                  <a:cubicBezTo>
                    <a:pt x="1902" y="2269"/>
                    <a:pt x="1802" y="2269"/>
                    <a:pt x="1735" y="2269"/>
                  </a:cubicBezTo>
                  <a:cubicBezTo>
                    <a:pt x="1702" y="2269"/>
                    <a:pt x="1635" y="2269"/>
                    <a:pt x="1602" y="2302"/>
                  </a:cubicBezTo>
                  <a:cubicBezTo>
                    <a:pt x="1535" y="2336"/>
                    <a:pt x="1535" y="2369"/>
                    <a:pt x="1435" y="2369"/>
                  </a:cubicBezTo>
                  <a:cubicBezTo>
                    <a:pt x="1302" y="2336"/>
                    <a:pt x="1235" y="2302"/>
                    <a:pt x="1101" y="2269"/>
                  </a:cubicBezTo>
                  <a:cubicBezTo>
                    <a:pt x="968" y="2202"/>
                    <a:pt x="868" y="2169"/>
                    <a:pt x="768" y="2136"/>
                  </a:cubicBezTo>
                  <a:cubicBezTo>
                    <a:pt x="668" y="2035"/>
                    <a:pt x="534" y="2002"/>
                    <a:pt x="434" y="1935"/>
                  </a:cubicBezTo>
                  <a:cubicBezTo>
                    <a:pt x="368" y="1835"/>
                    <a:pt x="267" y="1702"/>
                    <a:pt x="201" y="1635"/>
                  </a:cubicBezTo>
                  <a:cubicBezTo>
                    <a:pt x="101" y="1568"/>
                    <a:pt x="67" y="1535"/>
                    <a:pt x="1" y="1502"/>
                  </a:cubicBezTo>
                  <a:lnTo>
                    <a:pt x="1" y="1502"/>
                  </a:lnTo>
                  <a:cubicBezTo>
                    <a:pt x="67" y="1702"/>
                    <a:pt x="201" y="1935"/>
                    <a:pt x="401" y="2069"/>
                  </a:cubicBezTo>
                  <a:cubicBezTo>
                    <a:pt x="368" y="2136"/>
                    <a:pt x="768" y="2369"/>
                    <a:pt x="935" y="2502"/>
                  </a:cubicBezTo>
                  <a:lnTo>
                    <a:pt x="1201" y="2636"/>
                  </a:lnTo>
                  <a:cubicBezTo>
                    <a:pt x="1235" y="2653"/>
                    <a:pt x="1285" y="2661"/>
                    <a:pt x="1339" y="2661"/>
                  </a:cubicBezTo>
                  <a:cubicBezTo>
                    <a:pt x="1393" y="2661"/>
                    <a:pt x="1452" y="2653"/>
                    <a:pt x="1502" y="2636"/>
                  </a:cubicBezTo>
                  <a:cubicBezTo>
                    <a:pt x="1568" y="2636"/>
                    <a:pt x="1668" y="2636"/>
                    <a:pt x="1769" y="2669"/>
                  </a:cubicBezTo>
                  <a:lnTo>
                    <a:pt x="2069" y="2669"/>
                  </a:lnTo>
                  <a:cubicBezTo>
                    <a:pt x="2236" y="2636"/>
                    <a:pt x="2402" y="2603"/>
                    <a:pt x="2569" y="2502"/>
                  </a:cubicBezTo>
                  <a:cubicBezTo>
                    <a:pt x="2903" y="2336"/>
                    <a:pt x="3203" y="2136"/>
                    <a:pt x="3403" y="1835"/>
                  </a:cubicBezTo>
                  <a:cubicBezTo>
                    <a:pt x="3470" y="1669"/>
                    <a:pt x="3603" y="1502"/>
                    <a:pt x="3670" y="1335"/>
                  </a:cubicBezTo>
                  <a:cubicBezTo>
                    <a:pt x="3703" y="1168"/>
                    <a:pt x="3603" y="968"/>
                    <a:pt x="3603" y="801"/>
                  </a:cubicBezTo>
                  <a:cubicBezTo>
                    <a:pt x="3570" y="601"/>
                    <a:pt x="3570" y="368"/>
                    <a:pt x="3536" y="167"/>
                  </a:cubicBezTo>
                  <a:cubicBezTo>
                    <a:pt x="3519" y="159"/>
                    <a:pt x="3503" y="145"/>
                    <a:pt x="3490" y="129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0" name="Google Shape;4580;p74"/>
            <p:cNvSpPr/>
            <p:nvPr/>
          </p:nvSpPr>
          <p:spPr>
            <a:xfrm>
              <a:off x="5494004" y="4318645"/>
              <a:ext cx="133482" cy="117172"/>
            </a:xfrm>
            <a:custGeom>
              <a:avLst/>
              <a:gdLst/>
              <a:ahLst/>
              <a:cxnLst/>
              <a:rect l="l" t="t" r="r" b="b"/>
              <a:pathLst>
                <a:path w="3871" h="3398" extrusionOk="0">
                  <a:moveTo>
                    <a:pt x="1789" y="0"/>
                  </a:moveTo>
                  <a:cubicBezTo>
                    <a:pt x="1726" y="0"/>
                    <a:pt x="1664" y="8"/>
                    <a:pt x="1602" y="29"/>
                  </a:cubicBezTo>
                  <a:cubicBezTo>
                    <a:pt x="1402" y="29"/>
                    <a:pt x="1235" y="129"/>
                    <a:pt x="1068" y="229"/>
                  </a:cubicBezTo>
                  <a:cubicBezTo>
                    <a:pt x="735" y="429"/>
                    <a:pt x="401" y="663"/>
                    <a:pt x="234" y="1029"/>
                  </a:cubicBezTo>
                  <a:cubicBezTo>
                    <a:pt x="168" y="1096"/>
                    <a:pt x="134" y="1230"/>
                    <a:pt x="101" y="1296"/>
                  </a:cubicBezTo>
                  <a:cubicBezTo>
                    <a:pt x="1" y="1563"/>
                    <a:pt x="1" y="1863"/>
                    <a:pt x="101" y="2130"/>
                  </a:cubicBezTo>
                  <a:cubicBezTo>
                    <a:pt x="168" y="2397"/>
                    <a:pt x="334" y="2631"/>
                    <a:pt x="568" y="2797"/>
                  </a:cubicBezTo>
                  <a:cubicBezTo>
                    <a:pt x="501" y="2864"/>
                    <a:pt x="935" y="3098"/>
                    <a:pt x="1102" y="3231"/>
                  </a:cubicBezTo>
                  <a:lnTo>
                    <a:pt x="1335" y="3364"/>
                  </a:lnTo>
                  <a:cubicBezTo>
                    <a:pt x="1385" y="3381"/>
                    <a:pt x="1443" y="3389"/>
                    <a:pt x="1498" y="3389"/>
                  </a:cubicBezTo>
                  <a:cubicBezTo>
                    <a:pt x="1552" y="3389"/>
                    <a:pt x="1602" y="3381"/>
                    <a:pt x="1635" y="3364"/>
                  </a:cubicBezTo>
                  <a:cubicBezTo>
                    <a:pt x="1735" y="3364"/>
                    <a:pt x="1802" y="3364"/>
                    <a:pt x="1935" y="3398"/>
                  </a:cubicBezTo>
                  <a:lnTo>
                    <a:pt x="2236" y="3398"/>
                  </a:lnTo>
                  <a:cubicBezTo>
                    <a:pt x="2402" y="3364"/>
                    <a:pt x="2569" y="3298"/>
                    <a:pt x="2736" y="3231"/>
                  </a:cubicBezTo>
                  <a:cubicBezTo>
                    <a:pt x="3070" y="3064"/>
                    <a:pt x="3370" y="2864"/>
                    <a:pt x="3570" y="2564"/>
                  </a:cubicBezTo>
                  <a:cubicBezTo>
                    <a:pt x="3637" y="2397"/>
                    <a:pt x="3770" y="2230"/>
                    <a:pt x="3803" y="2064"/>
                  </a:cubicBezTo>
                  <a:cubicBezTo>
                    <a:pt x="3870" y="1863"/>
                    <a:pt x="3770" y="1630"/>
                    <a:pt x="3770" y="1463"/>
                  </a:cubicBezTo>
                  <a:cubicBezTo>
                    <a:pt x="3737" y="1263"/>
                    <a:pt x="3737" y="1063"/>
                    <a:pt x="3670" y="863"/>
                  </a:cubicBezTo>
                  <a:cubicBezTo>
                    <a:pt x="3670" y="763"/>
                    <a:pt x="3637" y="696"/>
                    <a:pt x="3570" y="629"/>
                  </a:cubicBezTo>
                  <a:cubicBezTo>
                    <a:pt x="3570" y="596"/>
                    <a:pt x="3503" y="596"/>
                    <a:pt x="3470" y="562"/>
                  </a:cubicBezTo>
                  <a:cubicBezTo>
                    <a:pt x="3437" y="529"/>
                    <a:pt x="3437" y="462"/>
                    <a:pt x="3403" y="429"/>
                  </a:cubicBezTo>
                  <a:cubicBezTo>
                    <a:pt x="3270" y="296"/>
                    <a:pt x="3070" y="229"/>
                    <a:pt x="2903" y="196"/>
                  </a:cubicBezTo>
                  <a:cubicBezTo>
                    <a:pt x="2736" y="129"/>
                    <a:pt x="2603" y="95"/>
                    <a:pt x="2469" y="95"/>
                  </a:cubicBezTo>
                  <a:cubicBezTo>
                    <a:pt x="2402" y="62"/>
                    <a:pt x="2302" y="62"/>
                    <a:pt x="2236" y="62"/>
                  </a:cubicBezTo>
                  <a:cubicBezTo>
                    <a:pt x="2075" y="39"/>
                    <a:pt x="1929" y="0"/>
                    <a:pt x="17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1" name="Google Shape;4581;p74"/>
            <p:cNvSpPr/>
            <p:nvPr/>
          </p:nvSpPr>
          <p:spPr>
            <a:xfrm>
              <a:off x="5498625" y="4343782"/>
              <a:ext cx="128861" cy="92034"/>
            </a:xfrm>
            <a:custGeom>
              <a:avLst/>
              <a:gdLst/>
              <a:ahLst/>
              <a:cxnLst/>
              <a:rect l="l" t="t" r="r" b="b"/>
              <a:pathLst>
                <a:path w="3737" h="2669" extrusionOk="0">
                  <a:moveTo>
                    <a:pt x="3436" y="0"/>
                  </a:moveTo>
                  <a:lnTo>
                    <a:pt x="3436" y="0"/>
                  </a:lnTo>
                  <a:cubicBezTo>
                    <a:pt x="3462" y="27"/>
                    <a:pt x="3489" y="95"/>
                    <a:pt x="3515" y="139"/>
                  </a:cubicBezTo>
                  <a:lnTo>
                    <a:pt x="3515" y="139"/>
                  </a:lnTo>
                  <a:cubicBezTo>
                    <a:pt x="3499" y="83"/>
                    <a:pt x="3472" y="37"/>
                    <a:pt x="3436" y="0"/>
                  </a:cubicBezTo>
                  <a:close/>
                  <a:moveTo>
                    <a:pt x="3515" y="139"/>
                  </a:moveTo>
                  <a:cubicBezTo>
                    <a:pt x="3529" y="186"/>
                    <a:pt x="3536" y="240"/>
                    <a:pt x="3536" y="300"/>
                  </a:cubicBezTo>
                  <a:cubicBezTo>
                    <a:pt x="3536" y="367"/>
                    <a:pt x="3503" y="501"/>
                    <a:pt x="3503" y="634"/>
                  </a:cubicBezTo>
                  <a:cubicBezTo>
                    <a:pt x="3503" y="667"/>
                    <a:pt x="3536" y="734"/>
                    <a:pt x="3536" y="801"/>
                  </a:cubicBezTo>
                  <a:cubicBezTo>
                    <a:pt x="3603" y="834"/>
                    <a:pt x="3536" y="868"/>
                    <a:pt x="3503" y="901"/>
                  </a:cubicBezTo>
                  <a:cubicBezTo>
                    <a:pt x="3469" y="1001"/>
                    <a:pt x="3436" y="1068"/>
                    <a:pt x="3436" y="1201"/>
                  </a:cubicBezTo>
                  <a:cubicBezTo>
                    <a:pt x="3436" y="1301"/>
                    <a:pt x="3469" y="1401"/>
                    <a:pt x="3369" y="1501"/>
                  </a:cubicBezTo>
                  <a:cubicBezTo>
                    <a:pt x="3336" y="1568"/>
                    <a:pt x="3269" y="1568"/>
                    <a:pt x="3169" y="1668"/>
                  </a:cubicBezTo>
                  <a:cubicBezTo>
                    <a:pt x="3102" y="1735"/>
                    <a:pt x="3036" y="1835"/>
                    <a:pt x="3002" y="1902"/>
                  </a:cubicBezTo>
                  <a:cubicBezTo>
                    <a:pt x="2936" y="2068"/>
                    <a:pt x="2669" y="2068"/>
                    <a:pt x="2502" y="2202"/>
                  </a:cubicBezTo>
                  <a:cubicBezTo>
                    <a:pt x="2435" y="2235"/>
                    <a:pt x="2369" y="2335"/>
                    <a:pt x="2268" y="2335"/>
                  </a:cubicBezTo>
                  <a:cubicBezTo>
                    <a:pt x="2168" y="2335"/>
                    <a:pt x="2102" y="2335"/>
                    <a:pt x="2002" y="2302"/>
                  </a:cubicBezTo>
                  <a:cubicBezTo>
                    <a:pt x="1935" y="2235"/>
                    <a:pt x="1835" y="2235"/>
                    <a:pt x="1768" y="2235"/>
                  </a:cubicBezTo>
                  <a:cubicBezTo>
                    <a:pt x="1701" y="2235"/>
                    <a:pt x="1668" y="2235"/>
                    <a:pt x="1635" y="2302"/>
                  </a:cubicBezTo>
                  <a:cubicBezTo>
                    <a:pt x="1535" y="2335"/>
                    <a:pt x="1535" y="2369"/>
                    <a:pt x="1468" y="2369"/>
                  </a:cubicBezTo>
                  <a:cubicBezTo>
                    <a:pt x="1334" y="2335"/>
                    <a:pt x="1268" y="2302"/>
                    <a:pt x="1134" y="2235"/>
                  </a:cubicBezTo>
                  <a:cubicBezTo>
                    <a:pt x="1001" y="2202"/>
                    <a:pt x="867" y="2168"/>
                    <a:pt x="801" y="2135"/>
                  </a:cubicBezTo>
                  <a:cubicBezTo>
                    <a:pt x="667" y="2035"/>
                    <a:pt x="567" y="2002"/>
                    <a:pt x="467" y="1902"/>
                  </a:cubicBezTo>
                  <a:cubicBezTo>
                    <a:pt x="367" y="1835"/>
                    <a:pt x="300" y="1701"/>
                    <a:pt x="200" y="1635"/>
                  </a:cubicBezTo>
                  <a:cubicBezTo>
                    <a:pt x="134" y="1568"/>
                    <a:pt x="100" y="1535"/>
                    <a:pt x="0" y="1501"/>
                  </a:cubicBezTo>
                  <a:lnTo>
                    <a:pt x="0" y="1501"/>
                  </a:lnTo>
                  <a:cubicBezTo>
                    <a:pt x="100" y="1701"/>
                    <a:pt x="200" y="1902"/>
                    <a:pt x="434" y="2068"/>
                  </a:cubicBezTo>
                  <a:cubicBezTo>
                    <a:pt x="367" y="2135"/>
                    <a:pt x="801" y="2369"/>
                    <a:pt x="968" y="2502"/>
                  </a:cubicBezTo>
                  <a:lnTo>
                    <a:pt x="1201" y="2635"/>
                  </a:lnTo>
                  <a:cubicBezTo>
                    <a:pt x="1251" y="2652"/>
                    <a:pt x="1309" y="2660"/>
                    <a:pt x="1364" y="2660"/>
                  </a:cubicBezTo>
                  <a:cubicBezTo>
                    <a:pt x="1418" y="2660"/>
                    <a:pt x="1468" y="2652"/>
                    <a:pt x="1501" y="2635"/>
                  </a:cubicBezTo>
                  <a:cubicBezTo>
                    <a:pt x="1601" y="2635"/>
                    <a:pt x="1668" y="2635"/>
                    <a:pt x="1801" y="2669"/>
                  </a:cubicBezTo>
                  <a:lnTo>
                    <a:pt x="2102" y="2669"/>
                  </a:lnTo>
                  <a:cubicBezTo>
                    <a:pt x="2268" y="2635"/>
                    <a:pt x="2435" y="2569"/>
                    <a:pt x="2602" y="2502"/>
                  </a:cubicBezTo>
                  <a:cubicBezTo>
                    <a:pt x="2936" y="2335"/>
                    <a:pt x="3236" y="2135"/>
                    <a:pt x="3436" y="1835"/>
                  </a:cubicBezTo>
                  <a:cubicBezTo>
                    <a:pt x="3503" y="1668"/>
                    <a:pt x="3636" y="1501"/>
                    <a:pt x="3669" y="1335"/>
                  </a:cubicBezTo>
                  <a:cubicBezTo>
                    <a:pt x="3736" y="1134"/>
                    <a:pt x="3636" y="901"/>
                    <a:pt x="3636" y="801"/>
                  </a:cubicBezTo>
                  <a:cubicBezTo>
                    <a:pt x="3603" y="567"/>
                    <a:pt x="3603" y="367"/>
                    <a:pt x="3536" y="167"/>
                  </a:cubicBezTo>
                  <a:cubicBezTo>
                    <a:pt x="3529" y="160"/>
                    <a:pt x="3522" y="150"/>
                    <a:pt x="3515" y="139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2" name="Google Shape;4582;p74"/>
            <p:cNvSpPr/>
            <p:nvPr/>
          </p:nvSpPr>
          <p:spPr>
            <a:xfrm>
              <a:off x="5502073" y="4110756"/>
              <a:ext cx="127689" cy="125171"/>
            </a:xfrm>
            <a:custGeom>
              <a:avLst/>
              <a:gdLst/>
              <a:ahLst/>
              <a:cxnLst/>
              <a:rect l="l" t="t" r="r" b="b"/>
              <a:pathLst>
                <a:path w="3703" h="3630" extrusionOk="0">
                  <a:moveTo>
                    <a:pt x="1542" y="0"/>
                  </a:moveTo>
                  <a:cubicBezTo>
                    <a:pt x="1426" y="0"/>
                    <a:pt x="1307" y="23"/>
                    <a:pt x="1201" y="87"/>
                  </a:cubicBezTo>
                  <a:cubicBezTo>
                    <a:pt x="1034" y="153"/>
                    <a:pt x="901" y="320"/>
                    <a:pt x="601" y="487"/>
                  </a:cubicBezTo>
                  <a:cubicBezTo>
                    <a:pt x="434" y="620"/>
                    <a:pt x="267" y="754"/>
                    <a:pt x="167" y="921"/>
                  </a:cubicBezTo>
                  <a:cubicBezTo>
                    <a:pt x="100" y="987"/>
                    <a:pt x="67" y="1087"/>
                    <a:pt x="67" y="1154"/>
                  </a:cubicBezTo>
                  <a:lnTo>
                    <a:pt x="67" y="1288"/>
                  </a:lnTo>
                  <a:cubicBezTo>
                    <a:pt x="67" y="1321"/>
                    <a:pt x="34" y="1388"/>
                    <a:pt x="34" y="1421"/>
                  </a:cubicBezTo>
                  <a:cubicBezTo>
                    <a:pt x="0" y="1588"/>
                    <a:pt x="34" y="1788"/>
                    <a:pt x="100" y="1955"/>
                  </a:cubicBezTo>
                  <a:cubicBezTo>
                    <a:pt x="167" y="2088"/>
                    <a:pt x="234" y="2222"/>
                    <a:pt x="267" y="2322"/>
                  </a:cubicBezTo>
                  <a:cubicBezTo>
                    <a:pt x="334" y="2422"/>
                    <a:pt x="367" y="2455"/>
                    <a:pt x="401" y="2555"/>
                  </a:cubicBezTo>
                  <a:cubicBezTo>
                    <a:pt x="534" y="2722"/>
                    <a:pt x="601" y="2922"/>
                    <a:pt x="734" y="3089"/>
                  </a:cubicBezTo>
                  <a:cubicBezTo>
                    <a:pt x="868" y="3256"/>
                    <a:pt x="1068" y="3322"/>
                    <a:pt x="1234" y="3422"/>
                  </a:cubicBezTo>
                  <a:cubicBezTo>
                    <a:pt x="1524" y="3538"/>
                    <a:pt x="1889" y="3629"/>
                    <a:pt x="2221" y="3629"/>
                  </a:cubicBezTo>
                  <a:cubicBezTo>
                    <a:pt x="2271" y="3629"/>
                    <a:pt x="2320" y="3627"/>
                    <a:pt x="2369" y="3623"/>
                  </a:cubicBezTo>
                  <a:cubicBezTo>
                    <a:pt x="2435" y="3623"/>
                    <a:pt x="2569" y="3623"/>
                    <a:pt x="2669" y="3589"/>
                  </a:cubicBezTo>
                  <a:cubicBezTo>
                    <a:pt x="2936" y="3489"/>
                    <a:pt x="3203" y="3322"/>
                    <a:pt x="3369" y="3122"/>
                  </a:cubicBezTo>
                  <a:cubicBezTo>
                    <a:pt x="3536" y="2922"/>
                    <a:pt x="3603" y="2622"/>
                    <a:pt x="3670" y="2388"/>
                  </a:cubicBezTo>
                  <a:cubicBezTo>
                    <a:pt x="3703" y="2388"/>
                    <a:pt x="3670" y="1921"/>
                    <a:pt x="3670" y="1721"/>
                  </a:cubicBezTo>
                  <a:cubicBezTo>
                    <a:pt x="3703" y="1588"/>
                    <a:pt x="3703" y="1488"/>
                    <a:pt x="3670" y="1421"/>
                  </a:cubicBezTo>
                  <a:cubicBezTo>
                    <a:pt x="3603" y="1288"/>
                    <a:pt x="3569" y="1254"/>
                    <a:pt x="3503" y="1154"/>
                  </a:cubicBezTo>
                  <a:cubicBezTo>
                    <a:pt x="3403" y="1087"/>
                    <a:pt x="3369" y="987"/>
                    <a:pt x="3336" y="921"/>
                  </a:cubicBezTo>
                  <a:cubicBezTo>
                    <a:pt x="3269" y="821"/>
                    <a:pt x="3236" y="754"/>
                    <a:pt x="3169" y="654"/>
                  </a:cubicBezTo>
                  <a:cubicBezTo>
                    <a:pt x="3036" y="520"/>
                    <a:pt x="2902" y="420"/>
                    <a:pt x="2736" y="320"/>
                  </a:cubicBezTo>
                  <a:cubicBezTo>
                    <a:pt x="2469" y="153"/>
                    <a:pt x="2068" y="87"/>
                    <a:pt x="1735" y="20"/>
                  </a:cubicBezTo>
                  <a:cubicBezTo>
                    <a:pt x="1674" y="8"/>
                    <a:pt x="1608" y="0"/>
                    <a:pt x="1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3" name="Google Shape;4583;p74"/>
            <p:cNvSpPr/>
            <p:nvPr/>
          </p:nvSpPr>
          <p:spPr>
            <a:xfrm>
              <a:off x="5548071" y="4164030"/>
              <a:ext cx="10379" cy="8379"/>
            </a:xfrm>
            <a:custGeom>
              <a:avLst/>
              <a:gdLst/>
              <a:ahLst/>
              <a:cxnLst/>
              <a:rect l="l" t="t" r="r" b="b"/>
              <a:pathLst>
                <a:path w="301" h="243" extrusionOk="0">
                  <a:moveTo>
                    <a:pt x="50" y="0"/>
                  </a:moveTo>
                  <a:cubicBezTo>
                    <a:pt x="46" y="0"/>
                    <a:pt x="41" y="3"/>
                    <a:pt x="34" y="9"/>
                  </a:cubicBezTo>
                  <a:lnTo>
                    <a:pt x="59" y="9"/>
                  </a:lnTo>
                  <a:cubicBezTo>
                    <a:pt x="58" y="4"/>
                    <a:pt x="55" y="0"/>
                    <a:pt x="50" y="0"/>
                  </a:cubicBezTo>
                  <a:close/>
                  <a:moveTo>
                    <a:pt x="59" y="9"/>
                  </a:moveTo>
                  <a:cubicBezTo>
                    <a:pt x="61" y="22"/>
                    <a:pt x="52" y="43"/>
                    <a:pt x="34" y="43"/>
                  </a:cubicBezTo>
                  <a:cubicBezTo>
                    <a:pt x="1" y="76"/>
                    <a:pt x="1" y="110"/>
                    <a:pt x="1" y="110"/>
                  </a:cubicBezTo>
                  <a:lnTo>
                    <a:pt x="1" y="176"/>
                  </a:lnTo>
                  <a:lnTo>
                    <a:pt x="34" y="210"/>
                  </a:lnTo>
                  <a:lnTo>
                    <a:pt x="67" y="243"/>
                  </a:lnTo>
                  <a:lnTo>
                    <a:pt x="167" y="243"/>
                  </a:lnTo>
                  <a:cubicBezTo>
                    <a:pt x="201" y="243"/>
                    <a:pt x="234" y="243"/>
                    <a:pt x="234" y="210"/>
                  </a:cubicBezTo>
                  <a:cubicBezTo>
                    <a:pt x="234" y="176"/>
                    <a:pt x="301" y="176"/>
                    <a:pt x="301" y="110"/>
                  </a:cubicBezTo>
                  <a:cubicBezTo>
                    <a:pt x="301" y="76"/>
                    <a:pt x="301" y="76"/>
                    <a:pt x="234" y="43"/>
                  </a:cubicBezTo>
                  <a:lnTo>
                    <a:pt x="201" y="9"/>
                  </a:lnTo>
                  <a:close/>
                </a:path>
              </a:pathLst>
            </a:custGeom>
            <a:solidFill>
              <a:srgbClr val="FFD6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4" name="Google Shape;4584;p74"/>
            <p:cNvSpPr/>
            <p:nvPr/>
          </p:nvSpPr>
          <p:spPr>
            <a:xfrm>
              <a:off x="5529865" y="4166340"/>
              <a:ext cx="6414" cy="4724"/>
            </a:xfrm>
            <a:custGeom>
              <a:avLst/>
              <a:gdLst/>
              <a:ahLst/>
              <a:cxnLst/>
              <a:rect l="l" t="t" r="r" b="b"/>
              <a:pathLst>
                <a:path w="186" h="137" extrusionOk="0">
                  <a:moveTo>
                    <a:pt x="110" y="0"/>
                  </a:moveTo>
                  <a:cubicBezTo>
                    <a:pt x="40" y="0"/>
                    <a:pt x="1" y="55"/>
                    <a:pt x="28" y="109"/>
                  </a:cubicBezTo>
                  <a:cubicBezTo>
                    <a:pt x="37" y="128"/>
                    <a:pt x="55" y="136"/>
                    <a:pt x="74" y="136"/>
                  </a:cubicBezTo>
                  <a:cubicBezTo>
                    <a:pt x="123" y="136"/>
                    <a:pt x="186" y="81"/>
                    <a:pt x="162" y="9"/>
                  </a:cubicBezTo>
                  <a:cubicBezTo>
                    <a:pt x="143" y="3"/>
                    <a:pt x="126" y="0"/>
                    <a:pt x="110" y="0"/>
                  </a:cubicBezTo>
                  <a:close/>
                </a:path>
              </a:pathLst>
            </a:custGeom>
            <a:solidFill>
              <a:srgbClr val="FFD6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5" name="Google Shape;4585;p74"/>
            <p:cNvSpPr/>
            <p:nvPr/>
          </p:nvSpPr>
          <p:spPr>
            <a:xfrm>
              <a:off x="5537727" y="4181581"/>
              <a:ext cx="5793" cy="3483"/>
            </a:xfrm>
            <a:custGeom>
              <a:avLst/>
              <a:gdLst/>
              <a:ahLst/>
              <a:cxnLst/>
              <a:rect l="l" t="t" r="r" b="b"/>
              <a:pathLst>
                <a:path w="168" h="101" extrusionOk="0">
                  <a:moveTo>
                    <a:pt x="34" y="1"/>
                  </a:moveTo>
                  <a:cubicBezTo>
                    <a:pt x="34" y="34"/>
                    <a:pt x="34" y="34"/>
                    <a:pt x="0" y="34"/>
                  </a:cubicBezTo>
                  <a:lnTo>
                    <a:pt x="0" y="68"/>
                  </a:lnTo>
                  <a:lnTo>
                    <a:pt x="34" y="101"/>
                  </a:lnTo>
                  <a:lnTo>
                    <a:pt x="167" y="101"/>
                  </a:lnTo>
                  <a:lnTo>
                    <a:pt x="167" y="68"/>
                  </a:lnTo>
                  <a:lnTo>
                    <a:pt x="167" y="34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FFD6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6" name="Google Shape;4586;p74"/>
            <p:cNvSpPr/>
            <p:nvPr/>
          </p:nvSpPr>
          <p:spPr>
            <a:xfrm>
              <a:off x="5520969" y="4179098"/>
              <a:ext cx="8345" cy="5897"/>
            </a:xfrm>
            <a:custGeom>
              <a:avLst/>
              <a:gdLst/>
              <a:ahLst/>
              <a:cxnLst/>
              <a:rect l="l" t="t" r="r" b="b"/>
              <a:pathLst>
                <a:path w="242" h="171" extrusionOk="0">
                  <a:moveTo>
                    <a:pt x="85" y="1"/>
                  </a:moveTo>
                  <a:cubicBezTo>
                    <a:pt x="75" y="1"/>
                    <a:pt x="64" y="2"/>
                    <a:pt x="53" y="6"/>
                  </a:cubicBezTo>
                  <a:cubicBezTo>
                    <a:pt x="1" y="58"/>
                    <a:pt x="50" y="171"/>
                    <a:pt x="106" y="171"/>
                  </a:cubicBezTo>
                  <a:cubicBezTo>
                    <a:pt x="122" y="171"/>
                    <a:pt x="138" y="162"/>
                    <a:pt x="153" y="140"/>
                  </a:cubicBezTo>
                  <a:cubicBezTo>
                    <a:pt x="242" y="110"/>
                    <a:pt x="172" y="1"/>
                    <a:pt x="85" y="1"/>
                  </a:cubicBezTo>
                  <a:close/>
                </a:path>
              </a:pathLst>
            </a:custGeom>
            <a:solidFill>
              <a:srgbClr val="FFD6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7" name="Google Shape;4587;p74"/>
            <p:cNvSpPr/>
            <p:nvPr/>
          </p:nvSpPr>
          <p:spPr>
            <a:xfrm>
              <a:off x="5581415" y="4173547"/>
              <a:ext cx="9241" cy="9241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01" y="0"/>
                  </a:moveTo>
                  <a:cubicBezTo>
                    <a:pt x="68" y="0"/>
                    <a:pt x="34" y="67"/>
                    <a:pt x="1" y="67"/>
                  </a:cubicBezTo>
                  <a:lnTo>
                    <a:pt x="1" y="100"/>
                  </a:lnTo>
                  <a:lnTo>
                    <a:pt x="1" y="134"/>
                  </a:lnTo>
                  <a:cubicBezTo>
                    <a:pt x="1" y="134"/>
                    <a:pt x="1" y="167"/>
                    <a:pt x="34" y="167"/>
                  </a:cubicBezTo>
                  <a:cubicBezTo>
                    <a:pt x="34" y="167"/>
                    <a:pt x="68" y="167"/>
                    <a:pt x="68" y="234"/>
                  </a:cubicBezTo>
                  <a:cubicBezTo>
                    <a:pt x="68" y="234"/>
                    <a:pt x="101" y="234"/>
                    <a:pt x="101" y="267"/>
                  </a:cubicBezTo>
                  <a:lnTo>
                    <a:pt x="201" y="267"/>
                  </a:lnTo>
                  <a:cubicBezTo>
                    <a:pt x="201" y="267"/>
                    <a:pt x="234" y="267"/>
                    <a:pt x="234" y="234"/>
                  </a:cubicBezTo>
                  <a:lnTo>
                    <a:pt x="268" y="167"/>
                  </a:lnTo>
                  <a:lnTo>
                    <a:pt x="268" y="134"/>
                  </a:lnTo>
                  <a:lnTo>
                    <a:pt x="268" y="100"/>
                  </a:lnTo>
                  <a:cubicBezTo>
                    <a:pt x="268" y="100"/>
                    <a:pt x="268" y="67"/>
                    <a:pt x="234" y="67"/>
                  </a:cubicBezTo>
                  <a:lnTo>
                    <a:pt x="201" y="67"/>
                  </a:lnTo>
                  <a:cubicBezTo>
                    <a:pt x="168" y="0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FD6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8" name="Google Shape;4588;p74"/>
            <p:cNvSpPr/>
            <p:nvPr/>
          </p:nvSpPr>
          <p:spPr>
            <a:xfrm>
              <a:off x="5592932" y="4197684"/>
              <a:ext cx="2345" cy="465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34" y="1"/>
                  </a:moveTo>
                  <a:cubicBezTo>
                    <a:pt x="34" y="68"/>
                    <a:pt x="34" y="68"/>
                    <a:pt x="0" y="68"/>
                  </a:cubicBezTo>
                  <a:lnTo>
                    <a:pt x="0" y="101"/>
                  </a:lnTo>
                  <a:lnTo>
                    <a:pt x="0" y="134"/>
                  </a:lnTo>
                  <a:lnTo>
                    <a:pt x="67" y="134"/>
                  </a:lnTo>
                  <a:lnTo>
                    <a:pt x="67" y="101"/>
                  </a:lnTo>
                  <a:lnTo>
                    <a:pt x="67" y="68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FD6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9" name="Google Shape;4589;p74"/>
            <p:cNvSpPr/>
            <p:nvPr/>
          </p:nvSpPr>
          <p:spPr>
            <a:xfrm>
              <a:off x="5567622" y="4188029"/>
              <a:ext cx="4655" cy="3965"/>
            </a:xfrm>
            <a:custGeom>
              <a:avLst/>
              <a:gdLst/>
              <a:ahLst/>
              <a:cxnLst/>
              <a:rect l="l" t="t" r="r" b="b"/>
              <a:pathLst>
                <a:path w="135" h="115" extrusionOk="0">
                  <a:moveTo>
                    <a:pt x="66" y="0"/>
                  </a:moveTo>
                  <a:cubicBezTo>
                    <a:pt x="62" y="0"/>
                    <a:pt x="48" y="24"/>
                    <a:pt x="1" y="47"/>
                  </a:cubicBezTo>
                  <a:lnTo>
                    <a:pt x="1" y="114"/>
                  </a:lnTo>
                  <a:lnTo>
                    <a:pt x="101" y="114"/>
                  </a:lnTo>
                  <a:cubicBezTo>
                    <a:pt x="134" y="114"/>
                    <a:pt x="134" y="81"/>
                    <a:pt x="134" y="81"/>
                  </a:cubicBezTo>
                  <a:lnTo>
                    <a:pt x="134" y="14"/>
                  </a:lnTo>
                  <a:lnTo>
                    <a:pt x="67" y="14"/>
                  </a:lnTo>
                  <a:cubicBezTo>
                    <a:pt x="67" y="4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FD6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0" name="Google Shape;4590;p74"/>
            <p:cNvSpPr/>
            <p:nvPr/>
          </p:nvSpPr>
          <p:spPr>
            <a:xfrm>
              <a:off x="5607897" y="4173547"/>
              <a:ext cx="4621" cy="5793"/>
            </a:xfrm>
            <a:custGeom>
              <a:avLst/>
              <a:gdLst/>
              <a:ahLst/>
              <a:cxnLst/>
              <a:rect l="l" t="t" r="r" b="b"/>
              <a:pathLst>
                <a:path w="134" h="168" extrusionOk="0">
                  <a:moveTo>
                    <a:pt x="79" y="17"/>
                  </a:moveTo>
                  <a:cubicBezTo>
                    <a:pt x="75" y="17"/>
                    <a:pt x="67" y="34"/>
                    <a:pt x="67" y="67"/>
                  </a:cubicBezTo>
                  <a:cubicBezTo>
                    <a:pt x="83" y="34"/>
                    <a:pt x="83" y="17"/>
                    <a:pt x="79" y="17"/>
                  </a:cubicBezTo>
                  <a:close/>
                  <a:moveTo>
                    <a:pt x="67" y="0"/>
                  </a:moveTo>
                  <a:cubicBezTo>
                    <a:pt x="100" y="0"/>
                    <a:pt x="100" y="0"/>
                    <a:pt x="67" y="67"/>
                  </a:cubicBezTo>
                  <a:cubicBezTo>
                    <a:pt x="0" y="67"/>
                    <a:pt x="0" y="100"/>
                    <a:pt x="0" y="100"/>
                  </a:cubicBezTo>
                  <a:lnTo>
                    <a:pt x="0" y="134"/>
                  </a:lnTo>
                  <a:lnTo>
                    <a:pt x="0" y="167"/>
                  </a:lnTo>
                  <a:lnTo>
                    <a:pt x="134" y="167"/>
                  </a:lnTo>
                  <a:lnTo>
                    <a:pt x="134" y="134"/>
                  </a:lnTo>
                  <a:lnTo>
                    <a:pt x="134" y="100"/>
                  </a:lnTo>
                  <a:lnTo>
                    <a:pt x="134" y="67"/>
                  </a:lnTo>
                  <a:cubicBezTo>
                    <a:pt x="134" y="67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1" name="Google Shape;4591;p74"/>
            <p:cNvSpPr/>
            <p:nvPr/>
          </p:nvSpPr>
          <p:spPr>
            <a:xfrm>
              <a:off x="5596380" y="4144789"/>
              <a:ext cx="3483" cy="3483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67" y="0"/>
                  </a:moveTo>
                  <a:cubicBezTo>
                    <a:pt x="67" y="0"/>
                    <a:pt x="1" y="0"/>
                    <a:pt x="1" y="67"/>
                  </a:cubicBezTo>
                  <a:lnTo>
                    <a:pt x="1" y="100"/>
                  </a:lnTo>
                  <a:lnTo>
                    <a:pt x="101" y="100"/>
                  </a:lnTo>
                  <a:lnTo>
                    <a:pt x="101" y="67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2" name="Google Shape;4592;p74"/>
            <p:cNvSpPr/>
            <p:nvPr/>
          </p:nvSpPr>
          <p:spPr>
            <a:xfrm>
              <a:off x="5575691" y="4139031"/>
              <a:ext cx="6931" cy="5793"/>
            </a:xfrm>
            <a:custGeom>
              <a:avLst/>
              <a:gdLst/>
              <a:ahLst/>
              <a:cxnLst/>
              <a:rect l="l" t="t" r="r" b="b"/>
              <a:pathLst>
                <a:path w="201" h="168" extrusionOk="0">
                  <a:moveTo>
                    <a:pt x="33" y="1"/>
                  </a:moveTo>
                  <a:cubicBezTo>
                    <a:pt x="33" y="67"/>
                    <a:pt x="0" y="67"/>
                    <a:pt x="0" y="67"/>
                  </a:cubicBezTo>
                  <a:lnTo>
                    <a:pt x="0" y="101"/>
                  </a:lnTo>
                  <a:lnTo>
                    <a:pt x="0" y="134"/>
                  </a:lnTo>
                  <a:lnTo>
                    <a:pt x="33" y="167"/>
                  </a:lnTo>
                  <a:lnTo>
                    <a:pt x="200" y="167"/>
                  </a:lnTo>
                  <a:lnTo>
                    <a:pt x="200" y="134"/>
                  </a:lnTo>
                  <a:lnTo>
                    <a:pt x="200" y="101"/>
                  </a:lnTo>
                  <a:lnTo>
                    <a:pt x="200" y="67"/>
                  </a:lnTo>
                  <a:lnTo>
                    <a:pt x="2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3" name="Google Shape;4593;p74"/>
            <p:cNvSpPr/>
            <p:nvPr/>
          </p:nvSpPr>
          <p:spPr>
            <a:xfrm>
              <a:off x="5558416" y="4134445"/>
              <a:ext cx="2276" cy="2310"/>
            </a:xfrm>
            <a:custGeom>
              <a:avLst/>
              <a:gdLst/>
              <a:ahLst/>
              <a:cxnLst/>
              <a:rect l="l" t="t" r="r" b="b"/>
              <a:pathLst>
                <a:path w="66" h="67" extrusionOk="0">
                  <a:moveTo>
                    <a:pt x="1" y="0"/>
                  </a:moveTo>
                  <a:cubicBezTo>
                    <a:pt x="15" y="14"/>
                    <a:pt x="26" y="25"/>
                    <a:pt x="34" y="34"/>
                  </a:cubicBezTo>
                  <a:lnTo>
                    <a:pt x="34" y="34"/>
                  </a:lnTo>
                  <a:lnTo>
                    <a:pt x="34" y="0"/>
                  </a:lnTo>
                  <a:close/>
                  <a:moveTo>
                    <a:pt x="34" y="34"/>
                  </a:moveTo>
                  <a:lnTo>
                    <a:pt x="34" y="67"/>
                  </a:lnTo>
                  <a:cubicBezTo>
                    <a:pt x="60" y="67"/>
                    <a:pt x="66" y="67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4" name="Google Shape;4594;p74"/>
            <p:cNvSpPr/>
            <p:nvPr/>
          </p:nvSpPr>
          <p:spPr>
            <a:xfrm>
              <a:off x="5538865" y="4129824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67" y="1"/>
                  </a:moveTo>
                  <a:cubicBezTo>
                    <a:pt x="134" y="1"/>
                    <a:pt x="101" y="1"/>
                    <a:pt x="67" y="34"/>
                  </a:cubicBezTo>
                  <a:lnTo>
                    <a:pt x="1" y="67"/>
                  </a:lnTo>
                  <a:lnTo>
                    <a:pt x="1" y="101"/>
                  </a:lnTo>
                  <a:cubicBezTo>
                    <a:pt x="1" y="101"/>
                    <a:pt x="1" y="168"/>
                    <a:pt x="67" y="168"/>
                  </a:cubicBezTo>
                  <a:lnTo>
                    <a:pt x="167" y="168"/>
                  </a:lnTo>
                  <a:lnTo>
                    <a:pt x="167" y="101"/>
                  </a:lnTo>
                  <a:lnTo>
                    <a:pt x="167" y="67"/>
                  </a:lnTo>
                  <a:lnTo>
                    <a:pt x="167" y="34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5" name="Google Shape;4595;p74"/>
            <p:cNvSpPr/>
            <p:nvPr/>
          </p:nvSpPr>
          <p:spPr>
            <a:xfrm>
              <a:off x="5560726" y="4126376"/>
              <a:ext cx="1172" cy="1207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0" y="1"/>
                  </a:moveTo>
                  <a:lnTo>
                    <a:pt x="0" y="34"/>
                  </a:lnTo>
                  <a:lnTo>
                    <a:pt x="34" y="34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6" name="Google Shape;4596;p74"/>
            <p:cNvSpPr/>
            <p:nvPr/>
          </p:nvSpPr>
          <p:spPr>
            <a:xfrm>
              <a:off x="5529658" y="4140169"/>
              <a:ext cx="5793" cy="6965"/>
            </a:xfrm>
            <a:custGeom>
              <a:avLst/>
              <a:gdLst/>
              <a:ahLst/>
              <a:cxnLst/>
              <a:rect l="l" t="t" r="r" b="b"/>
              <a:pathLst>
                <a:path w="168" h="202" extrusionOk="0">
                  <a:moveTo>
                    <a:pt x="34" y="1"/>
                  </a:moveTo>
                  <a:cubicBezTo>
                    <a:pt x="68" y="34"/>
                    <a:pt x="68" y="34"/>
                    <a:pt x="34" y="68"/>
                  </a:cubicBezTo>
                  <a:lnTo>
                    <a:pt x="1" y="101"/>
                  </a:lnTo>
                  <a:lnTo>
                    <a:pt x="1" y="134"/>
                  </a:lnTo>
                  <a:lnTo>
                    <a:pt x="34" y="201"/>
                  </a:lnTo>
                  <a:lnTo>
                    <a:pt x="168" y="201"/>
                  </a:lnTo>
                  <a:lnTo>
                    <a:pt x="168" y="134"/>
                  </a:lnTo>
                  <a:lnTo>
                    <a:pt x="168" y="101"/>
                  </a:lnTo>
                  <a:lnTo>
                    <a:pt x="168" y="68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7" name="Google Shape;4597;p74"/>
            <p:cNvSpPr/>
            <p:nvPr/>
          </p:nvSpPr>
          <p:spPr>
            <a:xfrm>
              <a:off x="5511280" y="4110756"/>
              <a:ext cx="118482" cy="105379"/>
            </a:xfrm>
            <a:custGeom>
              <a:avLst/>
              <a:gdLst/>
              <a:ahLst/>
              <a:cxnLst/>
              <a:rect l="l" t="t" r="r" b="b"/>
              <a:pathLst>
                <a:path w="3436" h="3056" extrusionOk="0">
                  <a:moveTo>
                    <a:pt x="1275" y="0"/>
                  </a:moveTo>
                  <a:cubicBezTo>
                    <a:pt x="1159" y="0"/>
                    <a:pt x="1040" y="23"/>
                    <a:pt x="934" y="87"/>
                  </a:cubicBezTo>
                  <a:cubicBezTo>
                    <a:pt x="767" y="153"/>
                    <a:pt x="634" y="320"/>
                    <a:pt x="567" y="420"/>
                  </a:cubicBezTo>
                  <a:cubicBezTo>
                    <a:pt x="400" y="554"/>
                    <a:pt x="234" y="654"/>
                    <a:pt x="100" y="821"/>
                  </a:cubicBezTo>
                  <a:cubicBezTo>
                    <a:pt x="67" y="921"/>
                    <a:pt x="0" y="954"/>
                    <a:pt x="0" y="1054"/>
                  </a:cubicBezTo>
                  <a:cubicBezTo>
                    <a:pt x="100" y="954"/>
                    <a:pt x="134" y="887"/>
                    <a:pt x="234" y="787"/>
                  </a:cubicBezTo>
                  <a:cubicBezTo>
                    <a:pt x="300" y="754"/>
                    <a:pt x="434" y="721"/>
                    <a:pt x="500" y="620"/>
                  </a:cubicBezTo>
                  <a:lnTo>
                    <a:pt x="634" y="487"/>
                  </a:lnTo>
                  <a:cubicBezTo>
                    <a:pt x="667" y="454"/>
                    <a:pt x="734" y="454"/>
                    <a:pt x="767" y="454"/>
                  </a:cubicBezTo>
                  <a:cubicBezTo>
                    <a:pt x="901" y="454"/>
                    <a:pt x="967" y="454"/>
                    <a:pt x="1068" y="387"/>
                  </a:cubicBezTo>
                  <a:cubicBezTo>
                    <a:pt x="1125" y="329"/>
                    <a:pt x="1158" y="247"/>
                    <a:pt x="1252" y="247"/>
                  </a:cubicBezTo>
                  <a:cubicBezTo>
                    <a:pt x="1266" y="247"/>
                    <a:pt x="1283" y="249"/>
                    <a:pt x="1301" y="254"/>
                  </a:cubicBezTo>
                  <a:cubicBezTo>
                    <a:pt x="1401" y="254"/>
                    <a:pt x="1468" y="320"/>
                    <a:pt x="1568" y="320"/>
                  </a:cubicBezTo>
                  <a:cubicBezTo>
                    <a:pt x="1590" y="343"/>
                    <a:pt x="1616" y="350"/>
                    <a:pt x="1644" y="350"/>
                  </a:cubicBezTo>
                  <a:cubicBezTo>
                    <a:pt x="1701" y="350"/>
                    <a:pt x="1768" y="320"/>
                    <a:pt x="1835" y="320"/>
                  </a:cubicBezTo>
                  <a:cubicBezTo>
                    <a:pt x="2068" y="320"/>
                    <a:pt x="2168" y="554"/>
                    <a:pt x="2402" y="587"/>
                  </a:cubicBezTo>
                  <a:cubicBezTo>
                    <a:pt x="2469" y="620"/>
                    <a:pt x="2602" y="620"/>
                    <a:pt x="2635" y="721"/>
                  </a:cubicBezTo>
                  <a:cubicBezTo>
                    <a:pt x="2669" y="787"/>
                    <a:pt x="2669" y="887"/>
                    <a:pt x="2735" y="954"/>
                  </a:cubicBezTo>
                  <a:cubicBezTo>
                    <a:pt x="2769" y="1054"/>
                    <a:pt x="2769" y="1121"/>
                    <a:pt x="2835" y="1221"/>
                  </a:cubicBezTo>
                  <a:cubicBezTo>
                    <a:pt x="2835" y="1254"/>
                    <a:pt x="2902" y="1288"/>
                    <a:pt x="2936" y="1288"/>
                  </a:cubicBezTo>
                  <a:cubicBezTo>
                    <a:pt x="2969" y="1288"/>
                    <a:pt x="3002" y="1321"/>
                    <a:pt x="3069" y="1388"/>
                  </a:cubicBezTo>
                  <a:cubicBezTo>
                    <a:pt x="3102" y="1454"/>
                    <a:pt x="3102" y="1588"/>
                    <a:pt x="3136" y="1721"/>
                  </a:cubicBezTo>
                  <a:cubicBezTo>
                    <a:pt x="3169" y="1821"/>
                    <a:pt x="3236" y="1921"/>
                    <a:pt x="3236" y="2055"/>
                  </a:cubicBezTo>
                  <a:lnTo>
                    <a:pt x="3236" y="2422"/>
                  </a:lnTo>
                  <a:cubicBezTo>
                    <a:pt x="3236" y="2555"/>
                    <a:pt x="3136" y="2655"/>
                    <a:pt x="3136" y="2789"/>
                  </a:cubicBezTo>
                  <a:lnTo>
                    <a:pt x="3136" y="3056"/>
                  </a:lnTo>
                  <a:cubicBezTo>
                    <a:pt x="3269" y="2889"/>
                    <a:pt x="3336" y="2622"/>
                    <a:pt x="3403" y="2388"/>
                  </a:cubicBezTo>
                  <a:cubicBezTo>
                    <a:pt x="3436" y="2388"/>
                    <a:pt x="3403" y="1921"/>
                    <a:pt x="3403" y="1721"/>
                  </a:cubicBezTo>
                  <a:cubicBezTo>
                    <a:pt x="3436" y="1588"/>
                    <a:pt x="3436" y="1488"/>
                    <a:pt x="3403" y="1421"/>
                  </a:cubicBezTo>
                  <a:cubicBezTo>
                    <a:pt x="3336" y="1288"/>
                    <a:pt x="3302" y="1254"/>
                    <a:pt x="3236" y="1154"/>
                  </a:cubicBezTo>
                  <a:cubicBezTo>
                    <a:pt x="3136" y="1087"/>
                    <a:pt x="3102" y="987"/>
                    <a:pt x="3069" y="921"/>
                  </a:cubicBezTo>
                  <a:cubicBezTo>
                    <a:pt x="3002" y="821"/>
                    <a:pt x="2969" y="754"/>
                    <a:pt x="2902" y="654"/>
                  </a:cubicBezTo>
                  <a:cubicBezTo>
                    <a:pt x="2769" y="520"/>
                    <a:pt x="2635" y="420"/>
                    <a:pt x="2469" y="320"/>
                  </a:cubicBezTo>
                  <a:cubicBezTo>
                    <a:pt x="2202" y="153"/>
                    <a:pt x="1801" y="87"/>
                    <a:pt x="1468" y="20"/>
                  </a:cubicBezTo>
                  <a:cubicBezTo>
                    <a:pt x="1407" y="8"/>
                    <a:pt x="1341" y="0"/>
                    <a:pt x="1275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8" name="Google Shape;4598;p74"/>
            <p:cNvSpPr/>
            <p:nvPr/>
          </p:nvSpPr>
          <p:spPr>
            <a:xfrm>
              <a:off x="5582587" y="4217235"/>
              <a:ext cx="4621" cy="4655"/>
            </a:xfrm>
            <a:custGeom>
              <a:avLst/>
              <a:gdLst/>
              <a:ahLst/>
              <a:cxnLst/>
              <a:rect l="l" t="t" r="r" b="b"/>
              <a:pathLst>
                <a:path w="134" h="135" extrusionOk="0">
                  <a:moveTo>
                    <a:pt x="67" y="1"/>
                  </a:moveTo>
                  <a:cubicBezTo>
                    <a:pt x="34" y="34"/>
                    <a:pt x="34" y="34"/>
                    <a:pt x="0" y="34"/>
                  </a:cubicBezTo>
                  <a:lnTo>
                    <a:pt x="0" y="68"/>
                  </a:lnTo>
                  <a:lnTo>
                    <a:pt x="34" y="134"/>
                  </a:lnTo>
                  <a:lnTo>
                    <a:pt x="67" y="134"/>
                  </a:lnTo>
                  <a:lnTo>
                    <a:pt x="134" y="68"/>
                  </a:lnTo>
                  <a:lnTo>
                    <a:pt x="134" y="34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FFD6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9" name="Google Shape;4599;p74"/>
            <p:cNvSpPr/>
            <p:nvPr/>
          </p:nvSpPr>
          <p:spPr>
            <a:xfrm>
              <a:off x="5566485" y="4211511"/>
              <a:ext cx="1172" cy="4621"/>
            </a:xfrm>
            <a:custGeom>
              <a:avLst/>
              <a:gdLst/>
              <a:ahLst/>
              <a:cxnLst/>
              <a:rect l="l" t="t" r="r" b="b"/>
              <a:pathLst>
                <a:path w="34" h="134" extrusionOk="0">
                  <a:moveTo>
                    <a:pt x="0" y="0"/>
                  </a:moveTo>
                  <a:lnTo>
                    <a:pt x="0" y="33"/>
                  </a:lnTo>
                  <a:lnTo>
                    <a:pt x="0" y="67"/>
                  </a:lnTo>
                  <a:lnTo>
                    <a:pt x="0" y="134"/>
                  </a:lnTo>
                  <a:lnTo>
                    <a:pt x="34" y="134"/>
                  </a:lnTo>
                  <a:lnTo>
                    <a:pt x="34" y="67"/>
                  </a:lnTo>
                  <a:lnTo>
                    <a:pt x="34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D6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0" name="Google Shape;4600;p74"/>
            <p:cNvSpPr/>
            <p:nvPr/>
          </p:nvSpPr>
          <p:spPr>
            <a:xfrm>
              <a:off x="5604449" y="4219545"/>
              <a:ext cx="3103" cy="2172"/>
            </a:xfrm>
            <a:custGeom>
              <a:avLst/>
              <a:gdLst/>
              <a:ahLst/>
              <a:cxnLst/>
              <a:rect l="l" t="t" r="r" b="b"/>
              <a:pathLst>
                <a:path w="90" h="63" extrusionOk="0">
                  <a:moveTo>
                    <a:pt x="67" y="1"/>
                  </a:moveTo>
                  <a:cubicBezTo>
                    <a:pt x="67" y="1"/>
                    <a:pt x="0" y="1"/>
                    <a:pt x="33" y="34"/>
                  </a:cubicBezTo>
                  <a:cubicBezTo>
                    <a:pt x="44" y="55"/>
                    <a:pt x="54" y="63"/>
                    <a:pt x="62" y="63"/>
                  </a:cubicBezTo>
                  <a:cubicBezTo>
                    <a:pt x="81" y="63"/>
                    <a:pt x="90" y="24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1" name="Google Shape;4601;p74"/>
            <p:cNvSpPr/>
            <p:nvPr/>
          </p:nvSpPr>
          <p:spPr>
            <a:xfrm>
              <a:off x="5611345" y="4199994"/>
              <a:ext cx="1172" cy="2345"/>
            </a:xfrm>
            <a:custGeom>
              <a:avLst/>
              <a:gdLst/>
              <a:ahLst/>
              <a:cxnLst/>
              <a:rect l="l" t="t" r="r" b="b"/>
              <a:pathLst>
                <a:path w="34" h="68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34" y="1"/>
                    <a:pt x="34" y="1"/>
                    <a:pt x="0" y="1"/>
                  </a:cubicBezTo>
                  <a:cubicBezTo>
                    <a:pt x="34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2" name="Google Shape;4602;p74"/>
            <p:cNvSpPr/>
            <p:nvPr/>
          </p:nvSpPr>
          <p:spPr>
            <a:xfrm>
              <a:off x="5510107" y="4110859"/>
              <a:ext cx="124275" cy="128275"/>
            </a:xfrm>
            <a:custGeom>
              <a:avLst/>
              <a:gdLst/>
              <a:ahLst/>
              <a:cxnLst/>
              <a:rect l="l" t="t" r="r" b="b"/>
              <a:pathLst>
                <a:path w="3604" h="3720" extrusionOk="0">
                  <a:moveTo>
                    <a:pt x="1410" y="0"/>
                  </a:moveTo>
                  <a:cubicBezTo>
                    <a:pt x="1310" y="0"/>
                    <a:pt x="1218" y="17"/>
                    <a:pt x="1135" y="50"/>
                  </a:cubicBezTo>
                  <a:cubicBezTo>
                    <a:pt x="968" y="84"/>
                    <a:pt x="835" y="251"/>
                    <a:pt x="801" y="417"/>
                  </a:cubicBezTo>
                  <a:cubicBezTo>
                    <a:pt x="635" y="551"/>
                    <a:pt x="434" y="617"/>
                    <a:pt x="301" y="784"/>
                  </a:cubicBezTo>
                  <a:cubicBezTo>
                    <a:pt x="268" y="818"/>
                    <a:pt x="168" y="918"/>
                    <a:pt x="168" y="984"/>
                  </a:cubicBezTo>
                  <a:cubicBezTo>
                    <a:pt x="134" y="1051"/>
                    <a:pt x="134" y="1084"/>
                    <a:pt x="134" y="1118"/>
                  </a:cubicBezTo>
                  <a:cubicBezTo>
                    <a:pt x="134" y="1151"/>
                    <a:pt x="101" y="1218"/>
                    <a:pt x="101" y="1251"/>
                  </a:cubicBezTo>
                  <a:cubicBezTo>
                    <a:pt x="1" y="1451"/>
                    <a:pt x="34" y="1652"/>
                    <a:pt x="101" y="1818"/>
                  </a:cubicBezTo>
                  <a:lnTo>
                    <a:pt x="201" y="2219"/>
                  </a:lnTo>
                  <a:cubicBezTo>
                    <a:pt x="268" y="2252"/>
                    <a:pt x="268" y="2319"/>
                    <a:pt x="301" y="2419"/>
                  </a:cubicBezTo>
                  <a:cubicBezTo>
                    <a:pt x="334" y="2619"/>
                    <a:pt x="434" y="2819"/>
                    <a:pt x="534" y="2986"/>
                  </a:cubicBezTo>
                  <a:cubicBezTo>
                    <a:pt x="668" y="3153"/>
                    <a:pt x="835" y="3286"/>
                    <a:pt x="1001" y="3386"/>
                  </a:cubicBezTo>
                  <a:cubicBezTo>
                    <a:pt x="1335" y="3586"/>
                    <a:pt x="1702" y="3720"/>
                    <a:pt x="2102" y="3720"/>
                  </a:cubicBezTo>
                  <a:cubicBezTo>
                    <a:pt x="2169" y="3720"/>
                    <a:pt x="2302" y="3653"/>
                    <a:pt x="2369" y="3653"/>
                  </a:cubicBezTo>
                  <a:cubicBezTo>
                    <a:pt x="2669" y="3620"/>
                    <a:pt x="2936" y="3486"/>
                    <a:pt x="3136" y="3286"/>
                  </a:cubicBezTo>
                  <a:cubicBezTo>
                    <a:pt x="3336" y="3086"/>
                    <a:pt x="3470" y="2819"/>
                    <a:pt x="3503" y="2586"/>
                  </a:cubicBezTo>
                  <a:cubicBezTo>
                    <a:pt x="3537" y="2586"/>
                    <a:pt x="3537" y="2119"/>
                    <a:pt x="3603" y="1918"/>
                  </a:cubicBezTo>
                  <a:lnTo>
                    <a:pt x="3603" y="1618"/>
                  </a:lnTo>
                  <a:cubicBezTo>
                    <a:pt x="3537" y="1518"/>
                    <a:pt x="3503" y="1451"/>
                    <a:pt x="3437" y="1385"/>
                  </a:cubicBezTo>
                  <a:cubicBezTo>
                    <a:pt x="3336" y="1285"/>
                    <a:pt x="3336" y="1151"/>
                    <a:pt x="3303" y="1084"/>
                  </a:cubicBezTo>
                  <a:cubicBezTo>
                    <a:pt x="3270" y="984"/>
                    <a:pt x="3236" y="918"/>
                    <a:pt x="3136" y="818"/>
                  </a:cubicBezTo>
                  <a:cubicBezTo>
                    <a:pt x="3003" y="651"/>
                    <a:pt x="2836" y="584"/>
                    <a:pt x="2736" y="451"/>
                  </a:cubicBezTo>
                  <a:cubicBezTo>
                    <a:pt x="2436" y="251"/>
                    <a:pt x="2036" y="84"/>
                    <a:pt x="1735" y="50"/>
                  </a:cubicBezTo>
                  <a:cubicBezTo>
                    <a:pt x="1619" y="17"/>
                    <a:pt x="1510" y="0"/>
                    <a:pt x="14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3" name="Google Shape;4603;p74"/>
            <p:cNvSpPr/>
            <p:nvPr/>
          </p:nvSpPr>
          <p:spPr>
            <a:xfrm>
              <a:off x="5517003" y="4110859"/>
              <a:ext cx="117378" cy="112172"/>
            </a:xfrm>
            <a:custGeom>
              <a:avLst/>
              <a:gdLst/>
              <a:ahLst/>
              <a:cxnLst/>
              <a:rect l="l" t="t" r="r" b="b"/>
              <a:pathLst>
                <a:path w="3404" h="3253" extrusionOk="0">
                  <a:moveTo>
                    <a:pt x="130" y="827"/>
                  </a:moveTo>
                  <a:lnTo>
                    <a:pt x="130" y="827"/>
                  </a:lnTo>
                  <a:cubicBezTo>
                    <a:pt x="82" y="879"/>
                    <a:pt x="41" y="944"/>
                    <a:pt x="1" y="984"/>
                  </a:cubicBezTo>
                  <a:cubicBezTo>
                    <a:pt x="65" y="921"/>
                    <a:pt x="98" y="887"/>
                    <a:pt x="130" y="827"/>
                  </a:cubicBezTo>
                  <a:close/>
                  <a:moveTo>
                    <a:pt x="1210" y="0"/>
                  </a:moveTo>
                  <a:cubicBezTo>
                    <a:pt x="1110" y="0"/>
                    <a:pt x="1018" y="17"/>
                    <a:pt x="935" y="50"/>
                  </a:cubicBezTo>
                  <a:cubicBezTo>
                    <a:pt x="768" y="84"/>
                    <a:pt x="635" y="251"/>
                    <a:pt x="635" y="451"/>
                  </a:cubicBezTo>
                  <a:cubicBezTo>
                    <a:pt x="468" y="584"/>
                    <a:pt x="268" y="651"/>
                    <a:pt x="134" y="818"/>
                  </a:cubicBezTo>
                  <a:cubicBezTo>
                    <a:pt x="133" y="821"/>
                    <a:pt x="131" y="824"/>
                    <a:pt x="130" y="827"/>
                  </a:cubicBezTo>
                  <a:lnTo>
                    <a:pt x="130" y="827"/>
                  </a:lnTo>
                  <a:cubicBezTo>
                    <a:pt x="161" y="793"/>
                    <a:pt x="195" y="764"/>
                    <a:pt x="234" y="751"/>
                  </a:cubicBezTo>
                  <a:cubicBezTo>
                    <a:pt x="334" y="651"/>
                    <a:pt x="468" y="651"/>
                    <a:pt x="568" y="584"/>
                  </a:cubicBezTo>
                  <a:lnTo>
                    <a:pt x="668" y="451"/>
                  </a:lnTo>
                  <a:lnTo>
                    <a:pt x="801" y="451"/>
                  </a:lnTo>
                  <a:cubicBezTo>
                    <a:pt x="935" y="451"/>
                    <a:pt x="1002" y="451"/>
                    <a:pt x="1102" y="417"/>
                  </a:cubicBezTo>
                  <a:cubicBezTo>
                    <a:pt x="1159" y="389"/>
                    <a:pt x="1241" y="311"/>
                    <a:pt x="1348" y="311"/>
                  </a:cubicBezTo>
                  <a:cubicBezTo>
                    <a:pt x="1365" y="311"/>
                    <a:pt x="1383" y="313"/>
                    <a:pt x="1402" y="317"/>
                  </a:cubicBezTo>
                  <a:lnTo>
                    <a:pt x="1635" y="451"/>
                  </a:lnTo>
                  <a:cubicBezTo>
                    <a:pt x="1735" y="484"/>
                    <a:pt x="1802" y="484"/>
                    <a:pt x="1936" y="484"/>
                  </a:cubicBezTo>
                  <a:cubicBezTo>
                    <a:pt x="2136" y="484"/>
                    <a:pt x="2236" y="718"/>
                    <a:pt x="2436" y="784"/>
                  </a:cubicBezTo>
                  <a:cubicBezTo>
                    <a:pt x="2569" y="784"/>
                    <a:pt x="2636" y="818"/>
                    <a:pt x="2669" y="918"/>
                  </a:cubicBezTo>
                  <a:cubicBezTo>
                    <a:pt x="2736" y="984"/>
                    <a:pt x="2736" y="1084"/>
                    <a:pt x="2770" y="1151"/>
                  </a:cubicBezTo>
                  <a:cubicBezTo>
                    <a:pt x="2770" y="1251"/>
                    <a:pt x="2803" y="1318"/>
                    <a:pt x="2836" y="1418"/>
                  </a:cubicBezTo>
                  <a:cubicBezTo>
                    <a:pt x="2836" y="1451"/>
                    <a:pt x="2903" y="1485"/>
                    <a:pt x="2936" y="1485"/>
                  </a:cubicBezTo>
                  <a:cubicBezTo>
                    <a:pt x="2970" y="1485"/>
                    <a:pt x="3003" y="1551"/>
                    <a:pt x="3070" y="1585"/>
                  </a:cubicBezTo>
                  <a:cubicBezTo>
                    <a:pt x="3103" y="1652"/>
                    <a:pt x="3136" y="1785"/>
                    <a:pt x="3136" y="1918"/>
                  </a:cubicBezTo>
                  <a:cubicBezTo>
                    <a:pt x="3170" y="1985"/>
                    <a:pt x="3170" y="2119"/>
                    <a:pt x="3170" y="2252"/>
                  </a:cubicBezTo>
                  <a:cubicBezTo>
                    <a:pt x="3170" y="2385"/>
                    <a:pt x="3170" y="2485"/>
                    <a:pt x="3136" y="2619"/>
                  </a:cubicBezTo>
                  <a:lnTo>
                    <a:pt x="3003" y="2986"/>
                  </a:lnTo>
                  <a:cubicBezTo>
                    <a:pt x="2970" y="3086"/>
                    <a:pt x="2970" y="3153"/>
                    <a:pt x="2970" y="3253"/>
                  </a:cubicBezTo>
                  <a:cubicBezTo>
                    <a:pt x="3136" y="3053"/>
                    <a:pt x="3270" y="2819"/>
                    <a:pt x="3303" y="2586"/>
                  </a:cubicBezTo>
                  <a:cubicBezTo>
                    <a:pt x="3337" y="2586"/>
                    <a:pt x="3337" y="2119"/>
                    <a:pt x="3403" y="1918"/>
                  </a:cubicBezTo>
                  <a:lnTo>
                    <a:pt x="3403" y="1618"/>
                  </a:lnTo>
                  <a:cubicBezTo>
                    <a:pt x="3337" y="1518"/>
                    <a:pt x="3303" y="1451"/>
                    <a:pt x="3237" y="1385"/>
                  </a:cubicBezTo>
                  <a:cubicBezTo>
                    <a:pt x="3136" y="1285"/>
                    <a:pt x="3136" y="1151"/>
                    <a:pt x="3103" y="1084"/>
                  </a:cubicBezTo>
                  <a:cubicBezTo>
                    <a:pt x="3070" y="984"/>
                    <a:pt x="3036" y="918"/>
                    <a:pt x="2936" y="818"/>
                  </a:cubicBezTo>
                  <a:cubicBezTo>
                    <a:pt x="2803" y="651"/>
                    <a:pt x="2636" y="584"/>
                    <a:pt x="2536" y="451"/>
                  </a:cubicBezTo>
                  <a:cubicBezTo>
                    <a:pt x="2236" y="251"/>
                    <a:pt x="1836" y="84"/>
                    <a:pt x="1535" y="50"/>
                  </a:cubicBezTo>
                  <a:cubicBezTo>
                    <a:pt x="1419" y="17"/>
                    <a:pt x="1310" y="0"/>
                    <a:pt x="1210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4" name="Google Shape;4604;p74"/>
            <p:cNvSpPr/>
            <p:nvPr/>
          </p:nvSpPr>
          <p:spPr>
            <a:xfrm>
              <a:off x="6605104" y="4128307"/>
              <a:ext cx="130034" cy="123482"/>
            </a:xfrm>
            <a:custGeom>
              <a:avLst/>
              <a:gdLst/>
              <a:ahLst/>
              <a:cxnLst/>
              <a:rect l="l" t="t" r="r" b="b"/>
              <a:pathLst>
                <a:path w="3771" h="3581" extrusionOk="0">
                  <a:moveTo>
                    <a:pt x="2422" y="1"/>
                  </a:moveTo>
                  <a:cubicBezTo>
                    <a:pt x="2346" y="1"/>
                    <a:pt x="2271" y="17"/>
                    <a:pt x="2202" y="45"/>
                  </a:cubicBezTo>
                  <a:cubicBezTo>
                    <a:pt x="2036" y="78"/>
                    <a:pt x="1902" y="78"/>
                    <a:pt x="1769" y="111"/>
                  </a:cubicBezTo>
                  <a:cubicBezTo>
                    <a:pt x="1702" y="111"/>
                    <a:pt x="1602" y="145"/>
                    <a:pt x="1535" y="145"/>
                  </a:cubicBezTo>
                  <a:cubicBezTo>
                    <a:pt x="1335" y="212"/>
                    <a:pt x="1102" y="245"/>
                    <a:pt x="901" y="312"/>
                  </a:cubicBezTo>
                  <a:cubicBezTo>
                    <a:pt x="735" y="412"/>
                    <a:pt x="601" y="545"/>
                    <a:pt x="501" y="712"/>
                  </a:cubicBezTo>
                  <a:cubicBezTo>
                    <a:pt x="234" y="979"/>
                    <a:pt x="67" y="1379"/>
                    <a:pt x="1" y="1746"/>
                  </a:cubicBezTo>
                  <a:lnTo>
                    <a:pt x="1" y="2046"/>
                  </a:lnTo>
                  <a:cubicBezTo>
                    <a:pt x="34" y="2313"/>
                    <a:pt x="101" y="2580"/>
                    <a:pt x="268" y="2813"/>
                  </a:cubicBezTo>
                  <a:cubicBezTo>
                    <a:pt x="401" y="3080"/>
                    <a:pt x="668" y="3247"/>
                    <a:pt x="901" y="3314"/>
                  </a:cubicBezTo>
                  <a:cubicBezTo>
                    <a:pt x="901" y="3380"/>
                    <a:pt x="1368" y="3447"/>
                    <a:pt x="1569" y="3514"/>
                  </a:cubicBezTo>
                  <a:cubicBezTo>
                    <a:pt x="1702" y="3514"/>
                    <a:pt x="1769" y="3581"/>
                    <a:pt x="1869" y="3581"/>
                  </a:cubicBezTo>
                  <a:lnTo>
                    <a:pt x="2102" y="3447"/>
                  </a:lnTo>
                  <a:cubicBezTo>
                    <a:pt x="2202" y="3414"/>
                    <a:pt x="2269" y="3380"/>
                    <a:pt x="2402" y="3380"/>
                  </a:cubicBezTo>
                  <a:cubicBezTo>
                    <a:pt x="2536" y="3380"/>
                    <a:pt x="2603" y="3314"/>
                    <a:pt x="2703" y="3280"/>
                  </a:cubicBezTo>
                  <a:cubicBezTo>
                    <a:pt x="2869" y="3214"/>
                    <a:pt x="3003" y="3080"/>
                    <a:pt x="3103" y="2947"/>
                  </a:cubicBezTo>
                  <a:cubicBezTo>
                    <a:pt x="3370" y="2713"/>
                    <a:pt x="3537" y="2380"/>
                    <a:pt x="3670" y="2046"/>
                  </a:cubicBezTo>
                  <a:cubicBezTo>
                    <a:pt x="3703" y="1846"/>
                    <a:pt x="3770" y="1646"/>
                    <a:pt x="3737" y="1479"/>
                  </a:cubicBezTo>
                  <a:cubicBezTo>
                    <a:pt x="3703" y="1279"/>
                    <a:pt x="3537" y="1112"/>
                    <a:pt x="3503" y="945"/>
                  </a:cubicBezTo>
                  <a:cubicBezTo>
                    <a:pt x="3370" y="779"/>
                    <a:pt x="3336" y="578"/>
                    <a:pt x="3203" y="412"/>
                  </a:cubicBezTo>
                  <a:cubicBezTo>
                    <a:pt x="3170" y="312"/>
                    <a:pt x="3070" y="278"/>
                    <a:pt x="3003" y="245"/>
                  </a:cubicBezTo>
                  <a:cubicBezTo>
                    <a:pt x="2936" y="245"/>
                    <a:pt x="2903" y="212"/>
                    <a:pt x="2869" y="212"/>
                  </a:cubicBezTo>
                  <a:cubicBezTo>
                    <a:pt x="2836" y="145"/>
                    <a:pt x="2769" y="145"/>
                    <a:pt x="2736" y="111"/>
                  </a:cubicBezTo>
                  <a:cubicBezTo>
                    <a:pt x="2638" y="33"/>
                    <a:pt x="2529" y="1"/>
                    <a:pt x="24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5" name="Google Shape;4605;p74"/>
            <p:cNvSpPr/>
            <p:nvPr/>
          </p:nvSpPr>
          <p:spPr>
            <a:xfrm>
              <a:off x="6616621" y="4133272"/>
              <a:ext cx="118516" cy="118516"/>
            </a:xfrm>
            <a:custGeom>
              <a:avLst/>
              <a:gdLst/>
              <a:ahLst/>
              <a:cxnLst/>
              <a:rect l="l" t="t" r="r" b="b"/>
              <a:pathLst>
                <a:path w="3437" h="3437" extrusionOk="0">
                  <a:moveTo>
                    <a:pt x="2736" y="1"/>
                  </a:moveTo>
                  <a:lnTo>
                    <a:pt x="2736" y="1"/>
                  </a:lnTo>
                  <a:cubicBezTo>
                    <a:pt x="2836" y="101"/>
                    <a:pt x="2902" y="134"/>
                    <a:pt x="2936" y="268"/>
                  </a:cubicBezTo>
                  <a:cubicBezTo>
                    <a:pt x="3002" y="334"/>
                    <a:pt x="3002" y="468"/>
                    <a:pt x="3036" y="601"/>
                  </a:cubicBezTo>
                  <a:cubicBezTo>
                    <a:pt x="3036" y="668"/>
                    <a:pt x="3069" y="701"/>
                    <a:pt x="3103" y="768"/>
                  </a:cubicBezTo>
                  <a:cubicBezTo>
                    <a:pt x="3169" y="835"/>
                    <a:pt x="3103" y="868"/>
                    <a:pt x="3103" y="935"/>
                  </a:cubicBezTo>
                  <a:cubicBezTo>
                    <a:pt x="3069" y="1002"/>
                    <a:pt x="3069" y="1135"/>
                    <a:pt x="3103" y="1202"/>
                  </a:cubicBezTo>
                  <a:cubicBezTo>
                    <a:pt x="3169" y="1302"/>
                    <a:pt x="3203" y="1368"/>
                    <a:pt x="3169" y="1502"/>
                  </a:cubicBezTo>
                  <a:cubicBezTo>
                    <a:pt x="3103" y="1602"/>
                    <a:pt x="3036" y="1669"/>
                    <a:pt x="3002" y="1769"/>
                  </a:cubicBezTo>
                  <a:cubicBezTo>
                    <a:pt x="2936" y="1835"/>
                    <a:pt x="2936" y="1969"/>
                    <a:pt x="2902" y="2036"/>
                  </a:cubicBezTo>
                  <a:cubicBezTo>
                    <a:pt x="2869" y="2269"/>
                    <a:pt x="2602" y="2336"/>
                    <a:pt x="2535" y="2503"/>
                  </a:cubicBezTo>
                  <a:cubicBezTo>
                    <a:pt x="2502" y="2603"/>
                    <a:pt x="2435" y="2669"/>
                    <a:pt x="2369" y="2703"/>
                  </a:cubicBezTo>
                  <a:cubicBezTo>
                    <a:pt x="2235" y="2769"/>
                    <a:pt x="2169" y="2769"/>
                    <a:pt x="2068" y="2769"/>
                  </a:cubicBezTo>
                  <a:cubicBezTo>
                    <a:pt x="2002" y="2803"/>
                    <a:pt x="1902" y="2803"/>
                    <a:pt x="1835" y="2836"/>
                  </a:cubicBezTo>
                  <a:lnTo>
                    <a:pt x="1735" y="2936"/>
                  </a:lnTo>
                  <a:cubicBezTo>
                    <a:pt x="1702" y="2970"/>
                    <a:pt x="1668" y="3036"/>
                    <a:pt x="1601" y="3036"/>
                  </a:cubicBezTo>
                  <a:lnTo>
                    <a:pt x="934" y="3036"/>
                  </a:lnTo>
                  <a:cubicBezTo>
                    <a:pt x="834" y="3036"/>
                    <a:pt x="701" y="3003"/>
                    <a:pt x="567" y="2970"/>
                  </a:cubicBezTo>
                  <a:cubicBezTo>
                    <a:pt x="434" y="2936"/>
                    <a:pt x="367" y="2836"/>
                    <a:pt x="234" y="2803"/>
                  </a:cubicBezTo>
                  <a:cubicBezTo>
                    <a:pt x="167" y="2803"/>
                    <a:pt x="67" y="2769"/>
                    <a:pt x="0" y="2769"/>
                  </a:cubicBezTo>
                  <a:cubicBezTo>
                    <a:pt x="100" y="2936"/>
                    <a:pt x="334" y="3103"/>
                    <a:pt x="567" y="3170"/>
                  </a:cubicBezTo>
                  <a:cubicBezTo>
                    <a:pt x="567" y="3236"/>
                    <a:pt x="1034" y="3303"/>
                    <a:pt x="1235" y="3370"/>
                  </a:cubicBezTo>
                  <a:cubicBezTo>
                    <a:pt x="1368" y="3370"/>
                    <a:pt x="1435" y="3437"/>
                    <a:pt x="1535" y="3437"/>
                  </a:cubicBezTo>
                  <a:lnTo>
                    <a:pt x="1768" y="3303"/>
                  </a:lnTo>
                  <a:cubicBezTo>
                    <a:pt x="1868" y="3270"/>
                    <a:pt x="1935" y="3236"/>
                    <a:pt x="2068" y="3236"/>
                  </a:cubicBezTo>
                  <a:cubicBezTo>
                    <a:pt x="2202" y="3236"/>
                    <a:pt x="2269" y="3170"/>
                    <a:pt x="2369" y="3136"/>
                  </a:cubicBezTo>
                  <a:cubicBezTo>
                    <a:pt x="2535" y="3070"/>
                    <a:pt x="2669" y="2936"/>
                    <a:pt x="2769" y="2803"/>
                  </a:cubicBezTo>
                  <a:cubicBezTo>
                    <a:pt x="3036" y="2569"/>
                    <a:pt x="3203" y="2236"/>
                    <a:pt x="3336" y="1902"/>
                  </a:cubicBezTo>
                  <a:cubicBezTo>
                    <a:pt x="3369" y="1702"/>
                    <a:pt x="3436" y="1502"/>
                    <a:pt x="3403" y="1335"/>
                  </a:cubicBezTo>
                  <a:cubicBezTo>
                    <a:pt x="3369" y="1135"/>
                    <a:pt x="3203" y="968"/>
                    <a:pt x="3203" y="668"/>
                  </a:cubicBezTo>
                  <a:cubicBezTo>
                    <a:pt x="3069" y="501"/>
                    <a:pt x="3036" y="301"/>
                    <a:pt x="2902" y="134"/>
                  </a:cubicBezTo>
                  <a:cubicBezTo>
                    <a:pt x="2869" y="101"/>
                    <a:pt x="2836" y="34"/>
                    <a:pt x="2736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6" name="Google Shape;4606;p74"/>
            <p:cNvSpPr/>
            <p:nvPr/>
          </p:nvSpPr>
          <p:spPr>
            <a:xfrm>
              <a:off x="6479729" y="4314335"/>
              <a:ext cx="130034" cy="122654"/>
            </a:xfrm>
            <a:custGeom>
              <a:avLst/>
              <a:gdLst/>
              <a:ahLst/>
              <a:cxnLst/>
              <a:rect l="l" t="t" r="r" b="b"/>
              <a:pathLst>
                <a:path w="3771" h="3557" extrusionOk="0">
                  <a:moveTo>
                    <a:pt x="2396" y="0"/>
                  </a:moveTo>
                  <a:cubicBezTo>
                    <a:pt x="2329" y="0"/>
                    <a:pt x="2263" y="8"/>
                    <a:pt x="2202" y="20"/>
                  </a:cubicBezTo>
                  <a:cubicBezTo>
                    <a:pt x="2036" y="54"/>
                    <a:pt x="1902" y="54"/>
                    <a:pt x="1802" y="87"/>
                  </a:cubicBezTo>
                  <a:cubicBezTo>
                    <a:pt x="1702" y="87"/>
                    <a:pt x="1635" y="154"/>
                    <a:pt x="1535" y="154"/>
                  </a:cubicBezTo>
                  <a:cubicBezTo>
                    <a:pt x="1335" y="187"/>
                    <a:pt x="1135" y="220"/>
                    <a:pt x="901" y="321"/>
                  </a:cubicBezTo>
                  <a:cubicBezTo>
                    <a:pt x="735" y="387"/>
                    <a:pt x="635" y="521"/>
                    <a:pt x="501" y="687"/>
                  </a:cubicBezTo>
                  <a:cubicBezTo>
                    <a:pt x="234" y="988"/>
                    <a:pt x="68" y="1355"/>
                    <a:pt x="1" y="1722"/>
                  </a:cubicBezTo>
                  <a:lnTo>
                    <a:pt x="1" y="2022"/>
                  </a:lnTo>
                  <a:cubicBezTo>
                    <a:pt x="34" y="2322"/>
                    <a:pt x="134" y="2555"/>
                    <a:pt x="301" y="2822"/>
                  </a:cubicBezTo>
                  <a:cubicBezTo>
                    <a:pt x="401" y="3056"/>
                    <a:pt x="668" y="3223"/>
                    <a:pt x="901" y="3289"/>
                  </a:cubicBezTo>
                  <a:cubicBezTo>
                    <a:pt x="901" y="3356"/>
                    <a:pt x="1368" y="3423"/>
                    <a:pt x="1569" y="3523"/>
                  </a:cubicBezTo>
                  <a:cubicBezTo>
                    <a:pt x="1702" y="3523"/>
                    <a:pt x="1802" y="3556"/>
                    <a:pt x="1869" y="3556"/>
                  </a:cubicBezTo>
                  <a:lnTo>
                    <a:pt x="2102" y="3423"/>
                  </a:lnTo>
                  <a:cubicBezTo>
                    <a:pt x="2202" y="3389"/>
                    <a:pt x="2302" y="3356"/>
                    <a:pt x="2403" y="3356"/>
                  </a:cubicBezTo>
                  <a:cubicBezTo>
                    <a:pt x="2536" y="3356"/>
                    <a:pt x="2636" y="3323"/>
                    <a:pt x="2703" y="3256"/>
                  </a:cubicBezTo>
                  <a:cubicBezTo>
                    <a:pt x="2870" y="3189"/>
                    <a:pt x="3003" y="3056"/>
                    <a:pt x="3136" y="2922"/>
                  </a:cubicBezTo>
                  <a:cubicBezTo>
                    <a:pt x="3370" y="2689"/>
                    <a:pt x="3537" y="2355"/>
                    <a:pt x="3670" y="2022"/>
                  </a:cubicBezTo>
                  <a:cubicBezTo>
                    <a:pt x="3703" y="1855"/>
                    <a:pt x="3770" y="1621"/>
                    <a:pt x="3737" y="1488"/>
                  </a:cubicBezTo>
                  <a:cubicBezTo>
                    <a:pt x="3703" y="1255"/>
                    <a:pt x="3570" y="1088"/>
                    <a:pt x="3503" y="921"/>
                  </a:cubicBezTo>
                  <a:cubicBezTo>
                    <a:pt x="3370" y="754"/>
                    <a:pt x="3337" y="554"/>
                    <a:pt x="3203" y="387"/>
                  </a:cubicBezTo>
                  <a:cubicBezTo>
                    <a:pt x="3170" y="321"/>
                    <a:pt x="3070" y="254"/>
                    <a:pt x="3003" y="220"/>
                  </a:cubicBezTo>
                  <a:cubicBezTo>
                    <a:pt x="2936" y="220"/>
                    <a:pt x="2903" y="187"/>
                    <a:pt x="2870" y="187"/>
                  </a:cubicBezTo>
                  <a:cubicBezTo>
                    <a:pt x="2836" y="154"/>
                    <a:pt x="2769" y="154"/>
                    <a:pt x="2736" y="87"/>
                  </a:cubicBezTo>
                  <a:cubicBezTo>
                    <a:pt x="2630" y="24"/>
                    <a:pt x="2511" y="0"/>
                    <a:pt x="23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7" name="Google Shape;4607;p74"/>
            <p:cNvSpPr/>
            <p:nvPr/>
          </p:nvSpPr>
          <p:spPr>
            <a:xfrm>
              <a:off x="6491246" y="4318473"/>
              <a:ext cx="118516" cy="118516"/>
            </a:xfrm>
            <a:custGeom>
              <a:avLst/>
              <a:gdLst/>
              <a:ahLst/>
              <a:cxnLst/>
              <a:rect l="l" t="t" r="r" b="b"/>
              <a:pathLst>
                <a:path w="3437" h="3437" extrusionOk="0">
                  <a:moveTo>
                    <a:pt x="2736" y="0"/>
                  </a:moveTo>
                  <a:cubicBezTo>
                    <a:pt x="2836" y="100"/>
                    <a:pt x="2902" y="134"/>
                    <a:pt x="2969" y="267"/>
                  </a:cubicBezTo>
                  <a:cubicBezTo>
                    <a:pt x="3003" y="334"/>
                    <a:pt x="3003" y="467"/>
                    <a:pt x="3036" y="601"/>
                  </a:cubicBezTo>
                  <a:cubicBezTo>
                    <a:pt x="3036" y="668"/>
                    <a:pt x="3069" y="734"/>
                    <a:pt x="3136" y="768"/>
                  </a:cubicBezTo>
                  <a:cubicBezTo>
                    <a:pt x="3169" y="834"/>
                    <a:pt x="3136" y="901"/>
                    <a:pt x="3136" y="934"/>
                  </a:cubicBezTo>
                  <a:cubicBezTo>
                    <a:pt x="3069" y="1001"/>
                    <a:pt x="3069" y="1135"/>
                    <a:pt x="3136" y="1235"/>
                  </a:cubicBezTo>
                  <a:cubicBezTo>
                    <a:pt x="3169" y="1301"/>
                    <a:pt x="3203" y="1401"/>
                    <a:pt x="3169" y="1501"/>
                  </a:cubicBezTo>
                  <a:cubicBezTo>
                    <a:pt x="3136" y="1602"/>
                    <a:pt x="3036" y="1668"/>
                    <a:pt x="3003" y="1768"/>
                  </a:cubicBezTo>
                  <a:cubicBezTo>
                    <a:pt x="2936" y="1835"/>
                    <a:pt x="2936" y="1968"/>
                    <a:pt x="2902" y="2069"/>
                  </a:cubicBezTo>
                  <a:cubicBezTo>
                    <a:pt x="2869" y="2269"/>
                    <a:pt x="2602" y="2335"/>
                    <a:pt x="2536" y="2502"/>
                  </a:cubicBezTo>
                  <a:cubicBezTo>
                    <a:pt x="2502" y="2602"/>
                    <a:pt x="2435" y="2669"/>
                    <a:pt x="2369" y="2736"/>
                  </a:cubicBezTo>
                  <a:cubicBezTo>
                    <a:pt x="2235" y="2769"/>
                    <a:pt x="2169" y="2769"/>
                    <a:pt x="2069" y="2769"/>
                  </a:cubicBezTo>
                  <a:cubicBezTo>
                    <a:pt x="2002" y="2802"/>
                    <a:pt x="1902" y="2802"/>
                    <a:pt x="1835" y="2836"/>
                  </a:cubicBezTo>
                  <a:lnTo>
                    <a:pt x="1735" y="2936"/>
                  </a:lnTo>
                  <a:cubicBezTo>
                    <a:pt x="1702" y="2969"/>
                    <a:pt x="1668" y="3069"/>
                    <a:pt x="1602" y="3069"/>
                  </a:cubicBezTo>
                  <a:lnTo>
                    <a:pt x="934" y="3069"/>
                  </a:lnTo>
                  <a:cubicBezTo>
                    <a:pt x="834" y="3069"/>
                    <a:pt x="701" y="3036"/>
                    <a:pt x="567" y="2969"/>
                  </a:cubicBezTo>
                  <a:cubicBezTo>
                    <a:pt x="434" y="2936"/>
                    <a:pt x="367" y="2869"/>
                    <a:pt x="234" y="2802"/>
                  </a:cubicBezTo>
                  <a:cubicBezTo>
                    <a:pt x="167" y="2802"/>
                    <a:pt x="67" y="2769"/>
                    <a:pt x="0" y="2769"/>
                  </a:cubicBezTo>
                  <a:cubicBezTo>
                    <a:pt x="134" y="2936"/>
                    <a:pt x="334" y="3103"/>
                    <a:pt x="567" y="3169"/>
                  </a:cubicBezTo>
                  <a:cubicBezTo>
                    <a:pt x="567" y="3236"/>
                    <a:pt x="1034" y="3303"/>
                    <a:pt x="1235" y="3403"/>
                  </a:cubicBezTo>
                  <a:cubicBezTo>
                    <a:pt x="1368" y="3403"/>
                    <a:pt x="1468" y="3436"/>
                    <a:pt x="1535" y="3436"/>
                  </a:cubicBezTo>
                  <a:lnTo>
                    <a:pt x="1768" y="3303"/>
                  </a:lnTo>
                  <a:cubicBezTo>
                    <a:pt x="1868" y="3269"/>
                    <a:pt x="1968" y="3236"/>
                    <a:pt x="2069" y="3236"/>
                  </a:cubicBezTo>
                  <a:cubicBezTo>
                    <a:pt x="2202" y="3236"/>
                    <a:pt x="2302" y="3203"/>
                    <a:pt x="2369" y="3136"/>
                  </a:cubicBezTo>
                  <a:cubicBezTo>
                    <a:pt x="2536" y="3069"/>
                    <a:pt x="2669" y="2936"/>
                    <a:pt x="2802" y="2802"/>
                  </a:cubicBezTo>
                  <a:cubicBezTo>
                    <a:pt x="3036" y="2569"/>
                    <a:pt x="3203" y="2235"/>
                    <a:pt x="3336" y="1902"/>
                  </a:cubicBezTo>
                  <a:cubicBezTo>
                    <a:pt x="3369" y="1735"/>
                    <a:pt x="3436" y="1501"/>
                    <a:pt x="3403" y="1368"/>
                  </a:cubicBezTo>
                  <a:cubicBezTo>
                    <a:pt x="3369" y="1135"/>
                    <a:pt x="3236" y="968"/>
                    <a:pt x="3203" y="668"/>
                  </a:cubicBezTo>
                  <a:cubicBezTo>
                    <a:pt x="3069" y="501"/>
                    <a:pt x="3036" y="301"/>
                    <a:pt x="2902" y="134"/>
                  </a:cubicBezTo>
                  <a:cubicBezTo>
                    <a:pt x="2869" y="100"/>
                    <a:pt x="2836" y="67"/>
                    <a:pt x="273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8" name="Google Shape;4608;p74"/>
            <p:cNvSpPr/>
            <p:nvPr/>
          </p:nvSpPr>
          <p:spPr>
            <a:xfrm>
              <a:off x="6150775" y="4131479"/>
              <a:ext cx="130034" cy="122620"/>
            </a:xfrm>
            <a:custGeom>
              <a:avLst/>
              <a:gdLst/>
              <a:ahLst/>
              <a:cxnLst/>
              <a:rect l="l" t="t" r="r" b="b"/>
              <a:pathLst>
                <a:path w="3771" h="3556" extrusionOk="0">
                  <a:moveTo>
                    <a:pt x="2378" y="1"/>
                  </a:moveTo>
                  <a:cubicBezTo>
                    <a:pt x="2317" y="1"/>
                    <a:pt x="2258" y="8"/>
                    <a:pt x="2202" y="19"/>
                  </a:cubicBezTo>
                  <a:cubicBezTo>
                    <a:pt x="2035" y="53"/>
                    <a:pt x="1902" y="53"/>
                    <a:pt x="1769" y="120"/>
                  </a:cubicBezTo>
                  <a:cubicBezTo>
                    <a:pt x="1702" y="120"/>
                    <a:pt x="1602" y="153"/>
                    <a:pt x="1535" y="153"/>
                  </a:cubicBezTo>
                  <a:cubicBezTo>
                    <a:pt x="1335" y="186"/>
                    <a:pt x="1101" y="220"/>
                    <a:pt x="901" y="320"/>
                  </a:cubicBezTo>
                  <a:cubicBezTo>
                    <a:pt x="735" y="386"/>
                    <a:pt x="601" y="520"/>
                    <a:pt x="501" y="687"/>
                  </a:cubicBezTo>
                  <a:cubicBezTo>
                    <a:pt x="234" y="987"/>
                    <a:pt x="67" y="1354"/>
                    <a:pt x="1" y="1721"/>
                  </a:cubicBezTo>
                  <a:lnTo>
                    <a:pt x="1" y="2021"/>
                  </a:lnTo>
                  <a:cubicBezTo>
                    <a:pt x="34" y="2321"/>
                    <a:pt x="101" y="2555"/>
                    <a:pt x="268" y="2821"/>
                  </a:cubicBezTo>
                  <a:cubicBezTo>
                    <a:pt x="401" y="3055"/>
                    <a:pt x="668" y="3222"/>
                    <a:pt x="901" y="3322"/>
                  </a:cubicBezTo>
                  <a:cubicBezTo>
                    <a:pt x="901" y="3355"/>
                    <a:pt x="1368" y="3422"/>
                    <a:pt x="1568" y="3522"/>
                  </a:cubicBezTo>
                  <a:cubicBezTo>
                    <a:pt x="1702" y="3522"/>
                    <a:pt x="1769" y="3555"/>
                    <a:pt x="1869" y="3555"/>
                  </a:cubicBezTo>
                  <a:lnTo>
                    <a:pt x="2102" y="3422"/>
                  </a:lnTo>
                  <a:cubicBezTo>
                    <a:pt x="2202" y="3389"/>
                    <a:pt x="2269" y="3355"/>
                    <a:pt x="2402" y="3355"/>
                  </a:cubicBezTo>
                  <a:cubicBezTo>
                    <a:pt x="2536" y="3355"/>
                    <a:pt x="2603" y="3322"/>
                    <a:pt x="2703" y="3288"/>
                  </a:cubicBezTo>
                  <a:cubicBezTo>
                    <a:pt x="2869" y="3188"/>
                    <a:pt x="3003" y="3055"/>
                    <a:pt x="3103" y="2955"/>
                  </a:cubicBezTo>
                  <a:cubicBezTo>
                    <a:pt x="3370" y="2688"/>
                    <a:pt x="3537" y="2354"/>
                    <a:pt x="3670" y="2021"/>
                  </a:cubicBezTo>
                  <a:cubicBezTo>
                    <a:pt x="3703" y="1854"/>
                    <a:pt x="3770" y="1654"/>
                    <a:pt x="3737" y="1487"/>
                  </a:cubicBezTo>
                  <a:cubicBezTo>
                    <a:pt x="3703" y="1287"/>
                    <a:pt x="3570" y="1120"/>
                    <a:pt x="3503" y="953"/>
                  </a:cubicBezTo>
                  <a:cubicBezTo>
                    <a:pt x="3370" y="787"/>
                    <a:pt x="3303" y="553"/>
                    <a:pt x="3203" y="386"/>
                  </a:cubicBezTo>
                  <a:cubicBezTo>
                    <a:pt x="3170" y="320"/>
                    <a:pt x="3070" y="286"/>
                    <a:pt x="3003" y="220"/>
                  </a:cubicBezTo>
                  <a:cubicBezTo>
                    <a:pt x="2936" y="220"/>
                    <a:pt x="2903" y="186"/>
                    <a:pt x="2869" y="186"/>
                  </a:cubicBezTo>
                  <a:cubicBezTo>
                    <a:pt x="2836" y="153"/>
                    <a:pt x="2769" y="153"/>
                    <a:pt x="2736" y="120"/>
                  </a:cubicBezTo>
                  <a:cubicBezTo>
                    <a:pt x="2625" y="31"/>
                    <a:pt x="2499" y="1"/>
                    <a:pt x="23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9" name="Google Shape;4609;p74"/>
            <p:cNvSpPr/>
            <p:nvPr/>
          </p:nvSpPr>
          <p:spPr>
            <a:xfrm>
              <a:off x="6261185" y="4194236"/>
              <a:ext cx="1207" cy="1207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" y="1"/>
                  </a:moveTo>
                  <a:lnTo>
                    <a:pt x="1" y="34"/>
                  </a:lnTo>
                  <a:lnTo>
                    <a:pt x="34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0" name="Google Shape;4610;p74"/>
            <p:cNvSpPr/>
            <p:nvPr/>
          </p:nvSpPr>
          <p:spPr>
            <a:xfrm>
              <a:off x="6162292" y="4136721"/>
              <a:ext cx="118516" cy="117378"/>
            </a:xfrm>
            <a:custGeom>
              <a:avLst/>
              <a:gdLst/>
              <a:ahLst/>
              <a:cxnLst/>
              <a:rect l="l" t="t" r="r" b="b"/>
              <a:pathLst>
                <a:path w="3437" h="3404" extrusionOk="0">
                  <a:moveTo>
                    <a:pt x="2736" y="1"/>
                  </a:moveTo>
                  <a:lnTo>
                    <a:pt x="2736" y="1"/>
                  </a:lnTo>
                  <a:cubicBezTo>
                    <a:pt x="2836" y="68"/>
                    <a:pt x="2902" y="101"/>
                    <a:pt x="2936" y="234"/>
                  </a:cubicBezTo>
                  <a:cubicBezTo>
                    <a:pt x="3002" y="334"/>
                    <a:pt x="3002" y="435"/>
                    <a:pt x="3036" y="568"/>
                  </a:cubicBezTo>
                  <a:cubicBezTo>
                    <a:pt x="3036" y="668"/>
                    <a:pt x="3069" y="701"/>
                    <a:pt x="3102" y="735"/>
                  </a:cubicBezTo>
                  <a:cubicBezTo>
                    <a:pt x="3169" y="835"/>
                    <a:pt x="3102" y="868"/>
                    <a:pt x="3102" y="902"/>
                  </a:cubicBezTo>
                  <a:cubicBezTo>
                    <a:pt x="3069" y="1002"/>
                    <a:pt x="3069" y="1102"/>
                    <a:pt x="3102" y="1202"/>
                  </a:cubicBezTo>
                  <a:cubicBezTo>
                    <a:pt x="3169" y="1268"/>
                    <a:pt x="3203" y="1369"/>
                    <a:pt x="3169" y="1502"/>
                  </a:cubicBezTo>
                  <a:cubicBezTo>
                    <a:pt x="3102" y="1569"/>
                    <a:pt x="3036" y="1669"/>
                    <a:pt x="3002" y="1735"/>
                  </a:cubicBezTo>
                  <a:cubicBezTo>
                    <a:pt x="2936" y="1836"/>
                    <a:pt x="2936" y="1936"/>
                    <a:pt x="2902" y="2036"/>
                  </a:cubicBezTo>
                  <a:cubicBezTo>
                    <a:pt x="2869" y="2236"/>
                    <a:pt x="2602" y="2336"/>
                    <a:pt x="2535" y="2503"/>
                  </a:cubicBezTo>
                  <a:cubicBezTo>
                    <a:pt x="2469" y="2569"/>
                    <a:pt x="2435" y="2669"/>
                    <a:pt x="2369" y="2703"/>
                  </a:cubicBezTo>
                  <a:cubicBezTo>
                    <a:pt x="2235" y="2736"/>
                    <a:pt x="2135" y="2736"/>
                    <a:pt x="2068" y="2736"/>
                  </a:cubicBezTo>
                  <a:cubicBezTo>
                    <a:pt x="2002" y="2770"/>
                    <a:pt x="1902" y="2770"/>
                    <a:pt x="1835" y="2836"/>
                  </a:cubicBezTo>
                  <a:lnTo>
                    <a:pt x="1735" y="2903"/>
                  </a:lnTo>
                  <a:cubicBezTo>
                    <a:pt x="1701" y="2936"/>
                    <a:pt x="1635" y="3036"/>
                    <a:pt x="1601" y="3036"/>
                  </a:cubicBezTo>
                  <a:lnTo>
                    <a:pt x="934" y="3036"/>
                  </a:lnTo>
                  <a:cubicBezTo>
                    <a:pt x="801" y="3036"/>
                    <a:pt x="701" y="3003"/>
                    <a:pt x="567" y="2936"/>
                  </a:cubicBezTo>
                  <a:cubicBezTo>
                    <a:pt x="434" y="2903"/>
                    <a:pt x="367" y="2836"/>
                    <a:pt x="234" y="2803"/>
                  </a:cubicBezTo>
                  <a:cubicBezTo>
                    <a:pt x="167" y="2803"/>
                    <a:pt x="67" y="2736"/>
                    <a:pt x="0" y="2736"/>
                  </a:cubicBezTo>
                  <a:cubicBezTo>
                    <a:pt x="100" y="2903"/>
                    <a:pt x="334" y="3070"/>
                    <a:pt x="567" y="3170"/>
                  </a:cubicBezTo>
                  <a:cubicBezTo>
                    <a:pt x="567" y="3203"/>
                    <a:pt x="1034" y="3270"/>
                    <a:pt x="1234" y="3370"/>
                  </a:cubicBezTo>
                  <a:cubicBezTo>
                    <a:pt x="1368" y="3370"/>
                    <a:pt x="1435" y="3403"/>
                    <a:pt x="1535" y="3403"/>
                  </a:cubicBezTo>
                  <a:lnTo>
                    <a:pt x="1768" y="3270"/>
                  </a:lnTo>
                  <a:cubicBezTo>
                    <a:pt x="1868" y="3237"/>
                    <a:pt x="1935" y="3203"/>
                    <a:pt x="2068" y="3203"/>
                  </a:cubicBezTo>
                  <a:cubicBezTo>
                    <a:pt x="2202" y="3203"/>
                    <a:pt x="2269" y="3170"/>
                    <a:pt x="2369" y="3136"/>
                  </a:cubicBezTo>
                  <a:cubicBezTo>
                    <a:pt x="2535" y="3036"/>
                    <a:pt x="2669" y="2903"/>
                    <a:pt x="2769" y="2803"/>
                  </a:cubicBezTo>
                  <a:cubicBezTo>
                    <a:pt x="3036" y="2536"/>
                    <a:pt x="3203" y="2202"/>
                    <a:pt x="3336" y="1869"/>
                  </a:cubicBezTo>
                  <a:cubicBezTo>
                    <a:pt x="3369" y="1702"/>
                    <a:pt x="3436" y="1502"/>
                    <a:pt x="3403" y="1335"/>
                  </a:cubicBezTo>
                  <a:cubicBezTo>
                    <a:pt x="3369" y="1135"/>
                    <a:pt x="3236" y="968"/>
                    <a:pt x="3203" y="668"/>
                  </a:cubicBezTo>
                  <a:cubicBezTo>
                    <a:pt x="3069" y="501"/>
                    <a:pt x="3036" y="268"/>
                    <a:pt x="2902" y="101"/>
                  </a:cubicBezTo>
                  <a:cubicBezTo>
                    <a:pt x="2869" y="68"/>
                    <a:pt x="2836" y="34"/>
                    <a:pt x="2736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1" name="Google Shape;4611;p74"/>
            <p:cNvSpPr/>
            <p:nvPr/>
          </p:nvSpPr>
          <p:spPr>
            <a:xfrm>
              <a:off x="5115603" y="4090964"/>
              <a:ext cx="127689" cy="122861"/>
            </a:xfrm>
            <a:custGeom>
              <a:avLst/>
              <a:gdLst/>
              <a:ahLst/>
              <a:cxnLst/>
              <a:rect l="l" t="t" r="r" b="b"/>
              <a:pathLst>
                <a:path w="3703" h="3563" extrusionOk="0">
                  <a:moveTo>
                    <a:pt x="1455" y="1"/>
                  </a:moveTo>
                  <a:cubicBezTo>
                    <a:pt x="1349" y="1"/>
                    <a:pt x="1242" y="9"/>
                    <a:pt x="1134" y="27"/>
                  </a:cubicBezTo>
                  <a:cubicBezTo>
                    <a:pt x="1068" y="27"/>
                    <a:pt x="934" y="60"/>
                    <a:pt x="868" y="94"/>
                  </a:cubicBezTo>
                  <a:cubicBezTo>
                    <a:pt x="601" y="227"/>
                    <a:pt x="401" y="394"/>
                    <a:pt x="234" y="661"/>
                  </a:cubicBezTo>
                  <a:cubicBezTo>
                    <a:pt x="100" y="861"/>
                    <a:pt x="34" y="1128"/>
                    <a:pt x="34" y="1395"/>
                  </a:cubicBezTo>
                  <a:cubicBezTo>
                    <a:pt x="0" y="1395"/>
                    <a:pt x="67" y="1862"/>
                    <a:pt x="67" y="2062"/>
                  </a:cubicBezTo>
                  <a:cubicBezTo>
                    <a:pt x="67" y="2195"/>
                    <a:pt x="67" y="2295"/>
                    <a:pt x="100" y="2362"/>
                  </a:cubicBezTo>
                  <a:cubicBezTo>
                    <a:pt x="167" y="2462"/>
                    <a:pt x="234" y="2529"/>
                    <a:pt x="334" y="2562"/>
                  </a:cubicBezTo>
                  <a:cubicBezTo>
                    <a:pt x="401" y="2662"/>
                    <a:pt x="434" y="2729"/>
                    <a:pt x="501" y="2829"/>
                  </a:cubicBezTo>
                  <a:cubicBezTo>
                    <a:pt x="534" y="2962"/>
                    <a:pt x="601" y="2996"/>
                    <a:pt x="701" y="3062"/>
                  </a:cubicBezTo>
                  <a:cubicBezTo>
                    <a:pt x="834" y="3196"/>
                    <a:pt x="1001" y="3296"/>
                    <a:pt x="1168" y="3363"/>
                  </a:cubicBezTo>
                  <a:cubicBezTo>
                    <a:pt x="1501" y="3529"/>
                    <a:pt x="1835" y="3563"/>
                    <a:pt x="2202" y="3563"/>
                  </a:cubicBezTo>
                  <a:cubicBezTo>
                    <a:pt x="2369" y="3563"/>
                    <a:pt x="2569" y="3529"/>
                    <a:pt x="2736" y="3463"/>
                  </a:cubicBezTo>
                  <a:cubicBezTo>
                    <a:pt x="2936" y="3363"/>
                    <a:pt x="3036" y="3163"/>
                    <a:pt x="3102" y="2962"/>
                  </a:cubicBezTo>
                  <a:cubicBezTo>
                    <a:pt x="3236" y="2796"/>
                    <a:pt x="3403" y="2662"/>
                    <a:pt x="3536" y="2495"/>
                  </a:cubicBezTo>
                  <a:cubicBezTo>
                    <a:pt x="3569" y="2395"/>
                    <a:pt x="3603" y="2329"/>
                    <a:pt x="3603" y="2229"/>
                  </a:cubicBezTo>
                  <a:lnTo>
                    <a:pt x="3603" y="2128"/>
                  </a:lnTo>
                  <a:cubicBezTo>
                    <a:pt x="3603" y="2062"/>
                    <a:pt x="3636" y="2028"/>
                    <a:pt x="3636" y="1995"/>
                  </a:cubicBezTo>
                  <a:cubicBezTo>
                    <a:pt x="3703" y="1828"/>
                    <a:pt x="3603" y="1628"/>
                    <a:pt x="3536" y="1461"/>
                  </a:cubicBezTo>
                  <a:cubicBezTo>
                    <a:pt x="3436" y="1328"/>
                    <a:pt x="3403" y="1228"/>
                    <a:pt x="3303" y="1128"/>
                  </a:cubicBezTo>
                  <a:cubicBezTo>
                    <a:pt x="3269" y="1028"/>
                    <a:pt x="3236" y="994"/>
                    <a:pt x="3203" y="894"/>
                  </a:cubicBezTo>
                  <a:cubicBezTo>
                    <a:pt x="3069" y="727"/>
                    <a:pt x="2969" y="527"/>
                    <a:pt x="2802" y="394"/>
                  </a:cubicBezTo>
                  <a:cubicBezTo>
                    <a:pt x="2635" y="294"/>
                    <a:pt x="2435" y="194"/>
                    <a:pt x="2269" y="160"/>
                  </a:cubicBezTo>
                  <a:cubicBezTo>
                    <a:pt x="2024" y="63"/>
                    <a:pt x="1744" y="1"/>
                    <a:pt x="14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2" name="Google Shape;4612;p74"/>
            <p:cNvSpPr/>
            <p:nvPr/>
          </p:nvSpPr>
          <p:spPr>
            <a:xfrm>
              <a:off x="5115600" y="4114900"/>
              <a:ext cx="124273" cy="98923"/>
            </a:xfrm>
            <a:custGeom>
              <a:avLst/>
              <a:gdLst/>
              <a:ahLst/>
              <a:cxnLst/>
              <a:rect l="l" t="t" r="r" b="b"/>
              <a:pathLst>
                <a:path w="3703" h="2869" extrusionOk="0">
                  <a:moveTo>
                    <a:pt x="3703" y="1668"/>
                  </a:moveTo>
                  <a:lnTo>
                    <a:pt x="3703" y="1668"/>
                  </a:lnTo>
                  <a:cubicBezTo>
                    <a:pt x="3683" y="1747"/>
                    <a:pt x="3652" y="1802"/>
                    <a:pt x="3616" y="1855"/>
                  </a:cubicBezTo>
                  <a:lnTo>
                    <a:pt x="3616" y="1855"/>
                  </a:lnTo>
                  <a:cubicBezTo>
                    <a:pt x="3674" y="1797"/>
                    <a:pt x="3703" y="1761"/>
                    <a:pt x="3703" y="1668"/>
                  </a:cubicBezTo>
                  <a:close/>
                  <a:moveTo>
                    <a:pt x="3616" y="1855"/>
                  </a:moveTo>
                  <a:cubicBezTo>
                    <a:pt x="3612" y="1859"/>
                    <a:pt x="3607" y="1864"/>
                    <a:pt x="3603" y="1868"/>
                  </a:cubicBezTo>
                  <a:cubicBezTo>
                    <a:pt x="3580" y="1906"/>
                    <a:pt x="3551" y="1943"/>
                    <a:pt x="3520" y="1979"/>
                  </a:cubicBezTo>
                  <a:lnTo>
                    <a:pt x="3520" y="1979"/>
                  </a:lnTo>
                  <a:cubicBezTo>
                    <a:pt x="3526" y="1975"/>
                    <a:pt x="3531" y="1972"/>
                    <a:pt x="3536" y="1968"/>
                  </a:cubicBezTo>
                  <a:cubicBezTo>
                    <a:pt x="3563" y="1927"/>
                    <a:pt x="3591" y="1892"/>
                    <a:pt x="3616" y="1855"/>
                  </a:cubicBezTo>
                  <a:close/>
                  <a:moveTo>
                    <a:pt x="234" y="0"/>
                  </a:moveTo>
                  <a:cubicBezTo>
                    <a:pt x="100" y="200"/>
                    <a:pt x="34" y="467"/>
                    <a:pt x="34" y="701"/>
                  </a:cubicBezTo>
                  <a:cubicBezTo>
                    <a:pt x="0" y="701"/>
                    <a:pt x="67" y="1168"/>
                    <a:pt x="67" y="1368"/>
                  </a:cubicBezTo>
                  <a:cubicBezTo>
                    <a:pt x="67" y="1501"/>
                    <a:pt x="67" y="1601"/>
                    <a:pt x="100" y="1668"/>
                  </a:cubicBezTo>
                  <a:cubicBezTo>
                    <a:pt x="167" y="1768"/>
                    <a:pt x="234" y="1835"/>
                    <a:pt x="334" y="1868"/>
                  </a:cubicBezTo>
                  <a:cubicBezTo>
                    <a:pt x="401" y="1968"/>
                    <a:pt x="434" y="2035"/>
                    <a:pt x="501" y="2135"/>
                  </a:cubicBezTo>
                  <a:cubicBezTo>
                    <a:pt x="534" y="2268"/>
                    <a:pt x="601" y="2302"/>
                    <a:pt x="701" y="2368"/>
                  </a:cubicBezTo>
                  <a:cubicBezTo>
                    <a:pt x="834" y="2502"/>
                    <a:pt x="1001" y="2602"/>
                    <a:pt x="1168" y="2669"/>
                  </a:cubicBezTo>
                  <a:cubicBezTo>
                    <a:pt x="1501" y="2835"/>
                    <a:pt x="1835" y="2869"/>
                    <a:pt x="2202" y="2869"/>
                  </a:cubicBezTo>
                  <a:cubicBezTo>
                    <a:pt x="2369" y="2869"/>
                    <a:pt x="2569" y="2835"/>
                    <a:pt x="2736" y="2769"/>
                  </a:cubicBezTo>
                  <a:cubicBezTo>
                    <a:pt x="2936" y="2669"/>
                    <a:pt x="3036" y="2469"/>
                    <a:pt x="3203" y="2335"/>
                  </a:cubicBezTo>
                  <a:cubicBezTo>
                    <a:pt x="3280" y="2207"/>
                    <a:pt x="3416" y="2098"/>
                    <a:pt x="3520" y="1979"/>
                  </a:cubicBezTo>
                  <a:lnTo>
                    <a:pt x="3520" y="1979"/>
                  </a:lnTo>
                  <a:cubicBezTo>
                    <a:pt x="3425" y="2042"/>
                    <a:pt x="3331" y="2105"/>
                    <a:pt x="3236" y="2168"/>
                  </a:cubicBezTo>
                  <a:cubicBezTo>
                    <a:pt x="3203" y="2202"/>
                    <a:pt x="3203" y="2235"/>
                    <a:pt x="3169" y="2302"/>
                  </a:cubicBezTo>
                  <a:cubicBezTo>
                    <a:pt x="3102" y="2335"/>
                    <a:pt x="3069" y="2335"/>
                    <a:pt x="3036" y="2335"/>
                  </a:cubicBezTo>
                  <a:cubicBezTo>
                    <a:pt x="2936" y="2335"/>
                    <a:pt x="2869" y="2335"/>
                    <a:pt x="2769" y="2435"/>
                  </a:cubicBezTo>
                  <a:cubicBezTo>
                    <a:pt x="2702" y="2502"/>
                    <a:pt x="2669" y="2602"/>
                    <a:pt x="2535" y="2602"/>
                  </a:cubicBezTo>
                  <a:cubicBezTo>
                    <a:pt x="2402" y="2535"/>
                    <a:pt x="2302" y="2502"/>
                    <a:pt x="2235" y="2502"/>
                  </a:cubicBezTo>
                  <a:cubicBezTo>
                    <a:pt x="2168" y="2502"/>
                    <a:pt x="2068" y="2535"/>
                    <a:pt x="1935" y="2535"/>
                  </a:cubicBezTo>
                  <a:cubicBezTo>
                    <a:pt x="1735" y="2535"/>
                    <a:pt x="1568" y="2368"/>
                    <a:pt x="1368" y="2335"/>
                  </a:cubicBezTo>
                  <a:cubicBezTo>
                    <a:pt x="1268" y="2335"/>
                    <a:pt x="1201" y="2335"/>
                    <a:pt x="1101" y="2268"/>
                  </a:cubicBezTo>
                  <a:lnTo>
                    <a:pt x="1001" y="2002"/>
                  </a:lnTo>
                  <a:cubicBezTo>
                    <a:pt x="934" y="1935"/>
                    <a:pt x="901" y="1835"/>
                    <a:pt x="834" y="1801"/>
                  </a:cubicBezTo>
                  <a:cubicBezTo>
                    <a:pt x="767" y="1801"/>
                    <a:pt x="734" y="1768"/>
                    <a:pt x="701" y="1768"/>
                  </a:cubicBezTo>
                  <a:cubicBezTo>
                    <a:pt x="601" y="1701"/>
                    <a:pt x="567" y="1701"/>
                    <a:pt x="534" y="1668"/>
                  </a:cubicBezTo>
                  <a:cubicBezTo>
                    <a:pt x="501" y="1601"/>
                    <a:pt x="434" y="1468"/>
                    <a:pt x="401" y="1334"/>
                  </a:cubicBezTo>
                  <a:cubicBezTo>
                    <a:pt x="367" y="1201"/>
                    <a:pt x="334" y="1134"/>
                    <a:pt x="267" y="1001"/>
                  </a:cubicBezTo>
                  <a:cubicBezTo>
                    <a:pt x="267" y="867"/>
                    <a:pt x="234" y="767"/>
                    <a:pt x="234" y="634"/>
                  </a:cubicBezTo>
                  <a:cubicBezTo>
                    <a:pt x="234" y="500"/>
                    <a:pt x="267" y="367"/>
                    <a:pt x="267" y="267"/>
                  </a:cubicBezTo>
                  <a:cubicBezTo>
                    <a:pt x="267" y="167"/>
                    <a:pt x="234" y="100"/>
                    <a:pt x="234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3" name="Google Shape;4613;p74"/>
            <p:cNvSpPr/>
            <p:nvPr/>
          </p:nvSpPr>
          <p:spPr>
            <a:xfrm>
              <a:off x="5134120" y="4130997"/>
              <a:ext cx="1069" cy="517"/>
            </a:xfrm>
            <a:custGeom>
              <a:avLst/>
              <a:gdLst/>
              <a:ahLst/>
              <a:cxnLst/>
              <a:rect l="l" t="t" r="r" b="b"/>
              <a:pathLst>
                <a:path w="31" h="15" extrusionOk="0">
                  <a:moveTo>
                    <a:pt x="30" y="0"/>
                  </a:moveTo>
                  <a:cubicBezTo>
                    <a:pt x="8" y="0"/>
                    <a:pt x="1" y="15"/>
                    <a:pt x="8" y="15"/>
                  </a:cubicBezTo>
                  <a:cubicBezTo>
                    <a:pt x="12" y="15"/>
                    <a:pt x="19" y="11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4" name="Google Shape;4614;p74"/>
            <p:cNvSpPr/>
            <p:nvPr/>
          </p:nvSpPr>
          <p:spPr>
            <a:xfrm>
              <a:off x="6640758" y="4416814"/>
              <a:ext cx="52965" cy="44931"/>
            </a:xfrm>
            <a:custGeom>
              <a:avLst/>
              <a:gdLst/>
              <a:ahLst/>
              <a:cxnLst/>
              <a:rect l="l" t="t" r="r" b="b"/>
              <a:pathLst>
                <a:path w="1536" h="1303" extrusionOk="0">
                  <a:moveTo>
                    <a:pt x="801" y="0"/>
                  </a:moveTo>
                  <a:cubicBezTo>
                    <a:pt x="785" y="0"/>
                    <a:pt x="768" y="17"/>
                    <a:pt x="768" y="50"/>
                  </a:cubicBezTo>
                  <a:cubicBezTo>
                    <a:pt x="738" y="110"/>
                    <a:pt x="682" y="222"/>
                    <a:pt x="576" y="222"/>
                  </a:cubicBezTo>
                  <a:cubicBezTo>
                    <a:pt x="563" y="222"/>
                    <a:pt x="549" y="221"/>
                    <a:pt x="535" y="217"/>
                  </a:cubicBezTo>
                  <a:cubicBezTo>
                    <a:pt x="434" y="151"/>
                    <a:pt x="368" y="117"/>
                    <a:pt x="334" y="117"/>
                  </a:cubicBezTo>
                  <a:cubicBezTo>
                    <a:pt x="268" y="117"/>
                    <a:pt x="268" y="117"/>
                    <a:pt x="268" y="151"/>
                  </a:cubicBezTo>
                  <a:cubicBezTo>
                    <a:pt x="334" y="284"/>
                    <a:pt x="334" y="417"/>
                    <a:pt x="201" y="451"/>
                  </a:cubicBezTo>
                  <a:cubicBezTo>
                    <a:pt x="134" y="451"/>
                    <a:pt x="34" y="484"/>
                    <a:pt x="1" y="484"/>
                  </a:cubicBezTo>
                  <a:lnTo>
                    <a:pt x="1" y="551"/>
                  </a:lnTo>
                  <a:cubicBezTo>
                    <a:pt x="68" y="584"/>
                    <a:pt x="201" y="618"/>
                    <a:pt x="201" y="718"/>
                  </a:cubicBezTo>
                  <a:cubicBezTo>
                    <a:pt x="201" y="784"/>
                    <a:pt x="101" y="918"/>
                    <a:pt x="68" y="951"/>
                  </a:cubicBezTo>
                  <a:cubicBezTo>
                    <a:pt x="34" y="951"/>
                    <a:pt x="34" y="984"/>
                    <a:pt x="68" y="984"/>
                  </a:cubicBezTo>
                  <a:cubicBezTo>
                    <a:pt x="201" y="984"/>
                    <a:pt x="401" y="984"/>
                    <a:pt x="401" y="1251"/>
                  </a:cubicBezTo>
                  <a:cubicBezTo>
                    <a:pt x="401" y="1285"/>
                    <a:pt x="434" y="1285"/>
                    <a:pt x="434" y="1285"/>
                  </a:cubicBezTo>
                  <a:cubicBezTo>
                    <a:pt x="515" y="1231"/>
                    <a:pt x="575" y="1133"/>
                    <a:pt x="718" y="1133"/>
                  </a:cubicBezTo>
                  <a:cubicBezTo>
                    <a:pt x="752" y="1133"/>
                    <a:pt x="790" y="1138"/>
                    <a:pt x="835" y="1151"/>
                  </a:cubicBezTo>
                  <a:cubicBezTo>
                    <a:pt x="889" y="1205"/>
                    <a:pt x="1074" y="1303"/>
                    <a:pt x="1142" y="1303"/>
                  </a:cubicBezTo>
                  <a:cubicBezTo>
                    <a:pt x="1159" y="1303"/>
                    <a:pt x="1168" y="1297"/>
                    <a:pt x="1168" y="1285"/>
                  </a:cubicBezTo>
                  <a:cubicBezTo>
                    <a:pt x="1202" y="1218"/>
                    <a:pt x="1168" y="951"/>
                    <a:pt x="1302" y="884"/>
                  </a:cubicBezTo>
                  <a:cubicBezTo>
                    <a:pt x="1368" y="851"/>
                    <a:pt x="1402" y="784"/>
                    <a:pt x="1469" y="784"/>
                  </a:cubicBezTo>
                  <a:cubicBezTo>
                    <a:pt x="1486" y="784"/>
                    <a:pt x="1495" y="775"/>
                    <a:pt x="1504" y="771"/>
                  </a:cubicBezTo>
                  <a:lnTo>
                    <a:pt x="1504" y="771"/>
                  </a:lnTo>
                  <a:cubicBezTo>
                    <a:pt x="1514" y="776"/>
                    <a:pt x="1524" y="781"/>
                    <a:pt x="1535" y="784"/>
                  </a:cubicBezTo>
                  <a:cubicBezTo>
                    <a:pt x="1524" y="773"/>
                    <a:pt x="1517" y="769"/>
                    <a:pt x="1511" y="769"/>
                  </a:cubicBezTo>
                  <a:cubicBezTo>
                    <a:pt x="1508" y="769"/>
                    <a:pt x="1506" y="770"/>
                    <a:pt x="1504" y="771"/>
                  </a:cubicBezTo>
                  <a:lnTo>
                    <a:pt x="1504" y="771"/>
                  </a:lnTo>
                  <a:cubicBezTo>
                    <a:pt x="1422" y="729"/>
                    <a:pt x="1372" y="640"/>
                    <a:pt x="1402" y="551"/>
                  </a:cubicBezTo>
                  <a:cubicBezTo>
                    <a:pt x="1402" y="451"/>
                    <a:pt x="1435" y="417"/>
                    <a:pt x="1502" y="384"/>
                  </a:cubicBezTo>
                  <a:cubicBezTo>
                    <a:pt x="1502" y="384"/>
                    <a:pt x="1502" y="317"/>
                    <a:pt x="1435" y="317"/>
                  </a:cubicBezTo>
                  <a:cubicBezTo>
                    <a:pt x="1385" y="317"/>
                    <a:pt x="1293" y="334"/>
                    <a:pt x="1206" y="334"/>
                  </a:cubicBezTo>
                  <a:cubicBezTo>
                    <a:pt x="1118" y="334"/>
                    <a:pt x="1035" y="317"/>
                    <a:pt x="1002" y="251"/>
                  </a:cubicBezTo>
                  <a:cubicBezTo>
                    <a:pt x="935" y="251"/>
                    <a:pt x="935" y="217"/>
                    <a:pt x="935" y="217"/>
                  </a:cubicBezTo>
                  <a:cubicBezTo>
                    <a:pt x="868" y="117"/>
                    <a:pt x="868" y="84"/>
                    <a:pt x="835" y="50"/>
                  </a:cubicBezTo>
                  <a:cubicBezTo>
                    <a:pt x="835" y="17"/>
                    <a:pt x="818" y="0"/>
                    <a:pt x="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5" name="Google Shape;4615;p74"/>
            <p:cNvSpPr/>
            <p:nvPr/>
          </p:nvSpPr>
          <p:spPr>
            <a:xfrm>
              <a:off x="6338251" y="4146513"/>
              <a:ext cx="52965" cy="44965"/>
            </a:xfrm>
            <a:custGeom>
              <a:avLst/>
              <a:gdLst/>
              <a:ahLst/>
              <a:cxnLst/>
              <a:rect l="l" t="t" r="r" b="b"/>
              <a:pathLst>
                <a:path w="1536" h="1304" extrusionOk="0">
                  <a:moveTo>
                    <a:pt x="1502" y="759"/>
                  </a:moveTo>
                  <a:cubicBezTo>
                    <a:pt x="1500" y="759"/>
                    <a:pt x="1499" y="760"/>
                    <a:pt x="1497" y="760"/>
                  </a:cubicBezTo>
                  <a:lnTo>
                    <a:pt x="1497" y="760"/>
                  </a:lnTo>
                  <a:cubicBezTo>
                    <a:pt x="1510" y="770"/>
                    <a:pt x="1523" y="778"/>
                    <a:pt x="1535" y="784"/>
                  </a:cubicBezTo>
                  <a:cubicBezTo>
                    <a:pt x="1519" y="768"/>
                    <a:pt x="1510" y="759"/>
                    <a:pt x="1502" y="759"/>
                  </a:cubicBezTo>
                  <a:close/>
                  <a:moveTo>
                    <a:pt x="818" y="0"/>
                  </a:moveTo>
                  <a:cubicBezTo>
                    <a:pt x="810" y="0"/>
                    <a:pt x="801" y="17"/>
                    <a:pt x="801" y="50"/>
                  </a:cubicBezTo>
                  <a:cubicBezTo>
                    <a:pt x="772" y="110"/>
                    <a:pt x="689" y="223"/>
                    <a:pt x="600" y="223"/>
                  </a:cubicBezTo>
                  <a:cubicBezTo>
                    <a:pt x="590" y="223"/>
                    <a:pt x="579" y="221"/>
                    <a:pt x="568" y="217"/>
                  </a:cubicBezTo>
                  <a:cubicBezTo>
                    <a:pt x="468" y="151"/>
                    <a:pt x="368" y="117"/>
                    <a:pt x="334" y="117"/>
                  </a:cubicBezTo>
                  <a:cubicBezTo>
                    <a:pt x="301" y="117"/>
                    <a:pt x="301" y="117"/>
                    <a:pt x="301" y="151"/>
                  </a:cubicBezTo>
                  <a:cubicBezTo>
                    <a:pt x="334" y="284"/>
                    <a:pt x="334" y="417"/>
                    <a:pt x="234" y="451"/>
                  </a:cubicBezTo>
                  <a:cubicBezTo>
                    <a:pt x="134" y="451"/>
                    <a:pt x="68" y="484"/>
                    <a:pt x="1" y="484"/>
                  </a:cubicBezTo>
                  <a:lnTo>
                    <a:pt x="1" y="551"/>
                  </a:lnTo>
                  <a:cubicBezTo>
                    <a:pt x="101" y="584"/>
                    <a:pt x="234" y="618"/>
                    <a:pt x="234" y="718"/>
                  </a:cubicBezTo>
                  <a:cubicBezTo>
                    <a:pt x="234" y="784"/>
                    <a:pt x="134" y="918"/>
                    <a:pt x="101" y="951"/>
                  </a:cubicBezTo>
                  <a:cubicBezTo>
                    <a:pt x="68" y="951"/>
                    <a:pt x="68" y="984"/>
                    <a:pt x="101" y="984"/>
                  </a:cubicBezTo>
                  <a:cubicBezTo>
                    <a:pt x="234" y="984"/>
                    <a:pt x="435" y="984"/>
                    <a:pt x="435" y="1251"/>
                  </a:cubicBezTo>
                  <a:cubicBezTo>
                    <a:pt x="435" y="1285"/>
                    <a:pt x="468" y="1285"/>
                    <a:pt x="468" y="1285"/>
                  </a:cubicBezTo>
                  <a:cubicBezTo>
                    <a:pt x="542" y="1235"/>
                    <a:pt x="598" y="1149"/>
                    <a:pt x="704" y="1149"/>
                  </a:cubicBezTo>
                  <a:cubicBezTo>
                    <a:pt x="741" y="1149"/>
                    <a:pt x="783" y="1159"/>
                    <a:pt x="835" y="1185"/>
                  </a:cubicBezTo>
                  <a:cubicBezTo>
                    <a:pt x="915" y="1211"/>
                    <a:pt x="1082" y="1303"/>
                    <a:pt x="1144" y="1303"/>
                  </a:cubicBezTo>
                  <a:cubicBezTo>
                    <a:pt x="1159" y="1303"/>
                    <a:pt x="1168" y="1298"/>
                    <a:pt x="1168" y="1285"/>
                  </a:cubicBezTo>
                  <a:cubicBezTo>
                    <a:pt x="1202" y="1218"/>
                    <a:pt x="1168" y="951"/>
                    <a:pt x="1302" y="884"/>
                  </a:cubicBezTo>
                  <a:cubicBezTo>
                    <a:pt x="1402" y="851"/>
                    <a:pt x="1435" y="784"/>
                    <a:pt x="1469" y="784"/>
                  </a:cubicBezTo>
                  <a:cubicBezTo>
                    <a:pt x="1482" y="771"/>
                    <a:pt x="1490" y="763"/>
                    <a:pt x="1497" y="760"/>
                  </a:cubicBezTo>
                  <a:lnTo>
                    <a:pt x="1497" y="760"/>
                  </a:lnTo>
                  <a:cubicBezTo>
                    <a:pt x="1438" y="715"/>
                    <a:pt x="1381" y="633"/>
                    <a:pt x="1435" y="551"/>
                  </a:cubicBezTo>
                  <a:cubicBezTo>
                    <a:pt x="1435" y="451"/>
                    <a:pt x="1469" y="417"/>
                    <a:pt x="1502" y="384"/>
                  </a:cubicBezTo>
                  <a:cubicBezTo>
                    <a:pt x="1502" y="384"/>
                    <a:pt x="1502" y="317"/>
                    <a:pt x="1469" y="317"/>
                  </a:cubicBezTo>
                  <a:cubicBezTo>
                    <a:pt x="1402" y="317"/>
                    <a:pt x="1310" y="334"/>
                    <a:pt x="1223" y="334"/>
                  </a:cubicBezTo>
                  <a:cubicBezTo>
                    <a:pt x="1135" y="334"/>
                    <a:pt x="1052" y="317"/>
                    <a:pt x="1002" y="251"/>
                  </a:cubicBezTo>
                  <a:cubicBezTo>
                    <a:pt x="968" y="251"/>
                    <a:pt x="968" y="217"/>
                    <a:pt x="968" y="217"/>
                  </a:cubicBezTo>
                  <a:cubicBezTo>
                    <a:pt x="868" y="117"/>
                    <a:pt x="868" y="84"/>
                    <a:pt x="835" y="50"/>
                  </a:cubicBezTo>
                  <a:cubicBezTo>
                    <a:pt x="835" y="17"/>
                    <a:pt x="826" y="0"/>
                    <a:pt x="8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6" name="Google Shape;4616;p74"/>
            <p:cNvSpPr/>
            <p:nvPr/>
          </p:nvSpPr>
          <p:spPr>
            <a:xfrm>
              <a:off x="5937989" y="4382298"/>
              <a:ext cx="52965" cy="44965"/>
            </a:xfrm>
            <a:custGeom>
              <a:avLst/>
              <a:gdLst/>
              <a:ahLst/>
              <a:cxnLst/>
              <a:rect l="l" t="t" r="r" b="b"/>
              <a:pathLst>
                <a:path w="1536" h="1304" extrusionOk="0">
                  <a:moveTo>
                    <a:pt x="801" y="1"/>
                  </a:moveTo>
                  <a:cubicBezTo>
                    <a:pt x="784" y="1"/>
                    <a:pt x="768" y="17"/>
                    <a:pt x="768" y="51"/>
                  </a:cubicBezTo>
                  <a:cubicBezTo>
                    <a:pt x="738" y="110"/>
                    <a:pt x="682" y="223"/>
                    <a:pt x="575" y="223"/>
                  </a:cubicBezTo>
                  <a:cubicBezTo>
                    <a:pt x="562" y="223"/>
                    <a:pt x="549" y="221"/>
                    <a:pt x="534" y="218"/>
                  </a:cubicBezTo>
                  <a:cubicBezTo>
                    <a:pt x="434" y="151"/>
                    <a:pt x="368" y="117"/>
                    <a:pt x="334" y="117"/>
                  </a:cubicBezTo>
                  <a:cubicBezTo>
                    <a:pt x="267" y="117"/>
                    <a:pt x="267" y="117"/>
                    <a:pt x="267" y="151"/>
                  </a:cubicBezTo>
                  <a:cubicBezTo>
                    <a:pt x="334" y="284"/>
                    <a:pt x="334" y="418"/>
                    <a:pt x="201" y="451"/>
                  </a:cubicBezTo>
                  <a:cubicBezTo>
                    <a:pt x="101" y="451"/>
                    <a:pt x="34" y="484"/>
                    <a:pt x="1" y="484"/>
                  </a:cubicBezTo>
                  <a:lnTo>
                    <a:pt x="1" y="551"/>
                  </a:lnTo>
                  <a:cubicBezTo>
                    <a:pt x="67" y="584"/>
                    <a:pt x="201" y="618"/>
                    <a:pt x="201" y="718"/>
                  </a:cubicBezTo>
                  <a:cubicBezTo>
                    <a:pt x="201" y="785"/>
                    <a:pt x="101" y="918"/>
                    <a:pt x="67" y="951"/>
                  </a:cubicBezTo>
                  <a:cubicBezTo>
                    <a:pt x="34" y="951"/>
                    <a:pt x="34" y="985"/>
                    <a:pt x="67" y="985"/>
                  </a:cubicBezTo>
                  <a:cubicBezTo>
                    <a:pt x="201" y="985"/>
                    <a:pt x="401" y="985"/>
                    <a:pt x="401" y="1252"/>
                  </a:cubicBezTo>
                  <a:cubicBezTo>
                    <a:pt x="401" y="1285"/>
                    <a:pt x="434" y="1285"/>
                    <a:pt x="434" y="1285"/>
                  </a:cubicBezTo>
                  <a:cubicBezTo>
                    <a:pt x="509" y="1235"/>
                    <a:pt x="565" y="1149"/>
                    <a:pt x="684" y="1149"/>
                  </a:cubicBezTo>
                  <a:cubicBezTo>
                    <a:pt x="726" y="1149"/>
                    <a:pt x="775" y="1159"/>
                    <a:pt x="835" y="1185"/>
                  </a:cubicBezTo>
                  <a:cubicBezTo>
                    <a:pt x="888" y="1212"/>
                    <a:pt x="1072" y="1303"/>
                    <a:pt x="1141" y="1303"/>
                  </a:cubicBezTo>
                  <a:cubicBezTo>
                    <a:pt x="1158" y="1303"/>
                    <a:pt x="1168" y="1298"/>
                    <a:pt x="1168" y="1285"/>
                  </a:cubicBezTo>
                  <a:cubicBezTo>
                    <a:pt x="1201" y="1218"/>
                    <a:pt x="1168" y="951"/>
                    <a:pt x="1268" y="885"/>
                  </a:cubicBezTo>
                  <a:cubicBezTo>
                    <a:pt x="1368" y="851"/>
                    <a:pt x="1402" y="785"/>
                    <a:pt x="1435" y="785"/>
                  </a:cubicBezTo>
                  <a:cubicBezTo>
                    <a:pt x="1435" y="785"/>
                    <a:pt x="1435" y="770"/>
                    <a:pt x="1465" y="770"/>
                  </a:cubicBezTo>
                  <a:cubicBezTo>
                    <a:pt x="1479" y="770"/>
                    <a:pt x="1502" y="773"/>
                    <a:pt x="1535" y="785"/>
                  </a:cubicBezTo>
                  <a:cubicBezTo>
                    <a:pt x="1435" y="751"/>
                    <a:pt x="1368" y="651"/>
                    <a:pt x="1402" y="551"/>
                  </a:cubicBezTo>
                  <a:cubicBezTo>
                    <a:pt x="1402" y="451"/>
                    <a:pt x="1435" y="418"/>
                    <a:pt x="1468" y="384"/>
                  </a:cubicBezTo>
                  <a:cubicBezTo>
                    <a:pt x="1468" y="384"/>
                    <a:pt x="1468" y="318"/>
                    <a:pt x="1435" y="318"/>
                  </a:cubicBezTo>
                  <a:cubicBezTo>
                    <a:pt x="1368" y="318"/>
                    <a:pt x="1276" y="334"/>
                    <a:pt x="1189" y="334"/>
                  </a:cubicBezTo>
                  <a:cubicBezTo>
                    <a:pt x="1101" y="334"/>
                    <a:pt x="1018" y="318"/>
                    <a:pt x="968" y="251"/>
                  </a:cubicBezTo>
                  <a:cubicBezTo>
                    <a:pt x="935" y="251"/>
                    <a:pt x="935" y="218"/>
                    <a:pt x="935" y="218"/>
                  </a:cubicBezTo>
                  <a:cubicBezTo>
                    <a:pt x="868" y="117"/>
                    <a:pt x="868" y="84"/>
                    <a:pt x="835" y="51"/>
                  </a:cubicBezTo>
                  <a:cubicBezTo>
                    <a:pt x="835" y="17"/>
                    <a:pt x="818" y="1"/>
                    <a:pt x="8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7" name="Google Shape;4617;p74"/>
            <p:cNvSpPr/>
            <p:nvPr/>
          </p:nvSpPr>
          <p:spPr>
            <a:xfrm>
              <a:off x="5320321" y="4163754"/>
              <a:ext cx="54103" cy="44965"/>
            </a:xfrm>
            <a:custGeom>
              <a:avLst/>
              <a:gdLst/>
              <a:ahLst/>
              <a:cxnLst/>
              <a:rect l="l" t="t" r="r" b="b"/>
              <a:pathLst>
                <a:path w="1569" h="1304" extrusionOk="0">
                  <a:moveTo>
                    <a:pt x="1522" y="763"/>
                  </a:moveTo>
                  <a:cubicBezTo>
                    <a:pt x="1536" y="772"/>
                    <a:pt x="1552" y="779"/>
                    <a:pt x="1569" y="785"/>
                  </a:cubicBezTo>
                  <a:cubicBezTo>
                    <a:pt x="1547" y="774"/>
                    <a:pt x="1533" y="767"/>
                    <a:pt x="1522" y="763"/>
                  </a:cubicBezTo>
                  <a:close/>
                  <a:moveTo>
                    <a:pt x="818" y="1"/>
                  </a:moveTo>
                  <a:cubicBezTo>
                    <a:pt x="810" y="1"/>
                    <a:pt x="801" y="17"/>
                    <a:pt x="801" y="51"/>
                  </a:cubicBezTo>
                  <a:cubicBezTo>
                    <a:pt x="772" y="110"/>
                    <a:pt x="689" y="223"/>
                    <a:pt x="600" y="223"/>
                  </a:cubicBezTo>
                  <a:cubicBezTo>
                    <a:pt x="590" y="223"/>
                    <a:pt x="579" y="221"/>
                    <a:pt x="568" y="218"/>
                  </a:cubicBezTo>
                  <a:cubicBezTo>
                    <a:pt x="468" y="151"/>
                    <a:pt x="401" y="118"/>
                    <a:pt x="334" y="118"/>
                  </a:cubicBezTo>
                  <a:cubicBezTo>
                    <a:pt x="301" y="118"/>
                    <a:pt x="301" y="118"/>
                    <a:pt x="301" y="151"/>
                  </a:cubicBezTo>
                  <a:cubicBezTo>
                    <a:pt x="334" y="284"/>
                    <a:pt x="334" y="418"/>
                    <a:pt x="234" y="451"/>
                  </a:cubicBezTo>
                  <a:cubicBezTo>
                    <a:pt x="134" y="451"/>
                    <a:pt x="68" y="484"/>
                    <a:pt x="1" y="484"/>
                  </a:cubicBezTo>
                  <a:lnTo>
                    <a:pt x="1" y="551"/>
                  </a:lnTo>
                  <a:cubicBezTo>
                    <a:pt x="101" y="585"/>
                    <a:pt x="234" y="618"/>
                    <a:pt x="234" y="718"/>
                  </a:cubicBezTo>
                  <a:cubicBezTo>
                    <a:pt x="234" y="785"/>
                    <a:pt x="134" y="918"/>
                    <a:pt x="101" y="951"/>
                  </a:cubicBezTo>
                  <a:cubicBezTo>
                    <a:pt x="68" y="951"/>
                    <a:pt x="68" y="985"/>
                    <a:pt x="101" y="985"/>
                  </a:cubicBezTo>
                  <a:cubicBezTo>
                    <a:pt x="234" y="985"/>
                    <a:pt x="434" y="985"/>
                    <a:pt x="434" y="1252"/>
                  </a:cubicBezTo>
                  <a:cubicBezTo>
                    <a:pt x="434" y="1285"/>
                    <a:pt x="468" y="1285"/>
                    <a:pt x="468" y="1285"/>
                  </a:cubicBezTo>
                  <a:cubicBezTo>
                    <a:pt x="542" y="1235"/>
                    <a:pt x="598" y="1149"/>
                    <a:pt x="704" y="1149"/>
                  </a:cubicBezTo>
                  <a:cubicBezTo>
                    <a:pt x="741" y="1149"/>
                    <a:pt x="783" y="1159"/>
                    <a:pt x="835" y="1185"/>
                  </a:cubicBezTo>
                  <a:cubicBezTo>
                    <a:pt x="915" y="1212"/>
                    <a:pt x="1082" y="1303"/>
                    <a:pt x="1144" y="1303"/>
                  </a:cubicBezTo>
                  <a:cubicBezTo>
                    <a:pt x="1159" y="1303"/>
                    <a:pt x="1168" y="1298"/>
                    <a:pt x="1168" y="1285"/>
                  </a:cubicBezTo>
                  <a:cubicBezTo>
                    <a:pt x="1235" y="1218"/>
                    <a:pt x="1168" y="951"/>
                    <a:pt x="1302" y="885"/>
                  </a:cubicBezTo>
                  <a:cubicBezTo>
                    <a:pt x="1402" y="851"/>
                    <a:pt x="1435" y="785"/>
                    <a:pt x="1469" y="785"/>
                  </a:cubicBezTo>
                  <a:cubicBezTo>
                    <a:pt x="1485" y="768"/>
                    <a:pt x="1494" y="760"/>
                    <a:pt x="1506" y="760"/>
                  </a:cubicBezTo>
                  <a:cubicBezTo>
                    <a:pt x="1511" y="760"/>
                    <a:pt x="1516" y="761"/>
                    <a:pt x="1522" y="763"/>
                  </a:cubicBezTo>
                  <a:lnTo>
                    <a:pt x="1522" y="763"/>
                  </a:lnTo>
                  <a:cubicBezTo>
                    <a:pt x="1449" y="718"/>
                    <a:pt x="1407" y="635"/>
                    <a:pt x="1435" y="551"/>
                  </a:cubicBezTo>
                  <a:cubicBezTo>
                    <a:pt x="1435" y="451"/>
                    <a:pt x="1469" y="418"/>
                    <a:pt x="1502" y="384"/>
                  </a:cubicBezTo>
                  <a:cubicBezTo>
                    <a:pt x="1502" y="384"/>
                    <a:pt x="1502" y="318"/>
                    <a:pt x="1469" y="318"/>
                  </a:cubicBezTo>
                  <a:cubicBezTo>
                    <a:pt x="1402" y="318"/>
                    <a:pt x="1310" y="334"/>
                    <a:pt x="1222" y="334"/>
                  </a:cubicBezTo>
                  <a:cubicBezTo>
                    <a:pt x="1135" y="334"/>
                    <a:pt x="1052" y="318"/>
                    <a:pt x="1002" y="251"/>
                  </a:cubicBezTo>
                  <a:cubicBezTo>
                    <a:pt x="968" y="251"/>
                    <a:pt x="968" y="218"/>
                    <a:pt x="968" y="218"/>
                  </a:cubicBezTo>
                  <a:cubicBezTo>
                    <a:pt x="901" y="118"/>
                    <a:pt x="901" y="84"/>
                    <a:pt x="835" y="51"/>
                  </a:cubicBezTo>
                  <a:cubicBezTo>
                    <a:pt x="835" y="17"/>
                    <a:pt x="826" y="1"/>
                    <a:pt x="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8" name="Google Shape;4618;p74"/>
            <p:cNvSpPr/>
            <p:nvPr/>
          </p:nvSpPr>
          <p:spPr>
            <a:xfrm>
              <a:off x="5403145" y="4430331"/>
              <a:ext cx="52931" cy="44793"/>
            </a:xfrm>
            <a:custGeom>
              <a:avLst/>
              <a:gdLst/>
              <a:ahLst/>
              <a:cxnLst/>
              <a:rect l="l" t="t" r="r" b="b"/>
              <a:pathLst>
                <a:path w="1535" h="1299" extrusionOk="0">
                  <a:moveTo>
                    <a:pt x="801" y="0"/>
                  </a:moveTo>
                  <a:cubicBezTo>
                    <a:pt x="784" y="0"/>
                    <a:pt x="768" y="9"/>
                    <a:pt x="768" y="25"/>
                  </a:cubicBezTo>
                  <a:cubicBezTo>
                    <a:pt x="738" y="85"/>
                    <a:pt x="682" y="197"/>
                    <a:pt x="575" y="197"/>
                  </a:cubicBezTo>
                  <a:cubicBezTo>
                    <a:pt x="562" y="197"/>
                    <a:pt x="549" y="196"/>
                    <a:pt x="534" y="192"/>
                  </a:cubicBezTo>
                  <a:cubicBezTo>
                    <a:pt x="434" y="159"/>
                    <a:pt x="367" y="92"/>
                    <a:pt x="334" y="92"/>
                  </a:cubicBezTo>
                  <a:cubicBezTo>
                    <a:pt x="267" y="92"/>
                    <a:pt x="267" y="92"/>
                    <a:pt x="267" y="159"/>
                  </a:cubicBezTo>
                  <a:cubicBezTo>
                    <a:pt x="334" y="259"/>
                    <a:pt x="334" y="392"/>
                    <a:pt x="201" y="426"/>
                  </a:cubicBezTo>
                  <a:cubicBezTo>
                    <a:pt x="101" y="426"/>
                    <a:pt x="34" y="492"/>
                    <a:pt x="1" y="492"/>
                  </a:cubicBezTo>
                  <a:lnTo>
                    <a:pt x="1" y="526"/>
                  </a:lnTo>
                  <a:cubicBezTo>
                    <a:pt x="67" y="559"/>
                    <a:pt x="201" y="592"/>
                    <a:pt x="201" y="693"/>
                  </a:cubicBezTo>
                  <a:cubicBezTo>
                    <a:pt x="201" y="759"/>
                    <a:pt x="101" y="893"/>
                    <a:pt x="67" y="926"/>
                  </a:cubicBezTo>
                  <a:cubicBezTo>
                    <a:pt x="34" y="926"/>
                    <a:pt x="34" y="993"/>
                    <a:pt x="67" y="993"/>
                  </a:cubicBezTo>
                  <a:cubicBezTo>
                    <a:pt x="201" y="993"/>
                    <a:pt x="401" y="993"/>
                    <a:pt x="401" y="1226"/>
                  </a:cubicBezTo>
                  <a:cubicBezTo>
                    <a:pt x="401" y="1293"/>
                    <a:pt x="434" y="1293"/>
                    <a:pt x="434" y="1293"/>
                  </a:cubicBezTo>
                  <a:cubicBezTo>
                    <a:pt x="509" y="1218"/>
                    <a:pt x="565" y="1124"/>
                    <a:pt x="687" y="1124"/>
                  </a:cubicBezTo>
                  <a:cubicBezTo>
                    <a:pt x="728" y="1124"/>
                    <a:pt x="776" y="1134"/>
                    <a:pt x="834" y="1160"/>
                  </a:cubicBezTo>
                  <a:cubicBezTo>
                    <a:pt x="894" y="1189"/>
                    <a:pt x="1112" y="1298"/>
                    <a:pt x="1159" y="1298"/>
                  </a:cubicBezTo>
                  <a:cubicBezTo>
                    <a:pt x="1165" y="1298"/>
                    <a:pt x="1168" y="1297"/>
                    <a:pt x="1168" y="1293"/>
                  </a:cubicBezTo>
                  <a:cubicBezTo>
                    <a:pt x="1201" y="1193"/>
                    <a:pt x="1168" y="959"/>
                    <a:pt x="1268" y="859"/>
                  </a:cubicBezTo>
                  <a:cubicBezTo>
                    <a:pt x="1368" y="826"/>
                    <a:pt x="1402" y="793"/>
                    <a:pt x="1435" y="793"/>
                  </a:cubicBezTo>
                  <a:cubicBezTo>
                    <a:pt x="1435" y="793"/>
                    <a:pt x="1435" y="750"/>
                    <a:pt x="1486" y="750"/>
                  </a:cubicBezTo>
                  <a:cubicBezTo>
                    <a:pt x="1499" y="750"/>
                    <a:pt x="1515" y="753"/>
                    <a:pt x="1535" y="759"/>
                  </a:cubicBezTo>
                  <a:cubicBezTo>
                    <a:pt x="1435" y="726"/>
                    <a:pt x="1368" y="659"/>
                    <a:pt x="1402" y="526"/>
                  </a:cubicBezTo>
                  <a:cubicBezTo>
                    <a:pt x="1402" y="426"/>
                    <a:pt x="1435" y="392"/>
                    <a:pt x="1502" y="359"/>
                  </a:cubicBezTo>
                  <a:cubicBezTo>
                    <a:pt x="1502" y="359"/>
                    <a:pt x="1502" y="326"/>
                    <a:pt x="1435" y="326"/>
                  </a:cubicBezTo>
                  <a:cubicBezTo>
                    <a:pt x="1402" y="326"/>
                    <a:pt x="1350" y="329"/>
                    <a:pt x="1293" y="329"/>
                  </a:cubicBezTo>
                  <a:cubicBezTo>
                    <a:pt x="1179" y="329"/>
                    <a:pt x="1046" y="314"/>
                    <a:pt x="1001" y="226"/>
                  </a:cubicBezTo>
                  <a:cubicBezTo>
                    <a:pt x="935" y="226"/>
                    <a:pt x="935" y="192"/>
                    <a:pt x="935" y="192"/>
                  </a:cubicBezTo>
                  <a:cubicBezTo>
                    <a:pt x="868" y="92"/>
                    <a:pt x="868" y="59"/>
                    <a:pt x="834" y="25"/>
                  </a:cubicBezTo>
                  <a:cubicBezTo>
                    <a:pt x="834" y="9"/>
                    <a:pt x="818" y="0"/>
                    <a:pt x="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9" name="Google Shape;4619;p74"/>
            <p:cNvSpPr/>
            <p:nvPr/>
          </p:nvSpPr>
          <p:spPr>
            <a:xfrm>
              <a:off x="6478591" y="4110584"/>
              <a:ext cx="52931" cy="44827"/>
            </a:xfrm>
            <a:custGeom>
              <a:avLst/>
              <a:gdLst/>
              <a:ahLst/>
              <a:cxnLst/>
              <a:rect l="l" t="t" r="r" b="b"/>
              <a:pathLst>
                <a:path w="1535" h="1300" extrusionOk="0">
                  <a:moveTo>
                    <a:pt x="1509" y="777"/>
                  </a:moveTo>
                  <a:cubicBezTo>
                    <a:pt x="1507" y="777"/>
                    <a:pt x="1504" y="778"/>
                    <a:pt x="1502" y="778"/>
                  </a:cubicBezTo>
                  <a:lnTo>
                    <a:pt x="1502" y="778"/>
                  </a:lnTo>
                  <a:cubicBezTo>
                    <a:pt x="1513" y="784"/>
                    <a:pt x="1523" y="788"/>
                    <a:pt x="1535" y="792"/>
                  </a:cubicBezTo>
                  <a:cubicBezTo>
                    <a:pt x="1524" y="781"/>
                    <a:pt x="1516" y="777"/>
                    <a:pt x="1509" y="777"/>
                  </a:cubicBezTo>
                  <a:close/>
                  <a:moveTo>
                    <a:pt x="784" y="0"/>
                  </a:moveTo>
                  <a:cubicBezTo>
                    <a:pt x="776" y="0"/>
                    <a:pt x="768" y="8"/>
                    <a:pt x="768" y="25"/>
                  </a:cubicBezTo>
                  <a:cubicBezTo>
                    <a:pt x="741" y="106"/>
                    <a:pt x="691" y="210"/>
                    <a:pt x="602" y="210"/>
                  </a:cubicBezTo>
                  <a:cubicBezTo>
                    <a:pt x="582" y="210"/>
                    <a:pt x="559" y="204"/>
                    <a:pt x="534" y="192"/>
                  </a:cubicBezTo>
                  <a:cubicBezTo>
                    <a:pt x="434" y="158"/>
                    <a:pt x="367" y="125"/>
                    <a:pt x="334" y="125"/>
                  </a:cubicBezTo>
                  <a:cubicBezTo>
                    <a:pt x="267" y="125"/>
                    <a:pt x="267" y="125"/>
                    <a:pt x="267" y="158"/>
                  </a:cubicBezTo>
                  <a:cubicBezTo>
                    <a:pt x="334" y="292"/>
                    <a:pt x="334" y="425"/>
                    <a:pt x="201" y="459"/>
                  </a:cubicBezTo>
                  <a:cubicBezTo>
                    <a:pt x="101" y="459"/>
                    <a:pt x="34" y="492"/>
                    <a:pt x="0" y="492"/>
                  </a:cubicBezTo>
                  <a:lnTo>
                    <a:pt x="0" y="525"/>
                  </a:lnTo>
                  <a:cubicBezTo>
                    <a:pt x="67" y="592"/>
                    <a:pt x="201" y="625"/>
                    <a:pt x="201" y="692"/>
                  </a:cubicBezTo>
                  <a:cubicBezTo>
                    <a:pt x="201" y="792"/>
                    <a:pt x="101" y="926"/>
                    <a:pt x="67" y="959"/>
                  </a:cubicBezTo>
                  <a:cubicBezTo>
                    <a:pt x="34" y="959"/>
                    <a:pt x="34" y="992"/>
                    <a:pt x="67" y="992"/>
                  </a:cubicBezTo>
                  <a:cubicBezTo>
                    <a:pt x="201" y="992"/>
                    <a:pt x="401" y="992"/>
                    <a:pt x="401" y="1259"/>
                  </a:cubicBezTo>
                  <a:cubicBezTo>
                    <a:pt x="401" y="1293"/>
                    <a:pt x="434" y="1293"/>
                    <a:pt x="434" y="1293"/>
                  </a:cubicBezTo>
                  <a:cubicBezTo>
                    <a:pt x="515" y="1239"/>
                    <a:pt x="574" y="1141"/>
                    <a:pt x="717" y="1141"/>
                  </a:cubicBezTo>
                  <a:cubicBezTo>
                    <a:pt x="751" y="1141"/>
                    <a:pt x="790" y="1146"/>
                    <a:pt x="834" y="1159"/>
                  </a:cubicBezTo>
                  <a:cubicBezTo>
                    <a:pt x="892" y="1217"/>
                    <a:pt x="1099" y="1299"/>
                    <a:pt x="1154" y="1299"/>
                  </a:cubicBezTo>
                  <a:cubicBezTo>
                    <a:pt x="1163" y="1299"/>
                    <a:pt x="1168" y="1297"/>
                    <a:pt x="1168" y="1293"/>
                  </a:cubicBezTo>
                  <a:cubicBezTo>
                    <a:pt x="1201" y="1226"/>
                    <a:pt x="1168" y="959"/>
                    <a:pt x="1268" y="892"/>
                  </a:cubicBezTo>
                  <a:cubicBezTo>
                    <a:pt x="1368" y="826"/>
                    <a:pt x="1401" y="792"/>
                    <a:pt x="1435" y="792"/>
                  </a:cubicBezTo>
                  <a:cubicBezTo>
                    <a:pt x="1473" y="792"/>
                    <a:pt x="1489" y="782"/>
                    <a:pt x="1502" y="778"/>
                  </a:cubicBezTo>
                  <a:lnTo>
                    <a:pt x="1502" y="778"/>
                  </a:lnTo>
                  <a:cubicBezTo>
                    <a:pt x="1421" y="736"/>
                    <a:pt x="1372" y="644"/>
                    <a:pt x="1401" y="525"/>
                  </a:cubicBezTo>
                  <a:cubicBezTo>
                    <a:pt x="1401" y="459"/>
                    <a:pt x="1435" y="425"/>
                    <a:pt x="1468" y="359"/>
                  </a:cubicBezTo>
                  <a:cubicBezTo>
                    <a:pt x="1468" y="359"/>
                    <a:pt x="1468" y="325"/>
                    <a:pt x="1435" y="325"/>
                  </a:cubicBezTo>
                  <a:cubicBezTo>
                    <a:pt x="1381" y="325"/>
                    <a:pt x="1312" y="331"/>
                    <a:pt x="1242" y="331"/>
                  </a:cubicBezTo>
                  <a:cubicBezTo>
                    <a:pt x="1136" y="331"/>
                    <a:pt x="1028" y="319"/>
                    <a:pt x="968" y="259"/>
                  </a:cubicBezTo>
                  <a:cubicBezTo>
                    <a:pt x="934" y="259"/>
                    <a:pt x="934" y="192"/>
                    <a:pt x="934" y="192"/>
                  </a:cubicBezTo>
                  <a:cubicBezTo>
                    <a:pt x="868" y="125"/>
                    <a:pt x="868" y="92"/>
                    <a:pt x="801" y="25"/>
                  </a:cubicBezTo>
                  <a:cubicBezTo>
                    <a:pt x="801" y="8"/>
                    <a:pt x="793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0" name="Google Shape;4620;p74"/>
            <p:cNvSpPr/>
            <p:nvPr/>
          </p:nvSpPr>
          <p:spPr>
            <a:xfrm>
              <a:off x="5972505" y="4278785"/>
              <a:ext cx="52931" cy="44965"/>
            </a:xfrm>
            <a:custGeom>
              <a:avLst/>
              <a:gdLst/>
              <a:ahLst/>
              <a:cxnLst/>
              <a:rect l="l" t="t" r="r" b="b"/>
              <a:pathLst>
                <a:path w="1535" h="1304" extrusionOk="0">
                  <a:moveTo>
                    <a:pt x="1509" y="770"/>
                  </a:moveTo>
                  <a:cubicBezTo>
                    <a:pt x="1507" y="770"/>
                    <a:pt x="1504" y="770"/>
                    <a:pt x="1502" y="771"/>
                  </a:cubicBezTo>
                  <a:lnTo>
                    <a:pt x="1502" y="771"/>
                  </a:lnTo>
                  <a:cubicBezTo>
                    <a:pt x="1512" y="776"/>
                    <a:pt x="1523" y="781"/>
                    <a:pt x="1535" y="784"/>
                  </a:cubicBezTo>
                  <a:cubicBezTo>
                    <a:pt x="1524" y="773"/>
                    <a:pt x="1516" y="770"/>
                    <a:pt x="1509" y="770"/>
                  </a:cubicBezTo>
                  <a:close/>
                  <a:moveTo>
                    <a:pt x="784" y="1"/>
                  </a:moveTo>
                  <a:cubicBezTo>
                    <a:pt x="776" y="1"/>
                    <a:pt x="768" y="17"/>
                    <a:pt x="768" y="51"/>
                  </a:cubicBezTo>
                  <a:cubicBezTo>
                    <a:pt x="738" y="110"/>
                    <a:pt x="681" y="223"/>
                    <a:pt x="575" y="223"/>
                  </a:cubicBezTo>
                  <a:cubicBezTo>
                    <a:pt x="562" y="223"/>
                    <a:pt x="548" y="221"/>
                    <a:pt x="534" y="217"/>
                  </a:cubicBezTo>
                  <a:cubicBezTo>
                    <a:pt x="434" y="151"/>
                    <a:pt x="367" y="117"/>
                    <a:pt x="334" y="117"/>
                  </a:cubicBezTo>
                  <a:cubicBezTo>
                    <a:pt x="267" y="117"/>
                    <a:pt x="267" y="117"/>
                    <a:pt x="267" y="151"/>
                  </a:cubicBezTo>
                  <a:cubicBezTo>
                    <a:pt x="334" y="284"/>
                    <a:pt x="334" y="417"/>
                    <a:pt x="200" y="451"/>
                  </a:cubicBezTo>
                  <a:cubicBezTo>
                    <a:pt x="100" y="451"/>
                    <a:pt x="34" y="484"/>
                    <a:pt x="0" y="484"/>
                  </a:cubicBezTo>
                  <a:lnTo>
                    <a:pt x="0" y="551"/>
                  </a:lnTo>
                  <a:cubicBezTo>
                    <a:pt x="67" y="584"/>
                    <a:pt x="200" y="618"/>
                    <a:pt x="200" y="718"/>
                  </a:cubicBezTo>
                  <a:cubicBezTo>
                    <a:pt x="200" y="784"/>
                    <a:pt x="100" y="918"/>
                    <a:pt x="67" y="951"/>
                  </a:cubicBezTo>
                  <a:cubicBezTo>
                    <a:pt x="34" y="951"/>
                    <a:pt x="34" y="985"/>
                    <a:pt x="67" y="985"/>
                  </a:cubicBezTo>
                  <a:cubicBezTo>
                    <a:pt x="200" y="985"/>
                    <a:pt x="401" y="985"/>
                    <a:pt x="401" y="1251"/>
                  </a:cubicBezTo>
                  <a:cubicBezTo>
                    <a:pt x="401" y="1285"/>
                    <a:pt x="434" y="1285"/>
                    <a:pt x="434" y="1285"/>
                  </a:cubicBezTo>
                  <a:cubicBezTo>
                    <a:pt x="508" y="1235"/>
                    <a:pt x="564" y="1149"/>
                    <a:pt x="684" y="1149"/>
                  </a:cubicBezTo>
                  <a:cubicBezTo>
                    <a:pt x="725" y="1149"/>
                    <a:pt x="774" y="1159"/>
                    <a:pt x="834" y="1185"/>
                  </a:cubicBezTo>
                  <a:cubicBezTo>
                    <a:pt x="888" y="1212"/>
                    <a:pt x="1071" y="1303"/>
                    <a:pt x="1141" y="1303"/>
                  </a:cubicBezTo>
                  <a:cubicBezTo>
                    <a:pt x="1158" y="1303"/>
                    <a:pt x="1168" y="1298"/>
                    <a:pt x="1168" y="1285"/>
                  </a:cubicBezTo>
                  <a:cubicBezTo>
                    <a:pt x="1201" y="1218"/>
                    <a:pt x="1168" y="951"/>
                    <a:pt x="1268" y="884"/>
                  </a:cubicBezTo>
                  <a:cubicBezTo>
                    <a:pt x="1368" y="851"/>
                    <a:pt x="1401" y="784"/>
                    <a:pt x="1435" y="784"/>
                  </a:cubicBezTo>
                  <a:cubicBezTo>
                    <a:pt x="1472" y="784"/>
                    <a:pt x="1489" y="774"/>
                    <a:pt x="1502" y="771"/>
                  </a:cubicBezTo>
                  <a:lnTo>
                    <a:pt x="1502" y="771"/>
                  </a:lnTo>
                  <a:cubicBezTo>
                    <a:pt x="1421" y="728"/>
                    <a:pt x="1372" y="640"/>
                    <a:pt x="1401" y="551"/>
                  </a:cubicBezTo>
                  <a:cubicBezTo>
                    <a:pt x="1401" y="451"/>
                    <a:pt x="1435" y="417"/>
                    <a:pt x="1468" y="384"/>
                  </a:cubicBezTo>
                  <a:cubicBezTo>
                    <a:pt x="1468" y="384"/>
                    <a:pt x="1468" y="317"/>
                    <a:pt x="1435" y="317"/>
                  </a:cubicBezTo>
                  <a:cubicBezTo>
                    <a:pt x="1368" y="317"/>
                    <a:pt x="1276" y="334"/>
                    <a:pt x="1189" y="334"/>
                  </a:cubicBezTo>
                  <a:cubicBezTo>
                    <a:pt x="1101" y="334"/>
                    <a:pt x="1018" y="317"/>
                    <a:pt x="968" y="251"/>
                  </a:cubicBezTo>
                  <a:cubicBezTo>
                    <a:pt x="934" y="251"/>
                    <a:pt x="934" y="217"/>
                    <a:pt x="934" y="217"/>
                  </a:cubicBezTo>
                  <a:cubicBezTo>
                    <a:pt x="868" y="117"/>
                    <a:pt x="868" y="84"/>
                    <a:pt x="801" y="51"/>
                  </a:cubicBezTo>
                  <a:cubicBezTo>
                    <a:pt x="801" y="17"/>
                    <a:pt x="793" y="1"/>
                    <a:pt x="7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1" name="Google Shape;4621;p74"/>
            <p:cNvSpPr/>
            <p:nvPr/>
          </p:nvSpPr>
          <p:spPr>
            <a:xfrm>
              <a:off x="5993194" y="4296612"/>
              <a:ext cx="2345" cy="1172"/>
            </a:xfrm>
            <a:custGeom>
              <a:avLst/>
              <a:gdLst/>
              <a:ahLst/>
              <a:cxnLst/>
              <a:rect l="l" t="t" r="r" b="b"/>
              <a:pathLst>
                <a:path w="68" h="34" extrusionOk="0">
                  <a:moveTo>
                    <a:pt x="67" y="34"/>
                  </a:moveTo>
                  <a:lnTo>
                    <a:pt x="67" y="34"/>
                  </a:lnTo>
                  <a:cubicBezTo>
                    <a:pt x="1" y="34"/>
                    <a:pt x="1" y="34"/>
                    <a:pt x="67" y="34"/>
                  </a:cubicBezTo>
                  <a:cubicBezTo>
                    <a:pt x="1" y="1"/>
                    <a:pt x="1" y="1"/>
                    <a:pt x="67" y="34"/>
                  </a:cubicBezTo>
                  <a:cubicBezTo>
                    <a:pt x="67" y="1"/>
                    <a:pt x="67" y="1"/>
                    <a:pt x="67" y="34"/>
                  </a:cubicBezTo>
                  <a:close/>
                </a:path>
              </a:pathLst>
            </a:custGeom>
            <a:solidFill>
              <a:srgbClr val="FF94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2" name="Google Shape;4622;p74"/>
            <p:cNvSpPr/>
            <p:nvPr/>
          </p:nvSpPr>
          <p:spPr>
            <a:xfrm>
              <a:off x="5998953" y="4309266"/>
              <a:ext cx="2345" cy="1172"/>
            </a:xfrm>
            <a:custGeom>
              <a:avLst/>
              <a:gdLst/>
              <a:ahLst/>
              <a:cxnLst/>
              <a:rect l="l" t="t" r="r" b="b"/>
              <a:pathLst>
                <a:path w="68" h="34" extrusionOk="0">
                  <a:moveTo>
                    <a:pt x="67" y="0"/>
                  </a:moveTo>
                  <a:cubicBezTo>
                    <a:pt x="67" y="34"/>
                    <a:pt x="67" y="34"/>
                    <a:pt x="67" y="0"/>
                  </a:cubicBezTo>
                  <a:cubicBezTo>
                    <a:pt x="1" y="34"/>
                    <a:pt x="1" y="34"/>
                    <a:pt x="67" y="0"/>
                  </a:cubicBezTo>
                  <a:cubicBezTo>
                    <a:pt x="1" y="0"/>
                    <a:pt x="1" y="0"/>
                    <a:pt x="67" y="0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3" name="Google Shape;4623;p74"/>
            <p:cNvSpPr/>
            <p:nvPr/>
          </p:nvSpPr>
          <p:spPr>
            <a:xfrm>
              <a:off x="5659654" y="4391229"/>
              <a:ext cx="52931" cy="44793"/>
            </a:xfrm>
            <a:custGeom>
              <a:avLst/>
              <a:gdLst/>
              <a:ahLst/>
              <a:cxnLst/>
              <a:rect l="l" t="t" r="r" b="b"/>
              <a:pathLst>
                <a:path w="1535" h="1299" extrusionOk="0">
                  <a:moveTo>
                    <a:pt x="817" y="0"/>
                  </a:moveTo>
                  <a:cubicBezTo>
                    <a:pt x="809" y="0"/>
                    <a:pt x="801" y="9"/>
                    <a:pt x="801" y="25"/>
                  </a:cubicBezTo>
                  <a:cubicBezTo>
                    <a:pt x="772" y="112"/>
                    <a:pt x="693" y="199"/>
                    <a:pt x="607" y="199"/>
                  </a:cubicBezTo>
                  <a:cubicBezTo>
                    <a:pt x="594" y="199"/>
                    <a:pt x="581" y="196"/>
                    <a:pt x="567" y="192"/>
                  </a:cubicBezTo>
                  <a:cubicBezTo>
                    <a:pt x="467" y="159"/>
                    <a:pt x="400" y="125"/>
                    <a:pt x="334" y="125"/>
                  </a:cubicBezTo>
                  <a:cubicBezTo>
                    <a:pt x="300" y="125"/>
                    <a:pt x="300" y="125"/>
                    <a:pt x="300" y="159"/>
                  </a:cubicBezTo>
                  <a:cubicBezTo>
                    <a:pt x="334" y="292"/>
                    <a:pt x="334" y="392"/>
                    <a:pt x="200" y="459"/>
                  </a:cubicBezTo>
                  <a:cubicBezTo>
                    <a:pt x="134" y="459"/>
                    <a:pt x="67" y="492"/>
                    <a:pt x="0" y="492"/>
                  </a:cubicBezTo>
                  <a:lnTo>
                    <a:pt x="0" y="526"/>
                  </a:lnTo>
                  <a:cubicBezTo>
                    <a:pt x="100" y="559"/>
                    <a:pt x="200" y="626"/>
                    <a:pt x="200" y="692"/>
                  </a:cubicBezTo>
                  <a:cubicBezTo>
                    <a:pt x="200" y="792"/>
                    <a:pt x="134" y="893"/>
                    <a:pt x="100" y="959"/>
                  </a:cubicBezTo>
                  <a:cubicBezTo>
                    <a:pt x="67" y="959"/>
                    <a:pt x="67" y="993"/>
                    <a:pt x="100" y="993"/>
                  </a:cubicBezTo>
                  <a:cubicBezTo>
                    <a:pt x="200" y="993"/>
                    <a:pt x="434" y="993"/>
                    <a:pt x="434" y="1259"/>
                  </a:cubicBezTo>
                  <a:cubicBezTo>
                    <a:pt x="434" y="1293"/>
                    <a:pt x="467" y="1293"/>
                    <a:pt x="467" y="1293"/>
                  </a:cubicBezTo>
                  <a:cubicBezTo>
                    <a:pt x="519" y="1215"/>
                    <a:pt x="591" y="1138"/>
                    <a:pt x="713" y="1138"/>
                  </a:cubicBezTo>
                  <a:cubicBezTo>
                    <a:pt x="749" y="1138"/>
                    <a:pt x="789" y="1144"/>
                    <a:pt x="834" y="1159"/>
                  </a:cubicBezTo>
                  <a:cubicBezTo>
                    <a:pt x="923" y="1189"/>
                    <a:pt x="1118" y="1298"/>
                    <a:pt x="1160" y="1298"/>
                  </a:cubicBezTo>
                  <a:cubicBezTo>
                    <a:pt x="1165" y="1298"/>
                    <a:pt x="1168" y="1296"/>
                    <a:pt x="1168" y="1293"/>
                  </a:cubicBezTo>
                  <a:cubicBezTo>
                    <a:pt x="1201" y="1193"/>
                    <a:pt x="1168" y="959"/>
                    <a:pt x="1301" y="859"/>
                  </a:cubicBezTo>
                  <a:cubicBezTo>
                    <a:pt x="1368" y="826"/>
                    <a:pt x="1435" y="792"/>
                    <a:pt x="1468" y="792"/>
                  </a:cubicBezTo>
                  <a:cubicBezTo>
                    <a:pt x="1468" y="792"/>
                    <a:pt x="1468" y="778"/>
                    <a:pt x="1488" y="778"/>
                  </a:cubicBezTo>
                  <a:cubicBezTo>
                    <a:pt x="1498" y="778"/>
                    <a:pt x="1512" y="781"/>
                    <a:pt x="1535" y="792"/>
                  </a:cubicBezTo>
                  <a:cubicBezTo>
                    <a:pt x="1468" y="726"/>
                    <a:pt x="1368" y="659"/>
                    <a:pt x="1435" y="526"/>
                  </a:cubicBezTo>
                  <a:cubicBezTo>
                    <a:pt x="1435" y="459"/>
                    <a:pt x="1468" y="392"/>
                    <a:pt x="1501" y="359"/>
                  </a:cubicBezTo>
                  <a:cubicBezTo>
                    <a:pt x="1501" y="359"/>
                    <a:pt x="1501" y="325"/>
                    <a:pt x="1468" y="325"/>
                  </a:cubicBezTo>
                  <a:cubicBezTo>
                    <a:pt x="1423" y="325"/>
                    <a:pt x="1368" y="329"/>
                    <a:pt x="1310" y="329"/>
                  </a:cubicBezTo>
                  <a:cubicBezTo>
                    <a:pt x="1194" y="329"/>
                    <a:pt x="1068" y="314"/>
                    <a:pt x="1001" y="225"/>
                  </a:cubicBezTo>
                  <a:cubicBezTo>
                    <a:pt x="968" y="225"/>
                    <a:pt x="968" y="192"/>
                    <a:pt x="968" y="192"/>
                  </a:cubicBezTo>
                  <a:cubicBezTo>
                    <a:pt x="867" y="125"/>
                    <a:pt x="867" y="59"/>
                    <a:pt x="834" y="25"/>
                  </a:cubicBezTo>
                  <a:cubicBezTo>
                    <a:pt x="834" y="9"/>
                    <a:pt x="826" y="0"/>
                    <a:pt x="8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4" name="Google Shape;4624;p74"/>
            <p:cNvSpPr/>
            <p:nvPr/>
          </p:nvSpPr>
          <p:spPr>
            <a:xfrm>
              <a:off x="5734410" y="4207201"/>
              <a:ext cx="52931" cy="44758"/>
            </a:xfrm>
            <a:custGeom>
              <a:avLst/>
              <a:gdLst/>
              <a:ahLst/>
              <a:cxnLst/>
              <a:rect l="l" t="t" r="r" b="b"/>
              <a:pathLst>
                <a:path w="1535" h="1298" extrusionOk="0">
                  <a:moveTo>
                    <a:pt x="1519" y="777"/>
                  </a:moveTo>
                  <a:lnTo>
                    <a:pt x="1519" y="777"/>
                  </a:lnTo>
                  <a:cubicBezTo>
                    <a:pt x="1524" y="782"/>
                    <a:pt x="1530" y="787"/>
                    <a:pt x="1535" y="792"/>
                  </a:cubicBezTo>
                  <a:cubicBezTo>
                    <a:pt x="1528" y="786"/>
                    <a:pt x="1523" y="781"/>
                    <a:pt x="1519" y="777"/>
                  </a:cubicBezTo>
                  <a:close/>
                  <a:moveTo>
                    <a:pt x="818" y="0"/>
                  </a:moveTo>
                  <a:cubicBezTo>
                    <a:pt x="809" y="0"/>
                    <a:pt x="801" y="8"/>
                    <a:pt x="801" y="25"/>
                  </a:cubicBezTo>
                  <a:cubicBezTo>
                    <a:pt x="772" y="112"/>
                    <a:pt x="693" y="198"/>
                    <a:pt x="586" y="198"/>
                  </a:cubicBezTo>
                  <a:cubicBezTo>
                    <a:pt x="569" y="198"/>
                    <a:pt x="552" y="196"/>
                    <a:pt x="534" y="192"/>
                  </a:cubicBezTo>
                  <a:cubicBezTo>
                    <a:pt x="467" y="158"/>
                    <a:pt x="367" y="125"/>
                    <a:pt x="334" y="125"/>
                  </a:cubicBezTo>
                  <a:cubicBezTo>
                    <a:pt x="301" y="125"/>
                    <a:pt x="301" y="125"/>
                    <a:pt x="301" y="158"/>
                  </a:cubicBezTo>
                  <a:cubicBezTo>
                    <a:pt x="334" y="292"/>
                    <a:pt x="334" y="392"/>
                    <a:pt x="234" y="459"/>
                  </a:cubicBezTo>
                  <a:cubicBezTo>
                    <a:pt x="134" y="459"/>
                    <a:pt x="34" y="492"/>
                    <a:pt x="0" y="492"/>
                  </a:cubicBezTo>
                  <a:lnTo>
                    <a:pt x="0" y="525"/>
                  </a:lnTo>
                  <a:cubicBezTo>
                    <a:pt x="100" y="559"/>
                    <a:pt x="234" y="625"/>
                    <a:pt x="234" y="692"/>
                  </a:cubicBezTo>
                  <a:cubicBezTo>
                    <a:pt x="234" y="792"/>
                    <a:pt x="134" y="892"/>
                    <a:pt x="100" y="959"/>
                  </a:cubicBezTo>
                  <a:cubicBezTo>
                    <a:pt x="67" y="959"/>
                    <a:pt x="67" y="992"/>
                    <a:pt x="100" y="992"/>
                  </a:cubicBezTo>
                  <a:cubicBezTo>
                    <a:pt x="234" y="992"/>
                    <a:pt x="434" y="992"/>
                    <a:pt x="434" y="1226"/>
                  </a:cubicBezTo>
                  <a:cubicBezTo>
                    <a:pt x="434" y="1293"/>
                    <a:pt x="467" y="1293"/>
                    <a:pt x="467" y="1293"/>
                  </a:cubicBezTo>
                  <a:cubicBezTo>
                    <a:pt x="519" y="1215"/>
                    <a:pt x="591" y="1138"/>
                    <a:pt x="713" y="1138"/>
                  </a:cubicBezTo>
                  <a:cubicBezTo>
                    <a:pt x="749" y="1138"/>
                    <a:pt x="789" y="1144"/>
                    <a:pt x="834" y="1159"/>
                  </a:cubicBezTo>
                  <a:cubicBezTo>
                    <a:pt x="923" y="1189"/>
                    <a:pt x="1118" y="1298"/>
                    <a:pt x="1160" y="1298"/>
                  </a:cubicBezTo>
                  <a:cubicBezTo>
                    <a:pt x="1165" y="1298"/>
                    <a:pt x="1168" y="1296"/>
                    <a:pt x="1168" y="1293"/>
                  </a:cubicBezTo>
                  <a:cubicBezTo>
                    <a:pt x="1201" y="1193"/>
                    <a:pt x="1168" y="959"/>
                    <a:pt x="1301" y="859"/>
                  </a:cubicBezTo>
                  <a:cubicBezTo>
                    <a:pt x="1368" y="826"/>
                    <a:pt x="1435" y="792"/>
                    <a:pt x="1468" y="792"/>
                  </a:cubicBezTo>
                  <a:cubicBezTo>
                    <a:pt x="1485" y="776"/>
                    <a:pt x="1493" y="767"/>
                    <a:pt x="1501" y="767"/>
                  </a:cubicBezTo>
                  <a:cubicBezTo>
                    <a:pt x="1507" y="767"/>
                    <a:pt x="1512" y="770"/>
                    <a:pt x="1519" y="777"/>
                  </a:cubicBezTo>
                  <a:lnTo>
                    <a:pt x="1519" y="777"/>
                  </a:lnTo>
                  <a:cubicBezTo>
                    <a:pt x="1454" y="715"/>
                    <a:pt x="1373" y="648"/>
                    <a:pt x="1435" y="525"/>
                  </a:cubicBezTo>
                  <a:cubicBezTo>
                    <a:pt x="1435" y="459"/>
                    <a:pt x="1468" y="392"/>
                    <a:pt x="1501" y="359"/>
                  </a:cubicBezTo>
                  <a:cubicBezTo>
                    <a:pt x="1501" y="359"/>
                    <a:pt x="1501" y="325"/>
                    <a:pt x="1468" y="325"/>
                  </a:cubicBezTo>
                  <a:cubicBezTo>
                    <a:pt x="1424" y="325"/>
                    <a:pt x="1368" y="329"/>
                    <a:pt x="1310" y="329"/>
                  </a:cubicBezTo>
                  <a:cubicBezTo>
                    <a:pt x="1194" y="329"/>
                    <a:pt x="1068" y="314"/>
                    <a:pt x="1001" y="225"/>
                  </a:cubicBezTo>
                  <a:cubicBezTo>
                    <a:pt x="968" y="225"/>
                    <a:pt x="968" y="192"/>
                    <a:pt x="968" y="192"/>
                  </a:cubicBezTo>
                  <a:cubicBezTo>
                    <a:pt x="868" y="125"/>
                    <a:pt x="868" y="58"/>
                    <a:pt x="834" y="25"/>
                  </a:cubicBezTo>
                  <a:cubicBezTo>
                    <a:pt x="834" y="8"/>
                    <a:pt x="826" y="0"/>
                    <a:pt x="8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5" name="Google Shape;4625;p74"/>
            <p:cNvSpPr/>
            <p:nvPr/>
          </p:nvSpPr>
          <p:spPr>
            <a:xfrm>
              <a:off x="5165050" y="4332541"/>
              <a:ext cx="54103" cy="44793"/>
            </a:xfrm>
            <a:custGeom>
              <a:avLst/>
              <a:gdLst/>
              <a:ahLst/>
              <a:cxnLst/>
              <a:rect l="l" t="t" r="r" b="b"/>
              <a:pathLst>
                <a:path w="1569" h="1299" extrusionOk="0">
                  <a:moveTo>
                    <a:pt x="1546" y="752"/>
                  </a:moveTo>
                  <a:cubicBezTo>
                    <a:pt x="1553" y="755"/>
                    <a:pt x="1561" y="757"/>
                    <a:pt x="1568" y="760"/>
                  </a:cubicBezTo>
                  <a:cubicBezTo>
                    <a:pt x="1560" y="756"/>
                    <a:pt x="1553" y="753"/>
                    <a:pt x="1546" y="752"/>
                  </a:cubicBezTo>
                  <a:close/>
                  <a:moveTo>
                    <a:pt x="818" y="1"/>
                  </a:moveTo>
                  <a:cubicBezTo>
                    <a:pt x="809" y="1"/>
                    <a:pt x="801" y="9"/>
                    <a:pt x="801" y="26"/>
                  </a:cubicBezTo>
                  <a:cubicBezTo>
                    <a:pt x="771" y="85"/>
                    <a:pt x="689" y="198"/>
                    <a:pt x="600" y="198"/>
                  </a:cubicBezTo>
                  <a:cubicBezTo>
                    <a:pt x="589" y="198"/>
                    <a:pt x="578" y="196"/>
                    <a:pt x="568" y="193"/>
                  </a:cubicBezTo>
                  <a:cubicBezTo>
                    <a:pt x="468" y="159"/>
                    <a:pt x="401" y="93"/>
                    <a:pt x="334" y="93"/>
                  </a:cubicBezTo>
                  <a:cubicBezTo>
                    <a:pt x="301" y="93"/>
                    <a:pt x="301" y="93"/>
                    <a:pt x="301" y="159"/>
                  </a:cubicBezTo>
                  <a:cubicBezTo>
                    <a:pt x="334" y="260"/>
                    <a:pt x="334" y="393"/>
                    <a:pt x="234" y="426"/>
                  </a:cubicBezTo>
                  <a:cubicBezTo>
                    <a:pt x="134" y="426"/>
                    <a:pt x="67" y="493"/>
                    <a:pt x="1" y="493"/>
                  </a:cubicBezTo>
                  <a:lnTo>
                    <a:pt x="1" y="526"/>
                  </a:lnTo>
                  <a:cubicBezTo>
                    <a:pt x="101" y="560"/>
                    <a:pt x="234" y="593"/>
                    <a:pt x="234" y="693"/>
                  </a:cubicBezTo>
                  <a:cubicBezTo>
                    <a:pt x="234" y="760"/>
                    <a:pt x="134" y="893"/>
                    <a:pt x="101" y="927"/>
                  </a:cubicBezTo>
                  <a:cubicBezTo>
                    <a:pt x="34" y="927"/>
                    <a:pt x="34" y="993"/>
                    <a:pt x="101" y="993"/>
                  </a:cubicBezTo>
                  <a:cubicBezTo>
                    <a:pt x="234" y="993"/>
                    <a:pt x="434" y="993"/>
                    <a:pt x="434" y="1227"/>
                  </a:cubicBezTo>
                  <a:cubicBezTo>
                    <a:pt x="434" y="1294"/>
                    <a:pt x="468" y="1294"/>
                    <a:pt x="468" y="1294"/>
                  </a:cubicBezTo>
                  <a:cubicBezTo>
                    <a:pt x="543" y="1219"/>
                    <a:pt x="599" y="1125"/>
                    <a:pt x="707" y="1125"/>
                  </a:cubicBezTo>
                  <a:cubicBezTo>
                    <a:pt x="743" y="1125"/>
                    <a:pt x="784" y="1135"/>
                    <a:pt x="835" y="1160"/>
                  </a:cubicBezTo>
                  <a:cubicBezTo>
                    <a:pt x="924" y="1190"/>
                    <a:pt x="1118" y="1299"/>
                    <a:pt x="1160" y="1299"/>
                  </a:cubicBezTo>
                  <a:cubicBezTo>
                    <a:pt x="1165" y="1299"/>
                    <a:pt x="1168" y="1297"/>
                    <a:pt x="1168" y="1294"/>
                  </a:cubicBezTo>
                  <a:cubicBezTo>
                    <a:pt x="1235" y="1194"/>
                    <a:pt x="1168" y="960"/>
                    <a:pt x="1302" y="860"/>
                  </a:cubicBezTo>
                  <a:cubicBezTo>
                    <a:pt x="1402" y="827"/>
                    <a:pt x="1435" y="793"/>
                    <a:pt x="1468" y="793"/>
                  </a:cubicBezTo>
                  <a:cubicBezTo>
                    <a:pt x="1495" y="793"/>
                    <a:pt x="1500" y="751"/>
                    <a:pt x="1536" y="751"/>
                  </a:cubicBezTo>
                  <a:cubicBezTo>
                    <a:pt x="1539" y="751"/>
                    <a:pt x="1542" y="751"/>
                    <a:pt x="1546" y="752"/>
                  </a:cubicBezTo>
                  <a:lnTo>
                    <a:pt x="1546" y="752"/>
                  </a:lnTo>
                  <a:cubicBezTo>
                    <a:pt x="1459" y="716"/>
                    <a:pt x="1404" y="650"/>
                    <a:pt x="1435" y="526"/>
                  </a:cubicBezTo>
                  <a:cubicBezTo>
                    <a:pt x="1435" y="426"/>
                    <a:pt x="1468" y="393"/>
                    <a:pt x="1502" y="360"/>
                  </a:cubicBezTo>
                  <a:cubicBezTo>
                    <a:pt x="1502" y="360"/>
                    <a:pt x="1502" y="326"/>
                    <a:pt x="1468" y="326"/>
                  </a:cubicBezTo>
                  <a:cubicBezTo>
                    <a:pt x="1424" y="326"/>
                    <a:pt x="1368" y="330"/>
                    <a:pt x="1310" y="330"/>
                  </a:cubicBezTo>
                  <a:cubicBezTo>
                    <a:pt x="1194" y="330"/>
                    <a:pt x="1068" y="315"/>
                    <a:pt x="1001" y="226"/>
                  </a:cubicBezTo>
                  <a:cubicBezTo>
                    <a:pt x="968" y="226"/>
                    <a:pt x="968" y="193"/>
                    <a:pt x="968" y="193"/>
                  </a:cubicBezTo>
                  <a:cubicBezTo>
                    <a:pt x="901" y="93"/>
                    <a:pt x="901" y="59"/>
                    <a:pt x="835" y="26"/>
                  </a:cubicBezTo>
                  <a:cubicBezTo>
                    <a:pt x="835" y="9"/>
                    <a:pt x="826" y="1"/>
                    <a:pt x="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6" name="Google Shape;4626;p74"/>
            <p:cNvSpPr/>
            <p:nvPr/>
          </p:nvSpPr>
          <p:spPr>
            <a:xfrm>
              <a:off x="7009987" y="4218683"/>
              <a:ext cx="52931" cy="44793"/>
            </a:xfrm>
            <a:custGeom>
              <a:avLst/>
              <a:gdLst/>
              <a:ahLst/>
              <a:cxnLst/>
              <a:rect l="l" t="t" r="r" b="b"/>
              <a:pathLst>
                <a:path w="1535" h="1299" extrusionOk="0">
                  <a:moveTo>
                    <a:pt x="818" y="1"/>
                  </a:moveTo>
                  <a:cubicBezTo>
                    <a:pt x="809" y="1"/>
                    <a:pt x="801" y="9"/>
                    <a:pt x="801" y="26"/>
                  </a:cubicBezTo>
                  <a:cubicBezTo>
                    <a:pt x="743" y="112"/>
                    <a:pt x="685" y="199"/>
                    <a:pt x="584" y="199"/>
                  </a:cubicBezTo>
                  <a:cubicBezTo>
                    <a:pt x="569" y="199"/>
                    <a:pt x="552" y="197"/>
                    <a:pt x="534" y="192"/>
                  </a:cubicBezTo>
                  <a:cubicBezTo>
                    <a:pt x="467" y="159"/>
                    <a:pt x="367" y="126"/>
                    <a:pt x="334" y="126"/>
                  </a:cubicBezTo>
                  <a:cubicBezTo>
                    <a:pt x="301" y="126"/>
                    <a:pt x="301" y="126"/>
                    <a:pt x="301" y="159"/>
                  </a:cubicBezTo>
                  <a:cubicBezTo>
                    <a:pt x="334" y="292"/>
                    <a:pt x="334" y="393"/>
                    <a:pt x="201" y="459"/>
                  </a:cubicBezTo>
                  <a:cubicBezTo>
                    <a:pt x="134" y="459"/>
                    <a:pt x="34" y="493"/>
                    <a:pt x="0" y="493"/>
                  </a:cubicBezTo>
                  <a:lnTo>
                    <a:pt x="0" y="526"/>
                  </a:lnTo>
                  <a:cubicBezTo>
                    <a:pt x="67" y="559"/>
                    <a:pt x="201" y="626"/>
                    <a:pt x="201" y="693"/>
                  </a:cubicBezTo>
                  <a:cubicBezTo>
                    <a:pt x="201" y="793"/>
                    <a:pt x="134" y="893"/>
                    <a:pt x="67" y="960"/>
                  </a:cubicBezTo>
                  <a:cubicBezTo>
                    <a:pt x="34" y="960"/>
                    <a:pt x="34" y="993"/>
                    <a:pt x="67" y="993"/>
                  </a:cubicBezTo>
                  <a:cubicBezTo>
                    <a:pt x="201" y="993"/>
                    <a:pt x="401" y="993"/>
                    <a:pt x="401" y="1260"/>
                  </a:cubicBezTo>
                  <a:cubicBezTo>
                    <a:pt x="401" y="1293"/>
                    <a:pt x="467" y="1293"/>
                    <a:pt x="467" y="1293"/>
                  </a:cubicBezTo>
                  <a:cubicBezTo>
                    <a:pt x="519" y="1216"/>
                    <a:pt x="591" y="1138"/>
                    <a:pt x="714" y="1138"/>
                  </a:cubicBezTo>
                  <a:cubicBezTo>
                    <a:pt x="749" y="1138"/>
                    <a:pt x="789" y="1145"/>
                    <a:pt x="834" y="1160"/>
                  </a:cubicBezTo>
                  <a:cubicBezTo>
                    <a:pt x="894" y="1189"/>
                    <a:pt x="1112" y="1299"/>
                    <a:pt x="1159" y="1299"/>
                  </a:cubicBezTo>
                  <a:cubicBezTo>
                    <a:pt x="1165" y="1299"/>
                    <a:pt x="1168" y="1297"/>
                    <a:pt x="1168" y="1293"/>
                  </a:cubicBezTo>
                  <a:cubicBezTo>
                    <a:pt x="1201" y="1193"/>
                    <a:pt x="1168" y="960"/>
                    <a:pt x="1301" y="860"/>
                  </a:cubicBezTo>
                  <a:cubicBezTo>
                    <a:pt x="1368" y="826"/>
                    <a:pt x="1435" y="793"/>
                    <a:pt x="1468" y="793"/>
                  </a:cubicBezTo>
                  <a:cubicBezTo>
                    <a:pt x="1490" y="793"/>
                    <a:pt x="1498" y="778"/>
                    <a:pt x="1510" y="778"/>
                  </a:cubicBezTo>
                  <a:cubicBezTo>
                    <a:pt x="1516" y="778"/>
                    <a:pt x="1524" y="782"/>
                    <a:pt x="1535" y="793"/>
                  </a:cubicBezTo>
                  <a:cubicBezTo>
                    <a:pt x="1468" y="726"/>
                    <a:pt x="1368" y="659"/>
                    <a:pt x="1401" y="526"/>
                  </a:cubicBezTo>
                  <a:cubicBezTo>
                    <a:pt x="1401" y="459"/>
                    <a:pt x="1468" y="393"/>
                    <a:pt x="1502" y="359"/>
                  </a:cubicBezTo>
                  <a:cubicBezTo>
                    <a:pt x="1502" y="359"/>
                    <a:pt x="1502" y="326"/>
                    <a:pt x="1468" y="326"/>
                  </a:cubicBezTo>
                  <a:cubicBezTo>
                    <a:pt x="1424" y="326"/>
                    <a:pt x="1364" y="330"/>
                    <a:pt x="1303" y="330"/>
                  </a:cubicBezTo>
                  <a:cubicBezTo>
                    <a:pt x="1179" y="330"/>
                    <a:pt x="1046" y="315"/>
                    <a:pt x="1001" y="226"/>
                  </a:cubicBezTo>
                  <a:cubicBezTo>
                    <a:pt x="968" y="226"/>
                    <a:pt x="968" y="192"/>
                    <a:pt x="968" y="192"/>
                  </a:cubicBezTo>
                  <a:cubicBezTo>
                    <a:pt x="868" y="126"/>
                    <a:pt x="868" y="59"/>
                    <a:pt x="834" y="26"/>
                  </a:cubicBezTo>
                  <a:cubicBezTo>
                    <a:pt x="834" y="9"/>
                    <a:pt x="826" y="1"/>
                    <a:pt x="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7" name="Google Shape;4627;p74"/>
            <p:cNvSpPr/>
            <p:nvPr/>
          </p:nvSpPr>
          <p:spPr>
            <a:xfrm>
              <a:off x="7031848" y="4235648"/>
              <a:ext cx="1172" cy="1172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34" y="34"/>
                  </a:moveTo>
                  <a:lnTo>
                    <a:pt x="34" y="34"/>
                  </a:lnTo>
                  <a:cubicBezTo>
                    <a:pt x="0" y="34"/>
                    <a:pt x="0" y="34"/>
                    <a:pt x="34" y="34"/>
                  </a:cubicBezTo>
                  <a:cubicBezTo>
                    <a:pt x="0" y="1"/>
                    <a:pt x="0" y="1"/>
                    <a:pt x="34" y="34"/>
                  </a:cubicBezTo>
                  <a:cubicBezTo>
                    <a:pt x="34" y="1"/>
                    <a:pt x="34" y="1"/>
                    <a:pt x="34" y="34"/>
                  </a:cubicBezTo>
                  <a:close/>
                </a:path>
              </a:pathLst>
            </a:custGeom>
            <a:solidFill>
              <a:srgbClr val="FF94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8" name="Google Shape;4628;p74"/>
            <p:cNvSpPr/>
            <p:nvPr/>
          </p:nvSpPr>
          <p:spPr>
            <a:xfrm>
              <a:off x="6906473" y="4413056"/>
              <a:ext cx="52931" cy="44793"/>
            </a:xfrm>
            <a:custGeom>
              <a:avLst/>
              <a:gdLst/>
              <a:ahLst/>
              <a:cxnLst/>
              <a:rect l="l" t="t" r="r" b="b"/>
              <a:pathLst>
                <a:path w="1535" h="1299" extrusionOk="0">
                  <a:moveTo>
                    <a:pt x="1518" y="751"/>
                  </a:moveTo>
                  <a:cubicBezTo>
                    <a:pt x="1518" y="751"/>
                    <a:pt x="1517" y="751"/>
                    <a:pt x="1517" y="751"/>
                  </a:cubicBezTo>
                  <a:lnTo>
                    <a:pt x="1517" y="751"/>
                  </a:lnTo>
                  <a:cubicBezTo>
                    <a:pt x="1523" y="754"/>
                    <a:pt x="1529" y="757"/>
                    <a:pt x="1535" y="760"/>
                  </a:cubicBezTo>
                  <a:cubicBezTo>
                    <a:pt x="1528" y="753"/>
                    <a:pt x="1523" y="751"/>
                    <a:pt x="1518" y="751"/>
                  </a:cubicBezTo>
                  <a:close/>
                  <a:moveTo>
                    <a:pt x="818" y="1"/>
                  </a:moveTo>
                  <a:cubicBezTo>
                    <a:pt x="809" y="1"/>
                    <a:pt x="801" y="9"/>
                    <a:pt x="801" y="26"/>
                  </a:cubicBezTo>
                  <a:cubicBezTo>
                    <a:pt x="741" y="86"/>
                    <a:pt x="682" y="198"/>
                    <a:pt x="575" y="198"/>
                  </a:cubicBezTo>
                  <a:cubicBezTo>
                    <a:pt x="562" y="198"/>
                    <a:pt x="548" y="196"/>
                    <a:pt x="534" y="193"/>
                  </a:cubicBezTo>
                  <a:cubicBezTo>
                    <a:pt x="467" y="159"/>
                    <a:pt x="367" y="93"/>
                    <a:pt x="334" y="93"/>
                  </a:cubicBezTo>
                  <a:cubicBezTo>
                    <a:pt x="301" y="93"/>
                    <a:pt x="301" y="93"/>
                    <a:pt x="301" y="159"/>
                  </a:cubicBezTo>
                  <a:cubicBezTo>
                    <a:pt x="334" y="260"/>
                    <a:pt x="334" y="393"/>
                    <a:pt x="200" y="426"/>
                  </a:cubicBezTo>
                  <a:cubicBezTo>
                    <a:pt x="134" y="426"/>
                    <a:pt x="34" y="493"/>
                    <a:pt x="0" y="493"/>
                  </a:cubicBezTo>
                  <a:lnTo>
                    <a:pt x="0" y="526"/>
                  </a:lnTo>
                  <a:cubicBezTo>
                    <a:pt x="67" y="560"/>
                    <a:pt x="200" y="593"/>
                    <a:pt x="200" y="693"/>
                  </a:cubicBezTo>
                  <a:cubicBezTo>
                    <a:pt x="200" y="793"/>
                    <a:pt x="134" y="893"/>
                    <a:pt x="67" y="927"/>
                  </a:cubicBezTo>
                  <a:cubicBezTo>
                    <a:pt x="34" y="927"/>
                    <a:pt x="34" y="993"/>
                    <a:pt x="67" y="993"/>
                  </a:cubicBezTo>
                  <a:cubicBezTo>
                    <a:pt x="200" y="993"/>
                    <a:pt x="401" y="993"/>
                    <a:pt x="401" y="1227"/>
                  </a:cubicBezTo>
                  <a:cubicBezTo>
                    <a:pt x="401" y="1294"/>
                    <a:pt x="467" y="1294"/>
                    <a:pt x="467" y="1294"/>
                  </a:cubicBezTo>
                  <a:cubicBezTo>
                    <a:pt x="517" y="1219"/>
                    <a:pt x="586" y="1125"/>
                    <a:pt x="702" y="1125"/>
                  </a:cubicBezTo>
                  <a:cubicBezTo>
                    <a:pt x="740" y="1125"/>
                    <a:pt x="784" y="1135"/>
                    <a:pt x="834" y="1160"/>
                  </a:cubicBezTo>
                  <a:cubicBezTo>
                    <a:pt x="923" y="1190"/>
                    <a:pt x="1118" y="1299"/>
                    <a:pt x="1160" y="1299"/>
                  </a:cubicBezTo>
                  <a:cubicBezTo>
                    <a:pt x="1165" y="1299"/>
                    <a:pt x="1168" y="1297"/>
                    <a:pt x="1168" y="1294"/>
                  </a:cubicBezTo>
                  <a:cubicBezTo>
                    <a:pt x="1201" y="1194"/>
                    <a:pt x="1168" y="960"/>
                    <a:pt x="1301" y="860"/>
                  </a:cubicBezTo>
                  <a:cubicBezTo>
                    <a:pt x="1368" y="827"/>
                    <a:pt x="1435" y="793"/>
                    <a:pt x="1468" y="793"/>
                  </a:cubicBezTo>
                  <a:cubicBezTo>
                    <a:pt x="1494" y="793"/>
                    <a:pt x="1500" y="752"/>
                    <a:pt x="1517" y="751"/>
                  </a:cubicBezTo>
                  <a:lnTo>
                    <a:pt x="1517" y="751"/>
                  </a:lnTo>
                  <a:cubicBezTo>
                    <a:pt x="1452" y="715"/>
                    <a:pt x="1371" y="648"/>
                    <a:pt x="1401" y="526"/>
                  </a:cubicBezTo>
                  <a:cubicBezTo>
                    <a:pt x="1401" y="426"/>
                    <a:pt x="1468" y="393"/>
                    <a:pt x="1501" y="360"/>
                  </a:cubicBezTo>
                  <a:cubicBezTo>
                    <a:pt x="1501" y="360"/>
                    <a:pt x="1501" y="326"/>
                    <a:pt x="1468" y="326"/>
                  </a:cubicBezTo>
                  <a:cubicBezTo>
                    <a:pt x="1424" y="326"/>
                    <a:pt x="1364" y="330"/>
                    <a:pt x="1302" y="330"/>
                  </a:cubicBezTo>
                  <a:cubicBezTo>
                    <a:pt x="1179" y="330"/>
                    <a:pt x="1046" y="315"/>
                    <a:pt x="1001" y="226"/>
                  </a:cubicBezTo>
                  <a:cubicBezTo>
                    <a:pt x="968" y="226"/>
                    <a:pt x="968" y="193"/>
                    <a:pt x="968" y="193"/>
                  </a:cubicBezTo>
                  <a:cubicBezTo>
                    <a:pt x="868" y="93"/>
                    <a:pt x="868" y="59"/>
                    <a:pt x="834" y="26"/>
                  </a:cubicBezTo>
                  <a:cubicBezTo>
                    <a:pt x="834" y="9"/>
                    <a:pt x="826" y="1"/>
                    <a:pt x="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9" name="Google Shape;4629;p74"/>
            <p:cNvSpPr/>
            <p:nvPr/>
          </p:nvSpPr>
          <p:spPr>
            <a:xfrm>
              <a:off x="6921404" y="4441538"/>
              <a:ext cx="34" cy="1172"/>
            </a:xfrm>
            <a:custGeom>
              <a:avLst/>
              <a:gdLst/>
              <a:ahLst/>
              <a:cxnLst/>
              <a:rect l="l" t="t" r="r" b="b"/>
              <a:pathLst>
                <a:path w="1" h="34" extrusionOk="0">
                  <a:moveTo>
                    <a:pt x="1" y="34"/>
                  </a:moveTo>
                  <a:lnTo>
                    <a:pt x="1" y="34"/>
                  </a:lnTo>
                  <a:lnTo>
                    <a:pt x="1" y="34"/>
                  </a:lnTo>
                  <a:cubicBezTo>
                    <a:pt x="1" y="1"/>
                    <a:pt x="1" y="1"/>
                    <a:pt x="1" y="34"/>
                  </a:cubicBezTo>
                  <a:cubicBezTo>
                    <a:pt x="1" y="1"/>
                    <a:pt x="1" y="1"/>
                    <a:pt x="1" y="34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0" name="Google Shape;4630;p74"/>
            <p:cNvSpPr/>
            <p:nvPr/>
          </p:nvSpPr>
          <p:spPr>
            <a:xfrm>
              <a:off x="6770754" y="4201442"/>
              <a:ext cx="54069" cy="44793"/>
            </a:xfrm>
            <a:custGeom>
              <a:avLst/>
              <a:gdLst/>
              <a:ahLst/>
              <a:cxnLst/>
              <a:rect l="l" t="t" r="r" b="b"/>
              <a:pathLst>
                <a:path w="1568" h="1299" extrusionOk="0">
                  <a:moveTo>
                    <a:pt x="817" y="0"/>
                  </a:moveTo>
                  <a:cubicBezTo>
                    <a:pt x="809" y="0"/>
                    <a:pt x="801" y="9"/>
                    <a:pt x="801" y="25"/>
                  </a:cubicBezTo>
                  <a:cubicBezTo>
                    <a:pt x="772" y="112"/>
                    <a:pt x="693" y="199"/>
                    <a:pt x="607" y="199"/>
                  </a:cubicBezTo>
                  <a:cubicBezTo>
                    <a:pt x="594" y="199"/>
                    <a:pt x="581" y="197"/>
                    <a:pt x="567" y="192"/>
                  </a:cubicBezTo>
                  <a:cubicBezTo>
                    <a:pt x="467" y="159"/>
                    <a:pt x="400" y="125"/>
                    <a:pt x="334" y="125"/>
                  </a:cubicBezTo>
                  <a:cubicBezTo>
                    <a:pt x="300" y="125"/>
                    <a:pt x="300" y="125"/>
                    <a:pt x="300" y="159"/>
                  </a:cubicBezTo>
                  <a:cubicBezTo>
                    <a:pt x="334" y="292"/>
                    <a:pt x="334" y="392"/>
                    <a:pt x="234" y="459"/>
                  </a:cubicBezTo>
                  <a:cubicBezTo>
                    <a:pt x="134" y="459"/>
                    <a:pt x="67" y="492"/>
                    <a:pt x="0" y="492"/>
                  </a:cubicBezTo>
                  <a:lnTo>
                    <a:pt x="0" y="526"/>
                  </a:lnTo>
                  <a:cubicBezTo>
                    <a:pt x="100" y="559"/>
                    <a:pt x="234" y="626"/>
                    <a:pt x="234" y="692"/>
                  </a:cubicBezTo>
                  <a:cubicBezTo>
                    <a:pt x="234" y="792"/>
                    <a:pt x="134" y="893"/>
                    <a:pt x="100" y="959"/>
                  </a:cubicBezTo>
                  <a:cubicBezTo>
                    <a:pt x="67" y="959"/>
                    <a:pt x="67" y="993"/>
                    <a:pt x="100" y="993"/>
                  </a:cubicBezTo>
                  <a:cubicBezTo>
                    <a:pt x="234" y="993"/>
                    <a:pt x="434" y="993"/>
                    <a:pt x="434" y="1226"/>
                  </a:cubicBezTo>
                  <a:cubicBezTo>
                    <a:pt x="434" y="1293"/>
                    <a:pt x="467" y="1293"/>
                    <a:pt x="467" y="1293"/>
                  </a:cubicBezTo>
                  <a:cubicBezTo>
                    <a:pt x="542" y="1218"/>
                    <a:pt x="599" y="1124"/>
                    <a:pt x="706" y="1124"/>
                  </a:cubicBezTo>
                  <a:cubicBezTo>
                    <a:pt x="742" y="1124"/>
                    <a:pt x="784" y="1134"/>
                    <a:pt x="834" y="1159"/>
                  </a:cubicBezTo>
                  <a:cubicBezTo>
                    <a:pt x="923" y="1189"/>
                    <a:pt x="1118" y="1298"/>
                    <a:pt x="1160" y="1298"/>
                  </a:cubicBezTo>
                  <a:cubicBezTo>
                    <a:pt x="1165" y="1298"/>
                    <a:pt x="1168" y="1297"/>
                    <a:pt x="1168" y="1293"/>
                  </a:cubicBezTo>
                  <a:cubicBezTo>
                    <a:pt x="1234" y="1193"/>
                    <a:pt x="1168" y="959"/>
                    <a:pt x="1301" y="859"/>
                  </a:cubicBezTo>
                  <a:cubicBezTo>
                    <a:pt x="1401" y="826"/>
                    <a:pt x="1435" y="792"/>
                    <a:pt x="1468" y="792"/>
                  </a:cubicBezTo>
                  <a:cubicBezTo>
                    <a:pt x="1468" y="792"/>
                    <a:pt x="1468" y="778"/>
                    <a:pt x="1498" y="778"/>
                  </a:cubicBezTo>
                  <a:cubicBezTo>
                    <a:pt x="1512" y="778"/>
                    <a:pt x="1535" y="781"/>
                    <a:pt x="1568" y="792"/>
                  </a:cubicBezTo>
                  <a:cubicBezTo>
                    <a:pt x="1468" y="726"/>
                    <a:pt x="1401" y="659"/>
                    <a:pt x="1435" y="526"/>
                  </a:cubicBezTo>
                  <a:cubicBezTo>
                    <a:pt x="1435" y="459"/>
                    <a:pt x="1468" y="392"/>
                    <a:pt x="1501" y="359"/>
                  </a:cubicBezTo>
                  <a:cubicBezTo>
                    <a:pt x="1501" y="359"/>
                    <a:pt x="1501" y="325"/>
                    <a:pt x="1468" y="325"/>
                  </a:cubicBezTo>
                  <a:cubicBezTo>
                    <a:pt x="1423" y="325"/>
                    <a:pt x="1368" y="329"/>
                    <a:pt x="1310" y="329"/>
                  </a:cubicBezTo>
                  <a:cubicBezTo>
                    <a:pt x="1194" y="329"/>
                    <a:pt x="1068" y="314"/>
                    <a:pt x="1001" y="225"/>
                  </a:cubicBezTo>
                  <a:cubicBezTo>
                    <a:pt x="968" y="225"/>
                    <a:pt x="968" y="192"/>
                    <a:pt x="968" y="192"/>
                  </a:cubicBezTo>
                  <a:cubicBezTo>
                    <a:pt x="901" y="125"/>
                    <a:pt x="901" y="59"/>
                    <a:pt x="834" y="25"/>
                  </a:cubicBezTo>
                  <a:cubicBezTo>
                    <a:pt x="834" y="9"/>
                    <a:pt x="826" y="0"/>
                    <a:pt x="8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1" name="Google Shape;4631;p74"/>
            <p:cNvSpPr/>
            <p:nvPr/>
          </p:nvSpPr>
          <p:spPr>
            <a:xfrm>
              <a:off x="6797201" y="4231062"/>
              <a:ext cx="1172" cy="2310"/>
            </a:xfrm>
            <a:custGeom>
              <a:avLst/>
              <a:gdLst/>
              <a:ahLst/>
              <a:cxnLst/>
              <a:rect l="l" t="t" r="r" b="b"/>
              <a:pathLst>
                <a:path w="34" h="67" extrusionOk="0">
                  <a:moveTo>
                    <a:pt x="34" y="0"/>
                  </a:moveTo>
                  <a:cubicBezTo>
                    <a:pt x="34" y="67"/>
                    <a:pt x="34" y="67"/>
                    <a:pt x="34" y="0"/>
                  </a:cubicBezTo>
                  <a:cubicBezTo>
                    <a:pt x="0" y="67"/>
                    <a:pt x="0" y="67"/>
                    <a:pt x="34" y="0"/>
                  </a:cubicBezTo>
                  <a:cubicBezTo>
                    <a:pt x="0" y="0"/>
                    <a:pt x="0" y="0"/>
                    <a:pt x="34" y="0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632" name="Google Shape;4632;p74"/>
          <p:cNvGrpSpPr/>
          <p:nvPr/>
        </p:nvGrpSpPr>
        <p:grpSpPr>
          <a:xfrm>
            <a:off x="3094185" y="2998532"/>
            <a:ext cx="2249685" cy="555367"/>
            <a:chOff x="5084536" y="2965830"/>
            <a:chExt cx="2026743" cy="500376"/>
          </a:xfrm>
        </p:grpSpPr>
        <p:sp>
          <p:nvSpPr>
            <p:cNvPr id="4633" name="Google Shape;4633;p74"/>
            <p:cNvSpPr/>
            <p:nvPr/>
          </p:nvSpPr>
          <p:spPr>
            <a:xfrm>
              <a:off x="5084536" y="2965830"/>
              <a:ext cx="2025605" cy="500376"/>
            </a:xfrm>
            <a:custGeom>
              <a:avLst/>
              <a:gdLst/>
              <a:ahLst/>
              <a:cxnLst/>
              <a:rect l="l" t="t" r="r" b="b"/>
              <a:pathLst>
                <a:path w="58743" h="14511" extrusionOk="0">
                  <a:moveTo>
                    <a:pt x="1" y="0"/>
                  </a:moveTo>
                  <a:lnTo>
                    <a:pt x="1" y="14511"/>
                  </a:lnTo>
                  <a:lnTo>
                    <a:pt x="58743" y="14511"/>
                  </a:lnTo>
                  <a:lnTo>
                    <a:pt x="587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4" name="Google Shape;4634;p74"/>
            <p:cNvSpPr/>
            <p:nvPr/>
          </p:nvSpPr>
          <p:spPr>
            <a:xfrm>
              <a:off x="5084536" y="2971588"/>
              <a:ext cx="2025605" cy="487720"/>
            </a:xfrm>
            <a:custGeom>
              <a:avLst/>
              <a:gdLst/>
              <a:ahLst/>
              <a:cxnLst/>
              <a:rect l="l" t="t" r="r" b="b"/>
              <a:pathLst>
                <a:path w="58743" h="14144" extrusionOk="0">
                  <a:moveTo>
                    <a:pt x="1" y="0"/>
                  </a:moveTo>
                  <a:lnTo>
                    <a:pt x="1" y="14144"/>
                  </a:lnTo>
                  <a:lnTo>
                    <a:pt x="58743" y="14144"/>
                  </a:lnTo>
                  <a:lnTo>
                    <a:pt x="587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5" name="Google Shape;4635;p74"/>
            <p:cNvSpPr/>
            <p:nvPr/>
          </p:nvSpPr>
          <p:spPr>
            <a:xfrm>
              <a:off x="5084536" y="2987691"/>
              <a:ext cx="2025605" cy="457824"/>
            </a:xfrm>
            <a:custGeom>
              <a:avLst/>
              <a:gdLst/>
              <a:ahLst/>
              <a:cxnLst/>
              <a:rect l="l" t="t" r="r" b="b"/>
              <a:pathLst>
                <a:path w="58743" h="13277" extrusionOk="0">
                  <a:moveTo>
                    <a:pt x="1" y="0"/>
                  </a:moveTo>
                  <a:lnTo>
                    <a:pt x="1" y="13276"/>
                  </a:lnTo>
                  <a:lnTo>
                    <a:pt x="58743" y="13276"/>
                  </a:lnTo>
                  <a:lnTo>
                    <a:pt x="587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6" name="Google Shape;4636;p74"/>
            <p:cNvSpPr/>
            <p:nvPr/>
          </p:nvSpPr>
          <p:spPr>
            <a:xfrm>
              <a:off x="5084536" y="2993415"/>
              <a:ext cx="2025605" cy="444031"/>
            </a:xfrm>
            <a:custGeom>
              <a:avLst/>
              <a:gdLst/>
              <a:ahLst/>
              <a:cxnLst/>
              <a:rect l="l" t="t" r="r" b="b"/>
              <a:pathLst>
                <a:path w="58743" h="12877" extrusionOk="0">
                  <a:moveTo>
                    <a:pt x="1" y="1"/>
                  </a:moveTo>
                  <a:lnTo>
                    <a:pt x="1" y="12877"/>
                  </a:lnTo>
                  <a:lnTo>
                    <a:pt x="58743" y="12877"/>
                  </a:lnTo>
                  <a:lnTo>
                    <a:pt x="587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7" name="Google Shape;4637;p74"/>
            <p:cNvSpPr/>
            <p:nvPr/>
          </p:nvSpPr>
          <p:spPr>
            <a:xfrm>
              <a:off x="5085673" y="3019897"/>
              <a:ext cx="2025605" cy="388790"/>
            </a:xfrm>
            <a:custGeom>
              <a:avLst/>
              <a:gdLst/>
              <a:ahLst/>
              <a:cxnLst/>
              <a:rect l="l" t="t" r="r" b="b"/>
              <a:pathLst>
                <a:path w="58743" h="11275" extrusionOk="0">
                  <a:moveTo>
                    <a:pt x="58743" y="0"/>
                  </a:moveTo>
                  <a:cubicBezTo>
                    <a:pt x="58109" y="0"/>
                    <a:pt x="57442" y="33"/>
                    <a:pt x="56842" y="200"/>
                  </a:cubicBezTo>
                  <a:cubicBezTo>
                    <a:pt x="55307" y="701"/>
                    <a:pt x="54940" y="767"/>
                    <a:pt x="52105" y="1001"/>
                  </a:cubicBezTo>
                  <a:cubicBezTo>
                    <a:pt x="51286" y="1068"/>
                    <a:pt x="49748" y="1097"/>
                    <a:pt x="47937" y="1097"/>
                  </a:cubicBezTo>
                  <a:cubicBezTo>
                    <a:pt x="43475" y="1097"/>
                    <a:pt x="37361" y="924"/>
                    <a:pt x="36294" y="734"/>
                  </a:cubicBezTo>
                  <a:cubicBezTo>
                    <a:pt x="34881" y="519"/>
                    <a:pt x="32114" y="22"/>
                    <a:pt x="30407" y="22"/>
                  </a:cubicBezTo>
                  <a:cubicBezTo>
                    <a:pt x="30259" y="22"/>
                    <a:pt x="30119" y="25"/>
                    <a:pt x="29989" y="33"/>
                  </a:cubicBezTo>
                  <a:cubicBezTo>
                    <a:pt x="28355" y="100"/>
                    <a:pt x="26053" y="734"/>
                    <a:pt x="23851" y="1067"/>
                  </a:cubicBezTo>
                  <a:cubicBezTo>
                    <a:pt x="23382" y="1140"/>
                    <a:pt x="22682" y="1170"/>
                    <a:pt x="21852" y="1170"/>
                  </a:cubicBezTo>
                  <a:cubicBezTo>
                    <a:pt x="18847" y="1170"/>
                    <a:pt x="14145" y="776"/>
                    <a:pt x="12577" y="567"/>
                  </a:cubicBezTo>
                  <a:cubicBezTo>
                    <a:pt x="11084" y="393"/>
                    <a:pt x="9647" y="126"/>
                    <a:pt x="8294" y="126"/>
                  </a:cubicBezTo>
                  <a:cubicBezTo>
                    <a:pt x="7832" y="126"/>
                    <a:pt x="7380" y="157"/>
                    <a:pt x="6939" y="234"/>
                  </a:cubicBezTo>
                  <a:cubicBezTo>
                    <a:pt x="5572" y="487"/>
                    <a:pt x="4282" y="759"/>
                    <a:pt x="3288" y="759"/>
                  </a:cubicBezTo>
                  <a:cubicBezTo>
                    <a:pt x="2972" y="759"/>
                    <a:pt x="2685" y="732"/>
                    <a:pt x="2436" y="667"/>
                  </a:cubicBezTo>
                  <a:cubicBezTo>
                    <a:pt x="1736" y="434"/>
                    <a:pt x="668" y="267"/>
                    <a:pt x="1" y="167"/>
                  </a:cubicBezTo>
                  <a:lnTo>
                    <a:pt x="1" y="10741"/>
                  </a:lnTo>
                  <a:cubicBezTo>
                    <a:pt x="678" y="10788"/>
                    <a:pt x="1525" y="10821"/>
                    <a:pt x="2358" y="10821"/>
                  </a:cubicBezTo>
                  <a:cubicBezTo>
                    <a:pt x="3290" y="10821"/>
                    <a:pt x="4203" y="10780"/>
                    <a:pt x="4838" y="10674"/>
                  </a:cubicBezTo>
                  <a:cubicBezTo>
                    <a:pt x="6772" y="10341"/>
                    <a:pt x="10008" y="10341"/>
                    <a:pt x="11843" y="10341"/>
                  </a:cubicBezTo>
                  <a:cubicBezTo>
                    <a:pt x="12658" y="10341"/>
                    <a:pt x="13689" y="10417"/>
                    <a:pt x="14786" y="10417"/>
                  </a:cubicBezTo>
                  <a:cubicBezTo>
                    <a:pt x="16204" y="10417"/>
                    <a:pt x="17732" y="10290"/>
                    <a:pt x="19048" y="9707"/>
                  </a:cubicBezTo>
                  <a:cubicBezTo>
                    <a:pt x="21350" y="8673"/>
                    <a:pt x="22417" y="8073"/>
                    <a:pt x="24051" y="7839"/>
                  </a:cubicBezTo>
                  <a:cubicBezTo>
                    <a:pt x="25270" y="7636"/>
                    <a:pt x="26488" y="7182"/>
                    <a:pt x="27720" y="7182"/>
                  </a:cubicBezTo>
                  <a:cubicBezTo>
                    <a:pt x="28108" y="7182"/>
                    <a:pt x="28497" y="7227"/>
                    <a:pt x="28888" y="7339"/>
                  </a:cubicBezTo>
                  <a:cubicBezTo>
                    <a:pt x="30489" y="7839"/>
                    <a:pt x="31624" y="7839"/>
                    <a:pt x="33358" y="8606"/>
                  </a:cubicBezTo>
                  <a:cubicBezTo>
                    <a:pt x="35159" y="9407"/>
                    <a:pt x="42264" y="10708"/>
                    <a:pt x="43999" y="10708"/>
                  </a:cubicBezTo>
                  <a:cubicBezTo>
                    <a:pt x="45059" y="10708"/>
                    <a:pt x="46130" y="10650"/>
                    <a:pt x="47165" y="10650"/>
                  </a:cubicBezTo>
                  <a:cubicBezTo>
                    <a:pt x="47889" y="10650"/>
                    <a:pt x="48596" y="10678"/>
                    <a:pt x="49269" y="10774"/>
                  </a:cubicBezTo>
                  <a:cubicBezTo>
                    <a:pt x="50871" y="11041"/>
                    <a:pt x="52805" y="11275"/>
                    <a:pt x="54173" y="11275"/>
                  </a:cubicBezTo>
                  <a:cubicBezTo>
                    <a:pt x="55574" y="11275"/>
                    <a:pt x="57542" y="11275"/>
                    <a:pt x="58309" y="11208"/>
                  </a:cubicBezTo>
                  <a:cubicBezTo>
                    <a:pt x="58443" y="11208"/>
                    <a:pt x="58576" y="11175"/>
                    <a:pt x="58743" y="11108"/>
                  </a:cubicBezTo>
                  <a:lnTo>
                    <a:pt x="587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8" name="Google Shape;4638;p74"/>
            <p:cNvSpPr/>
            <p:nvPr/>
          </p:nvSpPr>
          <p:spPr>
            <a:xfrm>
              <a:off x="5175394" y="3223442"/>
              <a:ext cx="223205" cy="122585"/>
            </a:xfrm>
            <a:custGeom>
              <a:avLst/>
              <a:gdLst/>
              <a:ahLst/>
              <a:cxnLst/>
              <a:rect l="l" t="t" r="r" b="b"/>
              <a:pathLst>
                <a:path w="6473" h="3555" extrusionOk="0">
                  <a:moveTo>
                    <a:pt x="2150" y="1"/>
                  </a:moveTo>
                  <a:cubicBezTo>
                    <a:pt x="1707" y="1"/>
                    <a:pt x="1314" y="59"/>
                    <a:pt x="1002" y="168"/>
                  </a:cubicBezTo>
                  <a:cubicBezTo>
                    <a:pt x="835" y="201"/>
                    <a:pt x="668" y="302"/>
                    <a:pt x="535" y="402"/>
                  </a:cubicBezTo>
                  <a:cubicBezTo>
                    <a:pt x="401" y="535"/>
                    <a:pt x="301" y="668"/>
                    <a:pt x="234" y="835"/>
                  </a:cubicBezTo>
                  <a:cubicBezTo>
                    <a:pt x="1" y="1669"/>
                    <a:pt x="1168" y="2803"/>
                    <a:pt x="2870" y="3304"/>
                  </a:cubicBezTo>
                  <a:cubicBezTo>
                    <a:pt x="3457" y="3473"/>
                    <a:pt x="4025" y="3555"/>
                    <a:pt x="4530" y="3555"/>
                  </a:cubicBezTo>
                  <a:cubicBezTo>
                    <a:pt x="5517" y="3555"/>
                    <a:pt x="6262" y="3244"/>
                    <a:pt x="6439" y="2670"/>
                  </a:cubicBezTo>
                  <a:cubicBezTo>
                    <a:pt x="6439" y="2637"/>
                    <a:pt x="6472" y="2536"/>
                    <a:pt x="6472" y="2503"/>
                  </a:cubicBezTo>
                  <a:cubicBezTo>
                    <a:pt x="6472" y="2203"/>
                    <a:pt x="6305" y="1869"/>
                    <a:pt x="6038" y="1569"/>
                  </a:cubicBezTo>
                  <a:cubicBezTo>
                    <a:pt x="5605" y="1035"/>
                    <a:pt x="4804" y="535"/>
                    <a:pt x="3804" y="235"/>
                  </a:cubicBezTo>
                  <a:cubicBezTo>
                    <a:pt x="3219" y="75"/>
                    <a:pt x="2652" y="1"/>
                    <a:pt x="2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9" name="Google Shape;4639;p74"/>
            <p:cNvSpPr/>
            <p:nvPr/>
          </p:nvSpPr>
          <p:spPr>
            <a:xfrm>
              <a:off x="5221427" y="3240269"/>
              <a:ext cx="149551" cy="66931"/>
            </a:xfrm>
            <a:custGeom>
              <a:avLst/>
              <a:gdLst/>
              <a:ahLst/>
              <a:cxnLst/>
              <a:rect l="l" t="t" r="r" b="b"/>
              <a:pathLst>
                <a:path w="4337" h="1941" extrusionOk="0">
                  <a:moveTo>
                    <a:pt x="958" y="0"/>
                  </a:moveTo>
                  <a:cubicBezTo>
                    <a:pt x="442" y="0"/>
                    <a:pt x="76" y="120"/>
                    <a:pt x="0" y="347"/>
                  </a:cubicBezTo>
                  <a:lnTo>
                    <a:pt x="0" y="481"/>
                  </a:lnTo>
                  <a:cubicBezTo>
                    <a:pt x="33" y="881"/>
                    <a:pt x="834" y="1448"/>
                    <a:pt x="1868" y="1715"/>
                  </a:cubicBezTo>
                  <a:cubicBezTo>
                    <a:pt x="2402" y="1865"/>
                    <a:pt x="2902" y="1940"/>
                    <a:pt x="3302" y="1940"/>
                  </a:cubicBezTo>
                  <a:cubicBezTo>
                    <a:pt x="3703" y="1940"/>
                    <a:pt x="4003" y="1865"/>
                    <a:pt x="4136" y="1715"/>
                  </a:cubicBezTo>
                  <a:cubicBezTo>
                    <a:pt x="4170" y="1682"/>
                    <a:pt x="4203" y="1648"/>
                    <a:pt x="4203" y="1615"/>
                  </a:cubicBezTo>
                  <a:cubicBezTo>
                    <a:pt x="4337" y="1181"/>
                    <a:pt x="3469" y="547"/>
                    <a:pt x="2335" y="214"/>
                  </a:cubicBezTo>
                  <a:cubicBezTo>
                    <a:pt x="1830" y="70"/>
                    <a:pt x="1351" y="0"/>
                    <a:pt x="958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0" name="Google Shape;4640;p74"/>
            <p:cNvSpPr/>
            <p:nvPr/>
          </p:nvSpPr>
          <p:spPr>
            <a:xfrm>
              <a:off x="5221427" y="3247923"/>
              <a:ext cx="142654" cy="58103"/>
            </a:xfrm>
            <a:custGeom>
              <a:avLst/>
              <a:gdLst/>
              <a:ahLst/>
              <a:cxnLst/>
              <a:rect l="l" t="t" r="r" b="b"/>
              <a:pathLst>
                <a:path w="4137" h="1685" extrusionOk="0">
                  <a:moveTo>
                    <a:pt x="834" y="0"/>
                  </a:moveTo>
                  <a:cubicBezTo>
                    <a:pt x="434" y="0"/>
                    <a:pt x="134" y="75"/>
                    <a:pt x="0" y="225"/>
                  </a:cubicBezTo>
                  <a:cubicBezTo>
                    <a:pt x="33" y="626"/>
                    <a:pt x="834" y="1159"/>
                    <a:pt x="1868" y="1460"/>
                  </a:cubicBezTo>
                  <a:cubicBezTo>
                    <a:pt x="2402" y="1610"/>
                    <a:pt x="2902" y="1685"/>
                    <a:pt x="3302" y="1685"/>
                  </a:cubicBezTo>
                  <a:cubicBezTo>
                    <a:pt x="3703" y="1685"/>
                    <a:pt x="4003" y="1610"/>
                    <a:pt x="4136" y="1460"/>
                  </a:cubicBezTo>
                  <a:cubicBezTo>
                    <a:pt x="4103" y="1093"/>
                    <a:pt x="3302" y="559"/>
                    <a:pt x="2268" y="225"/>
                  </a:cubicBezTo>
                  <a:cubicBezTo>
                    <a:pt x="1735" y="75"/>
                    <a:pt x="1234" y="0"/>
                    <a:pt x="834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1" name="Google Shape;4641;p74"/>
            <p:cNvSpPr/>
            <p:nvPr/>
          </p:nvSpPr>
          <p:spPr>
            <a:xfrm>
              <a:off x="5175394" y="3237269"/>
              <a:ext cx="223205" cy="108758"/>
            </a:xfrm>
            <a:custGeom>
              <a:avLst/>
              <a:gdLst/>
              <a:ahLst/>
              <a:cxnLst/>
              <a:rect l="l" t="t" r="r" b="b"/>
              <a:pathLst>
                <a:path w="6473" h="3154" extrusionOk="0">
                  <a:moveTo>
                    <a:pt x="535" y="1"/>
                  </a:moveTo>
                  <a:lnTo>
                    <a:pt x="535" y="1"/>
                  </a:lnTo>
                  <a:cubicBezTo>
                    <a:pt x="401" y="134"/>
                    <a:pt x="301" y="267"/>
                    <a:pt x="234" y="434"/>
                  </a:cubicBezTo>
                  <a:cubicBezTo>
                    <a:pt x="1" y="1268"/>
                    <a:pt x="1168" y="2402"/>
                    <a:pt x="2870" y="2903"/>
                  </a:cubicBezTo>
                  <a:cubicBezTo>
                    <a:pt x="3457" y="3072"/>
                    <a:pt x="4025" y="3154"/>
                    <a:pt x="4530" y="3154"/>
                  </a:cubicBezTo>
                  <a:cubicBezTo>
                    <a:pt x="5517" y="3154"/>
                    <a:pt x="6262" y="2843"/>
                    <a:pt x="6439" y="2269"/>
                  </a:cubicBezTo>
                  <a:cubicBezTo>
                    <a:pt x="6439" y="2236"/>
                    <a:pt x="6472" y="2135"/>
                    <a:pt x="6472" y="2102"/>
                  </a:cubicBezTo>
                  <a:lnTo>
                    <a:pt x="6472" y="2102"/>
                  </a:lnTo>
                  <a:cubicBezTo>
                    <a:pt x="6292" y="2463"/>
                    <a:pt x="5868" y="2851"/>
                    <a:pt x="4858" y="2851"/>
                  </a:cubicBezTo>
                  <a:cubicBezTo>
                    <a:pt x="4747" y="2851"/>
                    <a:pt x="4629" y="2846"/>
                    <a:pt x="4504" y="2836"/>
                  </a:cubicBezTo>
                  <a:cubicBezTo>
                    <a:pt x="2803" y="2736"/>
                    <a:pt x="1002" y="1902"/>
                    <a:pt x="535" y="1135"/>
                  </a:cubicBezTo>
                  <a:cubicBezTo>
                    <a:pt x="234" y="634"/>
                    <a:pt x="368" y="267"/>
                    <a:pt x="535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2" name="Google Shape;4642;p74"/>
            <p:cNvSpPr/>
            <p:nvPr/>
          </p:nvSpPr>
          <p:spPr>
            <a:xfrm>
              <a:off x="5209911" y="3223442"/>
              <a:ext cx="173723" cy="52965"/>
            </a:xfrm>
            <a:custGeom>
              <a:avLst/>
              <a:gdLst/>
              <a:ahLst/>
              <a:cxnLst/>
              <a:rect l="l" t="t" r="r" b="b"/>
              <a:pathLst>
                <a:path w="5038" h="1536" extrusionOk="0">
                  <a:moveTo>
                    <a:pt x="1149" y="1"/>
                  </a:moveTo>
                  <a:cubicBezTo>
                    <a:pt x="706" y="1"/>
                    <a:pt x="313" y="59"/>
                    <a:pt x="1" y="168"/>
                  </a:cubicBezTo>
                  <a:cubicBezTo>
                    <a:pt x="214" y="125"/>
                    <a:pt x="565" y="69"/>
                    <a:pt x="1034" y="69"/>
                  </a:cubicBezTo>
                  <a:cubicBezTo>
                    <a:pt x="1298" y="69"/>
                    <a:pt x="1599" y="87"/>
                    <a:pt x="1935" y="135"/>
                  </a:cubicBezTo>
                  <a:cubicBezTo>
                    <a:pt x="3136" y="302"/>
                    <a:pt x="4304" y="835"/>
                    <a:pt x="5037" y="1536"/>
                  </a:cubicBezTo>
                  <a:cubicBezTo>
                    <a:pt x="4604" y="1002"/>
                    <a:pt x="3803" y="502"/>
                    <a:pt x="2803" y="235"/>
                  </a:cubicBezTo>
                  <a:cubicBezTo>
                    <a:pt x="2218" y="75"/>
                    <a:pt x="1651" y="1"/>
                    <a:pt x="1149" y="1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3" name="Google Shape;4643;p74"/>
            <p:cNvSpPr/>
            <p:nvPr/>
          </p:nvSpPr>
          <p:spPr>
            <a:xfrm>
              <a:off x="5664240" y="3109204"/>
              <a:ext cx="213998" cy="143068"/>
            </a:xfrm>
            <a:custGeom>
              <a:avLst/>
              <a:gdLst/>
              <a:ahLst/>
              <a:cxnLst/>
              <a:rect l="l" t="t" r="r" b="b"/>
              <a:pathLst>
                <a:path w="6206" h="4149" extrusionOk="0">
                  <a:moveTo>
                    <a:pt x="4559" y="1"/>
                  </a:moveTo>
                  <a:cubicBezTo>
                    <a:pt x="3894" y="1"/>
                    <a:pt x="3068" y="231"/>
                    <a:pt x="2269" y="646"/>
                  </a:cubicBezTo>
                  <a:cubicBezTo>
                    <a:pt x="1235" y="1179"/>
                    <a:pt x="501" y="1913"/>
                    <a:pt x="201" y="2580"/>
                  </a:cubicBezTo>
                  <a:cubicBezTo>
                    <a:pt x="134" y="2747"/>
                    <a:pt x="34" y="2914"/>
                    <a:pt x="34" y="3081"/>
                  </a:cubicBezTo>
                  <a:cubicBezTo>
                    <a:pt x="1" y="3248"/>
                    <a:pt x="34" y="3414"/>
                    <a:pt x="134" y="3581"/>
                  </a:cubicBezTo>
                  <a:cubicBezTo>
                    <a:pt x="330" y="3957"/>
                    <a:pt x="814" y="4148"/>
                    <a:pt x="1441" y="4148"/>
                  </a:cubicBezTo>
                  <a:cubicBezTo>
                    <a:pt x="2094" y="4148"/>
                    <a:pt x="2903" y="3940"/>
                    <a:pt x="3703" y="3514"/>
                  </a:cubicBezTo>
                  <a:cubicBezTo>
                    <a:pt x="5271" y="2681"/>
                    <a:pt x="6205" y="1413"/>
                    <a:pt x="5805" y="612"/>
                  </a:cubicBezTo>
                  <a:cubicBezTo>
                    <a:pt x="5805" y="512"/>
                    <a:pt x="5771" y="479"/>
                    <a:pt x="5738" y="412"/>
                  </a:cubicBezTo>
                  <a:cubicBezTo>
                    <a:pt x="5538" y="179"/>
                    <a:pt x="5204" y="79"/>
                    <a:pt x="4804" y="12"/>
                  </a:cubicBezTo>
                  <a:cubicBezTo>
                    <a:pt x="4725" y="4"/>
                    <a:pt x="4643" y="1"/>
                    <a:pt x="4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4" name="Google Shape;4644;p74"/>
            <p:cNvSpPr/>
            <p:nvPr/>
          </p:nvSpPr>
          <p:spPr>
            <a:xfrm>
              <a:off x="5687239" y="3129272"/>
              <a:ext cx="142689" cy="83999"/>
            </a:xfrm>
            <a:custGeom>
              <a:avLst/>
              <a:gdLst/>
              <a:ahLst/>
              <a:cxnLst/>
              <a:rect l="l" t="t" r="r" b="b"/>
              <a:pathLst>
                <a:path w="4138" h="2436" extrusionOk="0">
                  <a:moveTo>
                    <a:pt x="3568" y="1"/>
                  </a:moveTo>
                  <a:cubicBezTo>
                    <a:pt x="3116" y="1"/>
                    <a:pt x="2459" y="192"/>
                    <a:pt x="1802" y="531"/>
                  </a:cubicBezTo>
                  <a:cubicBezTo>
                    <a:pt x="701" y="1098"/>
                    <a:pt x="1" y="1865"/>
                    <a:pt x="201" y="2232"/>
                  </a:cubicBezTo>
                  <a:cubicBezTo>
                    <a:pt x="201" y="2265"/>
                    <a:pt x="234" y="2265"/>
                    <a:pt x="301" y="2332"/>
                  </a:cubicBezTo>
                  <a:cubicBezTo>
                    <a:pt x="401" y="2402"/>
                    <a:pt x="551" y="2436"/>
                    <a:pt x="739" y="2436"/>
                  </a:cubicBezTo>
                  <a:cubicBezTo>
                    <a:pt x="1179" y="2436"/>
                    <a:pt x="1825" y="2249"/>
                    <a:pt x="2503" y="1898"/>
                  </a:cubicBezTo>
                  <a:cubicBezTo>
                    <a:pt x="3470" y="1398"/>
                    <a:pt x="4137" y="731"/>
                    <a:pt x="4137" y="331"/>
                  </a:cubicBezTo>
                  <a:cubicBezTo>
                    <a:pt x="4137" y="264"/>
                    <a:pt x="4104" y="230"/>
                    <a:pt x="4104" y="197"/>
                  </a:cubicBezTo>
                  <a:cubicBezTo>
                    <a:pt x="4019" y="63"/>
                    <a:pt x="3827" y="1"/>
                    <a:pt x="356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5" name="Google Shape;4645;p74"/>
            <p:cNvSpPr/>
            <p:nvPr/>
          </p:nvSpPr>
          <p:spPr>
            <a:xfrm>
              <a:off x="5697584" y="3136307"/>
              <a:ext cx="132344" cy="76965"/>
            </a:xfrm>
            <a:custGeom>
              <a:avLst/>
              <a:gdLst/>
              <a:ahLst/>
              <a:cxnLst/>
              <a:rect l="l" t="t" r="r" b="b"/>
              <a:pathLst>
                <a:path w="3838" h="2232" extrusionOk="0">
                  <a:moveTo>
                    <a:pt x="3353" y="0"/>
                  </a:moveTo>
                  <a:cubicBezTo>
                    <a:pt x="2907" y="0"/>
                    <a:pt x="2271" y="186"/>
                    <a:pt x="1635" y="527"/>
                  </a:cubicBezTo>
                  <a:cubicBezTo>
                    <a:pt x="668" y="1027"/>
                    <a:pt x="1" y="1694"/>
                    <a:pt x="1" y="2128"/>
                  </a:cubicBezTo>
                  <a:cubicBezTo>
                    <a:pt x="101" y="2198"/>
                    <a:pt x="251" y="2232"/>
                    <a:pt x="439" y="2232"/>
                  </a:cubicBezTo>
                  <a:cubicBezTo>
                    <a:pt x="879" y="2232"/>
                    <a:pt x="1525" y="2045"/>
                    <a:pt x="2203" y="1694"/>
                  </a:cubicBezTo>
                  <a:cubicBezTo>
                    <a:pt x="3170" y="1194"/>
                    <a:pt x="3837" y="527"/>
                    <a:pt x="3837" y="127"/>
                  </a:cubicBezTo>
                  <a:cubicBezTo>
                    <a:pt x="3730" y="41"/>
                    <a:pt x="3563" y="0"/>
                    <a:pt x="3353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6" name="Google Shape;4646;p74"/>
            <p:cNvSpPr/>
            <p:nvPr/>
          </p:nvSpPr>
          <p:spPr>
            <a:xfrm>
              <a:off x="5664240" y="3123410"/>
              <a:ext cx="213998" cy="128861"/>
            </a:xfrm>
            <a:custGeom>
              <a:avLst/>
              <a:gdLst/>
              <a:ahLst/>
              <a:cxnLst/>
              <a:rect l="l" t="t" r="r" b="b"/>
              <a:pathLst>
                <a:path w="6206" h="3737" extrusionOk="0">
                  <a:moveTo>
                    <a:pt x="5705" y="0"/>
                  </a:moveTo>
                  <a:cubicBezTo>
                    <a:pt x="5838" y="434"/>
                    <a:pt x="5738" y="1068"/>
                    <a:pt x="4804" y="1902"/>
                  </a:cubicBezTo>
                  <a:cubicBezTo>
                    <a:pt x="3707" y="2855"/>
                    <a:pt x="2159" y="3482"/>
                    <a:pt x="1201" y="3482"/>
                  </a:cubicBezTo>
                  <a:cubicBezTo>
                    <a:pt x="1052" y="3482"/>
                    <a:pt x="918" y="3467"/>
                    <a:pt x="801" y="3436"/>
                  </a:cubicBezTo>
                  <a:cubicBezTo>
                    <a:pt x="301" y="3336"/>
                    <a:pt x="67" y="2936"/>
                    <a:pt x="34" y="2669"/>
                  </a:cubicBezTo>
                  <a:lnTo>
                    <a:pt x="34" y="2669"/>
                  </a:lnTo>
                  <a:cubicBezTo>
                    <a:pt x="1" y="2836"/>
                    <a:pt x="34" y="3002"/>
                    <a:pt x="134" y="3169"/>
                  </a:cubicBezTo>
                  <a:cubicBezTo>
                    <a:pt x="330" y="3545"/>
                    <a:pt x="814" y="3736"/>
                    <a:pt x="1441" y="3736"/>
                  </a:cubicBezTo>
                  <a:cubicBezTo>
                    <a:pt x="2094" y="3736"/>
                    <a:pt x="2903" y="3528"/>
                    <a:pt x="3703" y="3102"/>
                  </a:cubicBezTo>
                  <a:cubicBezTo>
                    <a:pt x="5271" y="2269"/>
                    <a:pt x="6205" y="1001"/>
                    <a:pt x="5805" y="200"/>
                  </a:cubicBezTo>
                  <a:cubicBezTo>
                    <a:pt x="5805" y="100"/>
                    <a:pt x="5771" y="67"/>
                    <a:pt x="5705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7" name="Google Shape;4647;p74"/>
            <p:cNvSpPr/>
            <p:nvPr/>
          </p:nvSpPr>
          <p:spPr>
            <a:xfrm>
              <a:off x="6238186" y="3101273"/>
              <a:ext cx="207102" cy="155171"/>
            </a:xfrm>
            <a:custGeom>
              <a:avLst/>
              <a:gdLst/>
              <a:ahLst/>
              <a:cxnLst/>
              <a:rect l="l" t="t" r="r" b="b"/>
              <a:pathLst>
                <a:path w="6006" h="4500" extrusionOk="0">
                  <a:moveTo>
                    <a:pt x="1593" y="0"/>
                  </a:moveTo>
                  <a:cubicBezTo>
                    <a:pt x="1527" y="0"/>
                    <a:pt x="1464" y="3"/>
                    <a:pt x="1402" y="8"/>
                  </a:cubicBezTo>
                  <a:cubicBezTo>
                    <a:pt x="1235" y="42"/>
                    <a:pt x="1068" y="42"/>
                    <a:pt x="901" y="142"/>
                  </a:cubicBezTo>
                  <a:cubicBezTo>
                    <a:pt x="735" y="209"/>
                    <a:pt x="568" y="342"/>
                    <a:pt x="501" y="475"/>
                  </a:cubicBezTo>
                  <a:cubicBezTo>
                    <a:pt x="1" y="1176"/>
                    <a:pt x="801" y="2577"/>
                    <a:pt x="2236" y="3578"/>
                  </a:cubicBezTo>
                  <a:cubicBezTo>
                    <a:pt x="3133" y="4176"/>
                    <a:pt x="4066" y="4500"/>
                    <a:pt x="4778" y="4500"/>
                  </a:cubicBezTo>
                  <a:cubicBezTo>
                    <a:pt x="5258" y="4500"/>
                    <a:pt x="5637" y="4353"/>
                    <a:pt x="5838" y="4045"/>
                  </a:cubicBezTo>
                  <a:cubicBezTo>
                    <a:pt x="5872" y="4011"/>
                    <a:pt x="5905" y="3911"/>
                    <a:pt x="5872" y="3878"/>
                  </a:cubicBezTo>
                  <a:cubicBezTo>
                    <a:pt x="6005" y="3611"/>
                    <a:pt x="5972" y="3244"/>
                    <a:pt x="5805" y="2877"/>
                  </a:cubicBezTo>
                  <a:cubicBezTo>
                    <a:pt x="5505" y="2210"/>
                    <a:pt x="4871" y="1509"/>
                    <a:pt x="4037" y="909"/>
                  </a:cubicBezTo>
                  <a:cubicBezTo>
                    <a:pt x="3212" y="329"/>
                    <a:pt x="2304" y="0"/>
                    <a:pt x="1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8" name="Google Shape;4648;p74"/>
            <p:cNvSpPr/>
            <p:nvPr/>
          </p:nvSpPr>
          <p:spPr>
            <a:xfrm>
              <a:off x="6288805" y="3121893"/>
              <a:ext cx="135758" cy="95172"/>
            </a:xfrm>
            <a:custGeom>
              <a:avLst/>
              <a:gdLst/>
              <a:ahLst/>
              <a:cxnLst/>
              <a:rect l="l" t="t" r="r" b="b"/>
              <a:pathLst>
                <a:path w="3937" h="2760" extrusionOk="0">
                  <a:moveTo>
                    <a:pt x="504" y="1"/>
                  </a:moveTo>
                  <a:cubicBezTo>
                    <a:pt x="319" y="1"/>
                    <a:pt x="179" y="47"/>
                    <a:pt x="101" y="144"/>
                  </a:cubicBezTo>
                  <a:cubicBezTo>
                    <a:pt x="101" y="211"/>
                    <a:pt x="67" y="244"/>
                    <a:pt x="67" y="278"/>
                  </a:cubicBezTo>
                  <a:cubicBezTo>
                    <a:pt x="1" y="711"/>
                    <a:pt x="568" y="1412"/>
                    <a:pt x="1502" y="2046"/>
                  </a:cubicBezTo>
                  <a:cubicBezTo>
                    <a:pt x="2193" y="2481"/>
                    <a:pt x="2904" y="2759"/>
                    <a:pt x="3348" y="2759"/>
                  </a:cubicBezTo>
                  <a:cubicBezTo>
                    <a:pt x="3482" y="2759"/>
                    <a:pt x="3592" y="2734"/>
                    <a:pt x="3670" y="2679"/>
                  </a:cubicBezTo>
                  <a:cubicBezTo>
                    <a:pt x="3703" y="2679"/>
                    <a:pt x="3703" y="2646"/>
                    <a:pt x="3737" y="2613"/>
                  </a:cubicBezTo>
                  <a:cubicBezTo>
                    <a:pt x="3937" y="2246"/>
                    <a:pt x="3336" y="1412"/>
                    <a:pt x="2369" y="745"/>
                  </a:cubicBezTo>
                  <a:cubicBezTo>
                    <a:pt x="1660" y="272"/>
                    <a:pt x="952" y="1"/>
                    <a:pt x="504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9" name="Google Shape;4649;p74"/>
            <p:cNvSpPr/>
            <p:nvPr/>
          </p:nvSpPr>
          <p:spPr>
            <a:xfrm>
              <a:off x="6286494" y="3129307"/>
              <a:ext cx="130034" cy="88275"/>
            </a:xfrm>
            <a:custGeom>
              <a:avLst/>
              <a:gdLst/>
              <a:ahLst/>
              <a:cxnLst/>
              <a:rect l="l" t="t" r="r" b="b"/>
              <a:pathLst>
                <a:path w="3771" h="2560" extrusionOk="0">
                  <a:moveTo>
                    <a:pt x="382" y="1"/>
                  </a:moveTo>
                  <a:cubicBezTo>
                    <a:pt x="266" y="1"/>
                    <a:pt x="171" y="21"/>
                    <a:pt x="101" y="63"/>
                  </a:cubicBezTo>
                  <a:cubicBezTo>
                    <a:pt x="1" y="496"/>
                    <a:pt x="601" y="1197"/>
                    <a:pt x="1502" y="1831"/>
                  </a:cubicBezTo>
                  <a:cubicBezTo>
                    <a:pt x="2239" y="2278"/>
                    <a:pt x="2956" y="2560"/>
                    <a:pt x="3389" y="2560"/>
                  </a:cubicBezTo>
                  <a:cubicBezTo>
                    <a:pt x="3505" y="2560"/>
                    <a:pt x="3600" y="2540"/>
                    <a:pt x="3670" y="2498"/>
                  </a:cubicBezTo>
                  <a:cubicBezTo>
                    <a:pt x="3770" y="2064"/>
                    <a:pt x="3170" y="1364"/>
                    <a:pt x="2269" y="730"/>
                  </a:cubicBezTo>
                  <a:cubicBezTo>
                    <a:pt x="1532" y="282"/>
                    <a:pt x="815" y="1"/>
                    <a:pt x="382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0" name="Google Shape;4650;p74"/>
            <p:cNvSpPr/>
            <p:nvPr/>
          </p:nvSpPr>
          <p:spPr>
            <a:xfrm>
              <a:off x="6238186" y="3106135"/>
              <a:ext cx="203654" cy="150309"/>
            </a:xfrm>
            <a:custGeom>
              <a:avLst/>
              <a:gdLst/>
              <a:ahLst/>
              <a:cxnLst/>
              <a:rect l="l" t="t" r="r" b="b"/>
              <a:pathLst>
                <a:path w="5906" h="4359" extrusionOk="0">
                  <a:moveTo>
                    <a:pt x="901" y="1"/>
                  </a:moveTo>
                  <a:lnTo>
                    <a:pt x="901" y="1"/>
                  </a:lnTo>
                  <a:cubicBezTo>
                    <a:pt x="735" y="68"/>
                    <a:pt x="568" y="201"/>
                    <a:pt x="501" y="334"/>
                  </a:cubicBezTo>
                  <a:cubicBezTo>
                    <a:pt x="1" y="1035"/>
                    <a:pt x="801" y="2436"/>
                    <a:pt x="2236" y="3437"/>
                  </a:cubicBezTo>
                  <a:cubicBezTo>
                    <a:pt x="3133" y="4035"/>
                    <a:pt x="4066" y="4359"/>
                    <a:pt x="4778" y="4359"/>
                  </a:cubicBezTo>
                  <a:cubicBezTo>
                    <a:pt x="5258" y="4359"/>
                    <a:pt x="5637" y="4212"/>
                    <a:pt x="5838" y="3904"/>
                  </a:cubicBezTo>
                  <a:cubicBezTo>
                    <a:pt x="5872" y="3870"/>
                    <a:pt x="5905" y="3770"/>
                    <a:pt x="5905" y="3737"/>
                  </a:cubicBezTo>
                  <a:lnTo>
                    <a:pt x="5905" y="3737"/>
                  </a:lnTo>
                  <a:cubicBezTo>
                    <a:pt x="5747" y="3914"/>
                    <a:pt x="5461" y="4068"/>
                    <a:pt x="5013" y="4068"/>
                  </a:cubicBezTo>
                  <a:cubicBezTo>
                    <a:pt x="4703" y="4068"/>
                    <a:pt x="4314" y="3995"/>
                    <a:pt x="3837" y="3804"/>
                  </a:cubicBezTo>
                  <a:cubicBezTo>
                    <a:pt x="2236" y="3237"/>
                    <a:pt x="801" y="1902"/>
                    <a:pt x="568" y="1035"/>
                  </a:cubicBezTo>
                  <a:cubicBezTo>
                    <a:pt x="468" y="468"/>
                    <a:pt x="701" y="168"/>
                    <a:pt x="901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1" name="Google Shape;4651;p74"/>
            <p:cNvSpPr/>
            <p:nvPr/>
          </p:nvSpPr>
          <p:spPr>
            <a:xfrm>
              <a:off x="6637310" y="3114894"/>
              <a:ext cx="223205" cy="112447"/>
            </a:xfrm>
            <a:custGeom>
              <a:avLst/>
              <a:gdLst/>
              <a:ahLst/>
              <a:cxnLst/>
              <a:rect l="l" t="t" r="r" b="b"/>
              <a:pathLst>
                <a:path w="6473" h="3261" extrusionOk="0">
                  <a:moveTo>
                    <a:pt x="3498" y="1"/>
                  </a:moveTo>
                  <a:cubicBezTo>
                    <a:pt x="3368" y="1"/>
                    <a:pt x="3237" y="5"/>
                    <a:pt x="3103" y="14"/>
                  </a:cubicBezTo>
                  <a:cubicBezTo>
                    <a:pt x="1969" y="114"/>
                    <a:pt x="1001" y="447"/>
                    <a:pt x="468" y="948"/>
                  </a:cubicBezTo>
                  <a:cubicBezTo>
                    <a:pt x="334" y="1081"/>
                    <a:pt x="234" y="1248"/>
                    <a:pt x="134" y="1348"/>
                  </a:cubicBezTo>
                  <a:cubicBezTo>
                    <a:pt x="34" y="1515"/>
                    <a:pt x="1" y="1682"/>
                    <a:pt x="1" y="1848"/>
                  </a:cubicBezTo>
                  <a:cubicBezTo>
                    <a:pt x="94" y="2683"/>
                    <a:pt x="1333" y="3260"/>
                    <a:pt x="2948" y="3260"/>
                  </a:cubicBezTo>
                  <a:cubicBezTo>
                    <a:pt x="3076" y="3260"/>
                    <a:pt x="3205" y="3257"/>
                    <a:pt x="3336" y="3249"/>
                  </a:cubicBezTo>
                  <a:cubicBezTo>
                    <a:pt x="5104" y="3116"/>
                    <a:pt x="6472" y="2282"/>
                    <a:pt x="6439" y="1415"/>
                  </a:cubicBezTo>
                  <a:cubicBezTo>
                    <a:pt x="6439" y="1315"/>
                    <a:pt x="6439" y="1248"/>
                    <a:pt x="6405" y="1248"/>
                  </a:cubicBezTo>
                  <a:cubicBezTo>
                    <a:pt x="6305" y="948"/>
                    <a:pt x="6072" y="681"/>
                    <a:pt x="5671" y="481"/>
                  </a:cubicBezTo>
                  <a:cubicBezTo>
                    <a:pt x="5149" y="190"/>
                    <a:pt x="4373" y="1"/>
                    <a:pt x="3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2" name="Google Shape;4652;p74"/>
            <p:cNvSpPr/>
            <p:nvPr/>
          </p:nvSpPr>
          <p:spPr>
            <a:xfrm>
              <a:off x="6670688" y="3131341"/>
              <a:ext cx="152999" cy="53931"/>
            </a:xfrm>
            <a:custGeom>
              <a:avLst/>
              <a:gdLst/>
              <a:ahLst/>
              <a:cxnLst/>
              <a:rect l="l" t="t" r="r" b="b"/>
              <a:pathLst>
                <a:path w="4437" h="1564" extrusionOk="0">
                  <a:moveTo>
                    <a:pt x="2393" y="1"/>
                  </a:moveTo>
                  <a:cubicBezTo>
                    <a:pt x="2319" y="1"/>
                    <a:pt x="2244" y="2"/>
                    <a:pt x="2168" y="4"/>
                  </a:cubicBezTo>
                  <a:cubicBezTo>
                    <a:pt x="967" y="104"/>
                    <a:pt x="0" y="504"/>
                    <a:pt x="33" y="938"/>
                  </a:cubicBezTo>
                  <a:cubicBezTo>
                    <a:pt x="33" y="971"/>
                    <a:pt x="33" y="1004"/>
                    <a:pt x="100" y="1038"/>
                  </a:cubicBezTo>
                  <a:cubicBezTo>
                    <a:pt x="266" y="1369"/>
                    <a:pt x="913" y="1564"/>
                    <a:pt x="1755" y="1564"/>
                  </a:cubicBezTo>
                  <a:cubicBezTo>
                    <a:pt x="1930" y="1564"/>
                    <a:pt x="2113" y="1555"/>
                    <a:pt x="2302" y="1538"/>
                  </a:cubicBezTo>
                  <a:cubicBezTo>
                    <a:pt x="3369" y="1471"/>
                    <a:pt x="4270" y="1138"/>
                    <a:pt x="4437" y="771"/>
                  </a:cubicBezTo>
                  <a:lnTo>
                    <a:pt x="4437" y="637"/>
                  </a:lnTo>
                  <a:cubicBezTo>
                    <a:pt x="4374" y="231"/>
                    <a:pt x="3492" y="1"/>
                    <a:pt x="239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3" name="Google Shape;4653;p74"/>
            <p:cNvSpPr/>
            <p:nvPr/>
          </p:nvSpPr>
          <p:spPr>
            <a:xfrm>
              <a:off x="6674136" y="3140272"/>
              <a:ext cx="149551" cy="45000"/>
            </a:xfrm>
            <a:custGeom>
              <a:avLst/>
              <a:gdLst/>
              <a:ahLst/>
              <a:cxnLst/>
              <a:rect l="l" t="t" r="r" b="b"/>
              <a:pathLst>
                <a:path w="4337" h="1305" extrusionOk="0">
                  <a:moveTo>
                    <a:pt x="2475" y="0"/>
                  </a:moveTo>
                  <a:cubicBezTo>
                    <a:pt x="2353" y="0"/>
                    <a:pt x="2229" y="4"/>
                    <a:pt x="2102" y="12"/>
                  </a:cubicBezTo>
                  <a:cubicBezTo>
                    <a:pt x="1034" y="78"/>
                    <a:pt x="167" y="412"/>
                    <a:pt x="0" y="779"/>
                  </a:cubicBezTo>
                  <a:cubicBezTo>
                    <a:pt x="166" y="1110"/>
                    <a:pt x="813" y="1305"/>
                    <a:pt x="1655" y="1305"/>
                  </a:cubicBezTo>
                  <a:cubicBezTo>
                    <a:pt x="1830" y="1305"/>
                    <a:pt x="2013" y="1296"/>
                    <a:pt x="2202" y="1279"/>
                  </a:cubicBezTo>
                  <a:cubicBezTo>
                    <a:pt x="3269" y="1212"/>
                    <a:pt x="4170" y="879"/>
                    <a:pt x="4337" y="512"/>
                  </a:cubicBezTo>
                  <a:cubicBezTo>
                    <a:pt x="4130" y="217"/>
                    <a:pt x="3402" y="0"/>
                    <a:pt x="2475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4" name="Google Shape;4654;p74"/>
            <p:cNvSpPr/>
            <p:nvPr/>
          </p:nvSpPr>
          <p:spPr>
            <a:xfrm>
              <a:off x="6637310" y="3157892"/>
              <a:ext cx="223205" cy="69448"/>
            </a:xfrm>
            <a:custGeom>
              <a:avLst/>
              <a:gdLst/>
              <a:ahLst/>
              <a:cxnLst/>
              <a:rect l="l" t="t" r="r" b="b"/>
              <a:pathLst>
                <a:path w="6473" h="2014" extrusionOk="0">
                  <a:moveTo>
                    <a:pt x="6405" y="1"/>
                  </a:moveTo>
                  <a:cubicBezTo>
                    <a:pt x="6339" y="435"/>
                    <a:pt x="6005" y="1002"/>
                    <a:pt x="4804" y="1369"/>
                  </a:cubicBezTo>
                  <a:cubicBezTo>
                    <a:pt x="4128" y="1575"/>
                    <a:pt x="3401" y="1668"/>
                    <a:pt x="2729" y="1668"/>
                  </a:cubicBezTo>
                  <a:cubicBezTo>
                    <a:pt x="1775" y="1668"/>
                    <a:pt x="932" y="1481"/>
                    <a:pt x="501" y="1168"/>
                  </a:cubicBezTo>
                  <a:cubicBezTo>
                    <a:pt x="101" y="835"/>
                    <a:pt x="101" y="401"/>
                    <a:pt x="134" y="101"/>
                  </a:cubicBezTo>
                  <a:lnTo>
                    <a:pt x="134" y="101"/>
                  </a:lnTo>
                  <a:cubicBezTo>
                    <a:pt x="34" y="268"/>
                    <a:pt x="1" y="435"/>
                    <a:pt x="1" y="601"/>
                  </a:cubicBezTo>
                  <a:cubicBezTo>
                    <a:pt x="94" y="1436"/>
                    <a:pt x="1333" y="2013"/>
                    <a:pt x="2948" y="2013"/>
                  </a:cubicBezTo>
                  <a:cubicBezTo>
                    <a:pt x="3076" y="2013"/>
                    <a:pt x="3205" y="2010"/>
                    <a:pt x="3336" y="2002"/>
                  </a:cubicBezTo>
                  <a:cubicBezTo>
                    <a:pt x="5104" y="1869"/>
                    <a:pt x="6472" y="1035"/>
                    <a:pt x="6439" y="168"/>
                  </a:cubicBezTo>
                  <a:cubicBezTo>
                    <a:pt x="6439" y="68"/>
                    <a:pt x="6439" y="1"/>
                    <a:pt x="6405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5" name="Google Shape;4655;p74"/>
            <p:cNvSpPr/>
            <p:nvPr/>
          </p:nvSpPr>
          <p:spPr>
            <a:xfrm>
              <a:off x="6735100" y="3121100"/>
              <a:ext cx="3483" cy="4621"/>
            </a:xfrm>
            <a:custGeom>
              <a:avLst/>
              <a:gdLst/>
              <a:ahLst/>
              <a:cxnLst/>
              <a:rect l="l" t="t" r="r" b="b"/>
              <a:pathLst>
                <a:path w="101" h="134" extrusionOk="0">
                  <a:moveTo>
                    <a:pt x="67" y="0"/>
                  </a:moveTo>
                  <a:cubicBezTo>
                    <a:pt x="0" y="0"/>
                    <a:pt x="0" y="67"/>
                    <a:pt x="0" y="101"/>
                  </a:cubicBezTo>
                  <a:cubicBezTo>
                    <a:pt x="0" y="101"/>
                    <a:pt x="0" y="134"/>
                    <a:pt x="67" y="134"/>
                  </a:cubicBezTo>
                  <a:cubicBezTo>
                    <a:pt x="100" y="134"/>
                    <a:pt x="100" y="101"/>
                    <a:pt x="100" y="67"/>
                  </a:cubicBezTo>
                  <a:cubicBezTo>
                    <a:pt x="100" y="0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6" name="Google Shape;4656;p74"/>
            <p:cNvSpPr/>
            <p:nvPr/>
          </p:nvSpPr>
          <p:spPr>
            <a:xfrm>
              <a:off x="6653413" y="3114066"/>
              <a:ext cx="179481" cy="32379"/>
            </a:xfrm>
            <a:custGeom>
              <a:avLst/>
              <a:gdLst/>
              <a:ahLst/>
              <a:cxnLst/>
              <a:rect l="l" t="t" r="r" b="b"/>
              <a:pathLst>
                <a:path w="5205" h="939" extrusionOk="0">
                  <a:moveTo>
                    <a:pt x="2895" y="0"/>
                  </a:moveTo>
                  <a:cubicBezTo>
                    <a:pt x="2809" y="0"/>
                    <a:pt x="2723" y="2"/>
                    <a:pt x="2636" y="4"/>
                  </a:cubicBezTo>
                  <a:cubicBezTo>
                    <a:pt x="1502" y="104"/>
                    <a:pt x="534" y="438"/>
                    <a:pt x="1" y="938"/>
                  </a:cubicBezTo>
                  <a:cubicBezTo>
                    <a:pt x="301" y="705"/>
                    <a:pt x="935" y="438"/>
                    <a:pt x="1802" y="204"/>
                  </a:cubicBezTo>
                  <a:cubicBezTo>
                    <a:pt x="2198" y="125"/>
                    <a:pt x="2605" y="88"/>
                    <a:pt x="3009" y="88"/>
                  </a:cubicBezTo>
                  <a:cubicBezTo>
                    <a:pt x="3795" y="88"/>
                    <a:pt x="4565" y="229"/>
                    <a:pt x="5204" y="471"/>
                  </a:cubicBezTo>
                  <a:cubicBezTo>
                    <a:pt x="4685" y="166"/>
                    <a:pt x="3830" y="0"/>
                    <a:pt x="2895" y="0"/>
                  </a:cubicBezTo>
                  <a:close/>
                </a:path>
              </a:pathLst>
            </a:custGeom>
            <a:solidFill>
              <a:srgbClr val="CF25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7" name="Google Shape;4657;p74"/>
            <p:cNvSpPr/>
            <p:nvPr/>
          </p:nvSpPr>
          <p:spPr>
            <a:xfrm>
              <a:off x="6878854" y="3209304"/>
              <a:ext cx="212826" cy="144999"/>
            </a:xfrm>
            <a:custGeom>
              <a:avLst/>
              <a:gdLst/>
              <a:ahLst/>
              <a:cxnLst/>
              <a:rect l="l" t="t" r="r" b="b"/>
              <a:pathLst>
                <a:path w="6172" h="4205" extrusionOk="0">
                  <a:moveTo>
                    <a:pt x="4426" y="1"/>
                  </a:moveTo>
                  <a:cubicBezTo>
                    <a:pt x="3781" y="1"/>
                    <a:pt x="2945" y="262"/>
                    <a:pt x="2136" y="712"/>
                  </a:cubicBezTo>
                  <a:cubicBezTo>
                    <a:pt x="1135" y="1245"/>
                    <a:pt x="434" y="2012"/>
                    <a:pt x="134" y="2646"/>
                  </a:cubicBezTo>
                  <a:cubicBezTo>
                    <a:pt x="34" y="2813"/>
                    <a:pt x="1" y="3013"/>
                    <a:pt x="1" y="3147"/>
                  </a:cubicBezTo>
                  <a:cubicBezTo>
                    <a:pt x="1" y="3313"/>
                    <a:pt x="67" y="3480"/>
                    <a:pt x="134" y="3647"/>
                  </a:cubicBezTo>
                  <a:cubicBezTo>
                    <a:pt x="321" y="4020"/>
                    <a:pt x="775" y="4205"/>
                    <a:pt x="1362" y="4205"/>
                  </a:cubicBezTo>
                  <a:cubicBezTo>
                    <a:pt x="2035" y="4205"/>
                    <a:pt x="2884" y="3961"/>
                    <a:pt x="3703" y="3480"/>
                  </a:cubicBezTo>
                  <a:cubicBezTo>
                    <a:pt x="5271" y="2613"/>
                    <a:pt x="6172" y="1279"/>
                    <a:pt x="5738" y="511"/>
                  </a:cubicBezTo>
                  <a:lnTo>
                    <a:pt x="5605" y="378"/>
                  </a:lnTo>
                  <a:cubicBezTo>
                    <a:pt x="5405" y="111"/>
                    <a:pt x="5071" y="44"/>
                    <a:pt x="4637" y="11"/>
                  </a:cubicBezTo>
                  <a:cubicBezTo>
                    <a:pt x="4570" y="4"/>
                    <a:pt x="4499" y="1"/>
                    <a:pt x="4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8" name="Google Shape;4658;p74"/>
            <p:cNvSpPr/>
            <p:nvPr/>
          </p:nvSpPr>
          <p:spPr>
            <a:xfrm>
              <a:off x="6900715" y="3227924"/>
              <a:ext cx="142654" cy="87034"/>
            </a:xfrm>
            <a:custGeom>
              <a:avLst/>
              <a:gdLst/>
              <a:ahLst/>
              <a:cxnLst/>
              <a:rect l="l" t="t" r="r" b="b"/>
              <a:pathLst>
                <a:path w="4137" h="2524" extrusionOk="0">
                  <a:moveTo>
                    <a:pt x="3564" y="1"/>
                  </a:moveTo>
                  <a:cubicBezTo>
                    <a:pt x="3119" y="1"/>
                    <a:pt x="2434" y="201"/>
                    <a:pt x="1735" y="572"/>
                  </a:cubicBezTo>
                  <a:cubicBezTo>
                    <a:pt x="668" y="1172"/>
                    <a:pt x="1" y="1973"/>
                    <a:pt x="201" y="2340"/>
                  </a:cubicBezTo>
                  <a:cubicBezTo>
                    <a:pt x="201" y="2373"/>
                    <a:pt x="234" y="2373"/>
                    <a:pt x="301" y="2406"/>
                  </a:cubicBezTo>
                  <a:cubicBezTo>
                    <a:pt x="399" y="2485"/>
                    <a:pt x="547" y="2523"/>
                    <a:pt x="731" y="2523"/>
                  </a:cubicBezTo>
                  <a:cubicBezTo>
                    <a:pt x="1172" y="2523"/>
                    <a:pt x="1820" y="2306"/>
                    <a:pt x="2502" y="1906"/>
                  </a:cubicBezTo>
                  <a:cubicBezTo>
                    <a:pt x="3470" y="1372"/>
                    <a:pt x="4137" y="705"/>
                    <a:pt x="4070" y="305"/>
                  </a:cubicBezTo>
                  <a:cubicBezTo>
                    <a:pt x="4070" y="238"/>
                    <a:pt x="4070" y="205"/>
                    <a:pt x="4037" y="172"/>
                  </a:cubicBezTo>
                  <a:cubicBezTo>
                    <a:pt x="3968" y="56"/>
                    <a:pt x="3799" y="1"/>
                    <a:pt x="3564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9" name="Google Shape;4659;p74"/>
            <p:cNvSpPr/>
            <p:nvPr/>
          </p:nvSpPr>
          <p:spPr>
            <a:xfrm>
              <a:off x="6908784" y="3235269"/>
              <a:ext cx="134585" cy="79689"/>
            </a:xfrm>
            <a:custGeom>
              <a:avLst/>
              <a:gdLst/>
              <a:ahLst/>
              <a:cxnLst/>
              <a:rect l="l" t="t" r="r" b="b"/>
              <a:pathLst>
                <a:path w="3903" h="2311" extrusionOk="0">
                  <a:moveTo>
                    <a:pt x="3470" y="1"/>
                  </a:moveTo>
                  <a:cubicBezTo>
                    <a:pt x="3025" y="1"/>
                    <a:pt x="2321" y="225"/>
                    <a:pt x="1635" y="592"/>
                  </a:cubicBezTo>
                  <a:cubicBezTo>
                    <a:pt x="667" y="1126"/>
                    <a:pt x="0" y="1793"/>
                    <a:pt x="67" y="2193"/>
                  </a:cubicBezTo>
                  <a:cubicBezTo>
                    <a:pt x="165" y="2272"/>
                    <a:pt x="313" y="2310"/>
                    <a:pt x="497" y="2310"/>
                  </a:cubicBezTo>
                  <a:cubicBezTo>
                    <a:pt x="938" y="2310"/>
                    <a:pt x="1586" y="2093"/>
                    <a:pt x="2268" y="1693"/>
                  </a:cubicBezTo>
                  <a:cubicBezTo>
                    <a:pt x="3236" y="1159"/>
                    <a:pt x="3903" y="492"/>
                    <a:pt x="3836" y="92"/>
                  </a:cubicBezTo>
                  <a:cubicBezTo>
                    <a:pt x="3757" y="30"/>
                    <a:pt x="3630" y="1"/>
                    <a:pt x="3470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0" name="Google Shape;4660;p74"/>
            <p:cNvSpPr/>
            <p:nvPr/>
          </p:nvSpPr>
          <p:spPr>
            <a:xfrm>
              <a:off x="6878854" y="3222304"/>
              <a:ext cx="212826" cy="131999"/>
            </a:xfrm>
            <a:custGeom>
              <a:avLst/>
              <a:gdLst/>
              <a:ahLst/>
              <a:cxnLst/>
              <a:rect l="l" t="t" r="r" b="b"/>
              <a:pathLst>
                <a:path w="6172" h="3828" extrusionOk="0">
                  <a:moveTo>
                    <a:pt x="5605" y="1"/>
                  </a:moveTo>
                  <a:cubicBezTo>
                    <a:pt x="5738" y="401"/>
                    <a:pt x="5671" y="1068"/>
                    <a:pt x="4771" y="1902"/>
                  </a:cubicBezTo>
                  <a:cubicBezTo>
                    <a:pt x="3643" y="2911"/>
                    <a:pt x="2068" y="3603"/>
                    <a:pt x="1123" y="3603"/>
                  </a:cubicBezTo>
                  <a:cubicBezTo>
                    <a:pt x="1005" y="3603"/>
                    <a:pt x="897" y="3592"/>
                    <a:pt x="801" y="3570"/>
                  </a:cubicBezTo>
                  <a:cubicBezTo>
                    <a:pt x="268" y="3470"/>
                    <a:pt x="101" y="3070"/>
                    <a:pt x="1" y="2770"/>
                  </a:cubicBezTo>
                  <a:lnTo>
                    <a:pt x="1" y="2770"/>
                  </a:lnTo>
                  <a:cubicBezTo>
                    <a:pt x="1" y="2936"/>
                    <a:pt x="67" y="3103"/>
                    <a:pt x="134" y="3270"/>
                  </a:cubicBezTo>
                  <a:cubicBezTo>
                    <a:pt x="321" y="3643"/>
                    <a:pt x="775" y="3828"/>
                    <a:pt x="1362" y="3828"/>
                  </a:cubicBezTo>
                  <a:cubicBezTo>
                    <a:pt x="2035" y="3828"/>
                    <a:pt x="2884" y="3584"/>
                    <a:pt x="3703" y="3103"/>
                  </a:cubicBezTo>
                  <a:cubicBezTo>
                    <a:pt x="5271" y="2236"/>
                    <a:pt x="6172" y="902"/>
                    <a:pt x="5738" y="134"/>
                  </a:cubicBezTo>
                  <a:lnTo>
                    <a:pt x="5605" y="1"/>
                  </a:ln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1" name="Google Shape;4661;p74"/>
            <p:cNvSpPr/>
            <p:nvPr/>
          </p:nvSpPr>
          <p:spPr>
            <a:xfrm>
              <a:off x="6509659" y="3239269"/>
              <a:ext cx="127689" cy="123413"/>
            </a:xfrm>
            <a:custGeom>
              <a:avLst/>
              <a:gdLst/>
              <a:ahLst/>
              <a:cxnLst/>
              <a:rect l="l" t="t" r="r" b="b"/>
              <a:pathLst>
                <a:path w="3703" h="3579" extrusionOk="0">
                  <a:moveTo>
                    <a:pt x="1516" y="0"/>
                  </a:moveTo>
                  <a:cubicBezTo>
                    <a:pt x="1397" y="0"/>
                    <a:pt x="1279" y="12"/>
                    <a:pt x="1168" y="43"/>
                  </a:cubicBezTo>
                  <a:cubicBezTo>
                    <a:pt x="1101" y="43"/>
                    <a:pt x="967" y="76"/>
                    <a:pt x="867" y="109"/>
                  </a:cubicBezTo>
                  <a:cubicBezTo>
                    <a:pt x="634" y="243"/>
                    <a:pt x="434" y="410"/>
                    <a:pt x="267" y="676"/>
                  </a:cubicBezTo>
                  <a:cubicBezTo>
                    <a:pt x="134" y="877"/>
                    <a:pt x="33" y="1143"/>
                    <a:pt x="33" y="1410"/>
                  </a:cubicBezTo>
                  <a:cubicBezTo>
                    <a:pt x="0" y="1410"/>
                    <a:pt x="100" y="1877"/>
                    <a:pt x="100" y="2077"/>
                  </a:cubicBezTo>
                  <a:cubicBezTo>
                    <a:pt x="100" y="2211"/>
                    <a:pt x="100" y="2278"/>
                    <a:pt x="134" y="2378"/>
                  </a:cubicBezTo>
                  <a:cubicBezTo>
                    <a:pt x="167" y="2444"/>
                    <a:pt x="267" y="2544"/>
                    <a:pt x="334" y="2578"/>
                  </a:cubicBezTo>
                  <a:cubicBezTo>
                    <a:pt x="434" y="2678"/>
                    <a:pt x="467" y="2745"/>
                    <a:pt x="500" y="2845"/>
                  </a:cubicBezTo>
                  <a:cubicBezTo>
                    <a:pt x="534" y="2978"/>
                    <a:pt x="634" y="3011"/>
                    <a:pt x="701" y="3078"/>
                  </a:cubicBezTo>
                  <a:cubicBezTo>
                    <a:pt x="834" y="3212"/>
                    <a:pt x="1001" y="3312"/>
                    <a:pt x="1168" y="3378"/>
                  </a:cubicBezTo>
                  <a:cubicBezTo>
                    <a:pt x="1501" y="3545"/>
                    <a:pt x="1835" y="3579"/>
                    <a:pt x="2202" y="3579"/>
                  </a:cubicBezTo>
                  <a:cubicBezTo>
                    <a:pt x="2368" y="3579"/>
                    <a:pt x="2602" y="3545"/>
                    <a:pt x="2769" y="3445"/>
                  </a:cubicBezTo>
                  <a:cubicBezTo>
                    <a:pt x="2969" y="3345"/>
                    <a:pt x="3036" y="3178"/>
                    <a:pt x="3136" y="2978"/>
                  </a:cubicBezTo>
                  <a:cubicBezTo>
                    <a:pt x="3269" y="2778"/>
                    <a:pt x="3436" y="2678"/>
                    <a:pt x="3536" y="2511"/>
                  </a:cubicBezTo>
                  <a:cubicBezTo>
                    <a:pt x="3603" y="2411"/>
                    <a:pt x="3636" y="2344"/>
                    <a:pt x="3636" y="2244"/>
                  </a:cubicBezTo>
                  <a:lnTo>
                    <a:pt x="3636" y="2111"/>
                  </a:lnTo>
                  <a:cubicBezTo>
                    <a:pt x="3636" y="2044"/>
                    <a:pt x="3669" y="2011"/>
                    <a:pt x="3669" y="1944"/>
                  </a:cubicBezTo>
                  <a:cubicBezTo>
                    <a:pt x="3703" y="1777"/>
                    <a:pt x="3636" y="1577"/>
                    <a:pt x="3536" y="1410"/>
                  </a:cubicBezTo>
                  <a:cubicBezTo>
                    <a:pt x="3469" y="1277"/>
                    <a:pt x="3436" y="1210"/>
                    <a:pt x="3336" y="1077"/>
                  </a:cubicBezTo>
                  <a:cubicBezTo>
                    <a:pt x="3302" y="1010"/>
                    <a:pt x="3269" y="943"/>
                    <a:pt x="3202" y="877"/>
                  </a:cubicBezTo>
                  <a:cubicBezTo>
                    <a:pt x="3102" y="710"/>
                    <a:pt x="3002" y="510"/>
                    <a:pt x="2835" y="376"/>
                  </a:cubicBezTo>
                  <a:cubicBezTo>
                    <a:pt x="2669" y="243"/>
                    <a:pt x="2469" y="176"/>
                    <a:pt x="2302" y="109"/>
                  </a:cubicBezTo>
                  <a:cubicBezTo>
                    <a:pt x="2070" y="63"/>
                    <a:pt x="1789" y="0"/>
                    <a:pt x="15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2" name="Google Shape;4662;p74"/>
            <p:cNvSpPr/>
            <p:nvPr/>
          </p:nvSpPr>
          <p:spPr>
            <a:xfrm>
              <a:off x="6509659" y="3263716"/>
              <a:ext cx="126551" cy="98965"/>
            </a:xfrm>
            <a:custGeom>
              <a:avLst/>
              <a:gdLst/>
              <a:ahLst/>
              <a:cxnLst/>
              <a:rect l="l" t="t" r="r" b="b"/>
              <a:pathLst>
                <a:path w="3670" h="2870" extrusionOk="0">
                  <a:moveTo>
                    <a:pt x="200" y="1"/>
                  </a:moveTo>
                  <a:cubicBezTo>
                    <a:pt x="100" y="201"/>
                    <a:pt x="33" y="468"/>
                    <a:pt x="33" y="701"/>
                  </a:cubicBezTo>
                  <a:cubicBezTo>
                    <a:pt x="0" y="701"/>
                    <a:pt x="100" y="1168"/>
                    <a:pt x="100" y="1368"/>
                  </a:cubicBezTo>
                  <a:cubicBezTo>
                    <a:pt x="100" y="1502"/>
                    <a:pt x="100" y="1569"/>
                    <a:pt x="134" y="1669"/>
                  </a:cubicBezTo>
                  <a:cubicBezTo>
                    <a:pt x="167" y="1735"/>
                    <a:pt x="267" y="1835"/>
                    <a:pt x="334" y="1869"/>
                  </a:cubicBezTo>
                  <a:cubicBezTo>
                    <a:pt x="434" y="1969"/>
                    <a:pt x="467" y="2036"/>
                    <a:pt x="500" y="2136"/>
                  </a:cubicBezTo>
                  <a:cubicBezTo>
                    <a:pt x="534" y="2269"/>
                    <a:pt x="634" y="2302"/>
                    <a:pt x="701" y="2369"/>
                  </a:cubicBezTo>
                  <a:cubicBezTo>
                    <a:pt x="834" y="2503"/>
                    <a:pt x="1001" y="2603"/>
                    <a:pt x="1168" y="2669"/>
                  </a:cubicBezTo>
                  <a:cubicBezTo>
                    <a:pt x="1501" y="2836"/>
                    <a:pt x="1835" y="2870"/>
                    <a:pt x="2202" y="2870"/>
                  </a:cubicBezTo>
                  <a:cubicBezTo>
                    <a:pt x="2368" y="2870"/>
                    <a:pt x="2602" y="2836"/>
                    <a:pt x="2769" y="2736"/>
                  </a:cubicBezTo>
                  <a:cubicBezTo>
                    <a:pt x="2969" y="2636"/>
                    <a:pt x="3036" y="2469"/>
                    <a:pt x="3169" y="2302"/>
                  </a:cubicBezTo>
                  <a:cubicBezTo>
                    <a:pt x="3302" y="2136"/>
                    <a:pt x="3469" y="2002"/>
                    <a:pt x="3603" y="1835"/>
                  </a:cubicBezTo>
                  <a:cubicBezTo>
                    <a:pt x="3636" y="1769"/>
                    <a:pt x="3669" y="1702"/>
                    <a:pt x="3669" y="1635"/>
                  </a:cubicBezTo>
                  <a:lnTo>
                    <a:pt x="3669" y="1635"/>
                  </a:lnTo>
                  <a:cubicBezTo>
                    <a:pt x="3636" y="1769"/>
                    <a:pt x="3569" y="1835"/>
                    <a:pt x="3503" y="1902"/>
                  </a:cubicBezTo>
                  <a:cubicBezTo>
                    <a:pt x="3436" y="2002"/>
                    <a:pt x="3302" y="2036"/>
                    <a:pt x="3202" y="2136"/>
                  </a:cubicBezTo>
                  <a:cubicBezTo>
                    <a:pt x="3169" y="2169"/>
                    <a:pt x="3169" y="2202"/>
                    <a:pt x="3136" y="2269"/>
                  </a:cubicBezTo>
                  <a:cubicBezTo>
                    <a:pt x="3102" y="2302"/>
                    <a:pt x="3036" y="2302"/>
                    <a:pt x="3002" y="2302"/>
                  </a:cubicBezTo>
                  <a:cubicBezTo>
                    <a:pt x="2936" y="2336"/>
                    <a:pt x="2835" y="2336"/>
                    <a:pt x="2769" y="2436"/>
                  </a:cubicBezTo>
                  <a:cubicBezTo>
                    <a:pt x="2669" y="2503"/>
                    <a:pt x="2635" y="2603"/>
                    <a:pt x="2502" y="2603"/>
                  </a:cubicBezTo>
                  <a:cubicBezTo>
                    <a:pt x="2368" y="2536"/>
                    <a:pt x="2302" y="2503"/>
                    <a:pt x="2202" y="2503"/>
                  </a:cubicBezTo>
                  <a:cubicBezTo>
                    <a:pt x="2135" y="2503"/>
                    <a:pt x="2035" y="2536"/>
                    <a:pt x="1935" y="2536"/>
                  </a:cubicBezTo>
                  <a:cubicBezTo>
                    <a:pt x="1701" y="2536"/>
                    <a:pt x="1535" y="2369"/>
                    <a:pt x="1334" y="2336"/>
                  </a:cubicBezTo>
                  <a:cubicBezTo>
                    <a:pt x="1268" y="2336"/>
                    <a:pt x="1168" y="2336"/>
                    <a:pt x="1101" y="2269"/>
                  </a:cubicBezTo>
                  <a:lnTo>
                    <a:pt x="967" y="2002"/>
                  </a:lnTo>
                  <a:cubicBezTo>
                    <a:pt x="934" y="1936"/>
                    <a:pt x="867" y="1835"/>
                    <a:pt x="801" y="1802"/>
                  </a:cubicBezTo>
                  <a:cubicBezTo>
                    <a:pt x="767" y="1802"/>
                    <a:pt x="701" y="1769"/>
                    <a:pt x="667" y="1769"/>
                  </a:cubicBezTo>
                  <a:cubicBezTo>
                    <a:pt x="601" y="1702"/>
                    <a:pt x="534" y="1702"/>
                    <a:pt x="500" y="1669"/>
                  </a:cubicBezTo>
                  <a:cubicBezTo>
                    <a:pt x="467" y="1602"/>
                    <a:pt x="434" y="1435"/>
                    <a:pt x="367" y="1335"/>
                  </a:cubicBezTo>
                  <a:cubicBezTo>
                    <a:pt x="334" y="1202"/>
                    <a:pt x="300" y="1135"/>
                    <a:pt x="267" y="1002"/>
                  </a:cubicBezTo>
                  <a:cubicBezTo>
                    <a:pt x="267" y="868"/>
                    <a:pt x="200" y="768"/>
                    <a:pt x="200" y="635"/>
                  </a:cubicBezTo>
                  <a:cubicBezTo>
                    <a:pt x="200" y="501"/>
                    <a:pt x="267" y="368"/>
                    <a:pt x="267" y="234"/>
                  </a:cubicBezTo>
                  <a:cubicBezTo>
                    <a:pt x="267" y="168"/>
                    <a:pt x="200" y="68"/>
                    <a:pt x="200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3" name="Google Shape;4663;p74"/>
            <p:cNvSpPr/>
            <p:nvPr/>
          </p:nvSpPr>
          <p:spPr>
            <a:xfrm>
              <a:off x="6528038" y="3276371"/>
              <a:ext cx="2345" cy="465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68" y="101"/>
                  </a:moveTo>
                  <a:lnTo>
                    <a:pt x="68" y="101"/>
                  </a:lnTo>
                  <a:lnTo>
                    <a:pt x="68" y="10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cubicBezTo>
                    <a:pt x="1" y="134"/>
                    <a:pt x="1" y="134"/>
                    <a:pt x="68" y="101"/>
                  </a:cubicBezTo>
                  <a:cubicBezTo>
                    <a:pt x="1" y="101"/>
                    <a:pt x="1" y="101"/>
                    <a:pt x="68" y="101"/>
                  </a:cubicBezTo>
                  <a:cubicBezTo>
                    <a:pt x="1" y="101"/>
                    <a:pt x="1" y="101"/>
                    <a:pt x="68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4" name="Google Shape;4664;p74"/>
            <p:cNvSpPr/>
            <p:nvPr/>
          </p:nvSpPr>
          <p:spPr>
            <a:xfrm>
              <a:off x="5969057" y="3075205"/>
              <a:ext cx="129999" cy="122999"/>
            </a:xfrm>
            <a:custGeom>
              <a:avLst/>
              <a:gdLst/>
              <a:ahLst/>
              <a:cxnLst/>
              <a:rect l="l" t="t" r="r" b="b"/>
              <a:pathLst>
                <a:path w="3770" h="3567" extrusionOk="0">
                  <a:moveTo>
                    <a:pt x="2186" y="1"/>
                  </a:moveTo>
                  <a:cubicBezTo>
                    <a:pt x="2071" y="1"/>
                    <a:pt x="1960" y="27"/>
                    <a:pt x="1868" y="64"/>
                  </a:cubicBezTo>
                  <a:lnTo>
                    <a:pt x="1501" y="164"/>
                  </a:lnTo>
                  <a:cubicBezTo>
                    <a:pt x="1468" y="231"/>
                    <a:pt x="1368" y="231"/>
                    <a:pt x="1301" y="264"/>
                  </a:cubicBezTo>
                  <a:cubicBezTo>
                    <a:pt x="1101" y="331"/>
                    <a:pt x="868" y="397"/>
                    <a:pt x="701" y="498"/>
                  </a:cubicBezTo>
                  <a:cubicBezTo>
                    <a:pt x="534" y="631"/>
                    <a:pt x="434" y="798"/>
                    <a:pt x="334" y="965"/>
                  </a:cubicBezTo>
                  <a:cubicBezTo>
                    <a:pt x="167" y="1298"/>
                    <a:pt x="0" y="1665"/>
                    <a:pt x="0" y="2065"/>
                  </a:cubicBezTo>
                  <a:cubicBezTo>
                    <a:pt x="0" y="2132"/>
                    <a:pt x="34" y="2265"/>
                    <a:pt x="34" y="2332"/>
                  </a:cubicBezTo>
                  <a:cubicBezTo>
                    <a:pt x="100" y="2632"/>
                    <a:pt x="200" y="2899"/>
                    <a:pt x="434" y="3099"/>
                  </a:cubicBezTo>
                  <a:cubicBezTo>
                    <a:pt x="634" y="3266"/>
                    <a:pt x="868" y="3433"/>
                    <a:pt x="1134" y="3466"/>
                  </a:cubicBezTo>
                  <a:cubicBezTo>
                    <a:pt x="1134" y="3500"/>
                    <a:pt x="1601" y="3500"/>
                    <a:pt x="1802" y="3566"/>
                  </a:cubicBezTo>
                  <a:lnTo>
                    <a:pt x="2102" y="3566"/>
                  </a:lnTo>
                  <a:cubicBezTo>
                    <a:pt x="2168" y="3566"/>
                    <a:pt x="2235" y="3500"/>
                    <a:pt x="2335" y="3433"/>
                  </a:cubicBezTo>
                  <a:cubicBezTo>
                    <a:pt x="2435" y="3333"/>
                    <a:pt x="2535" y="3333"/>
                    <a:pt x="2635" y="3300"/>
                  </a:cubicBezTo>
                  <a:cubicBezTo>
                    <a:pt x="2736" y="3300"/>
                    <a:pt x="2836" y="3266"/>
                    <a:pt x="2936" y="3166"/>
                  </a:cubicBezTo>
                  <a:cubicBezTo>
                    <a:pt x="3036" y="3099"/>
                    <a:pt x="3169" y="2933"/>
                    <a:pt x="3303" y="2799"/>
                  </a:cubicBezTo>
                  <a:cubicBezTo>
                    <a:pt x="3503" y="2566"/>
                    <a:pt x="3636" y="2165"/>
                    <a:pt x="3703" y="1832"/>
                  </a:cubicBezTo>
                  <a:cubicBezTo>
                    <a:pt x="3770" y="1632"/>
                    <a:pt x="3770" y="1432"/>
                    <a:pt x="3703" y="1265"/>
                  </a:cubicBezTo>
                  <a:cubicBezTo>
                    <a:pt x="3636" y="1098"/>
                    <a:pt x="3469" y="931"/>
                    <a:pt x="3303" y="798"/>
                  </a:cubicBezTo>
                  <a:cubicBezTo>
                    <a:pt x="3169" y="631"/>
                    <a:pt x="3102" y="431"/>
                    <a:pt x="2936" y="297"/>
                  </a:cubicBezTo>
                  <a:cubicBezTo>
                    <a:pt x="2869" y="264"/>
                    <a:pt x="2802" y="164"/>
                    <a:pt x="2702" y="164"/>
                  </a:cubicBezTo>
                  <a:cubicBezTo>
                    <a:pt x="2669" y="131"/>
                    <a:pt x="2635" y="131"/>
                    <a:pt x="2602" y="131"/>
                  </a:cubicBezTo>
                  <a:cubicBezTo>
                    <a:pt x="2535" y="97"/>
                    <a:pt x="2502" y="64"/>
                    <a:pt x="2469" y="64"/>
                  </a:cubicBezTo>
                  <a:cubicBezTo>
                    <a:pt x="2378" y="19"/>
                    <a:pt x="2281" y="1"/>
                    <a:pt x="2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5" name="Google Shape;4665;p74"/>
            <p:cNvSpPr/>
            <p:nvPr/>
          </p:nvSpPr>
          <p:spPr>
            <a:xfrm>
              <a:off x="5985160" y="3080826"/>
              <a:ext cx="113896" cy="117378"/>
            </a:xfrm>
            <a:custGeom>
              <a:avLst/>
              <a:gdLst/>
              <a:ahLst/>
              <a:cxnLst/>
              <a:rect l="l" t="t" r="r" b="b"/>
              <a:pathLst>
                <a:path w="3303" h="3404" extrusionOk="0">
                  <a:moveTo>
                    <a:pt x="2369" y="1"/>
                  </a:moveTo>
                  <a:cubicBezTo>
                    <a:pt x="2469" y="68"/>
                    <a:pt x="2502" y="101"/>
                    <a:pt x="2535" y="134"/>
                  </a:cubicBezTo>
                  <a:cubicBezTo>
                    <a:pt x="2547" y="144"/>
                    <a:pt x="2558" y="153"/>
                    <a:pt x="2569" y="163"/>
                  </a:cubicBezTo>
                  <a:lnTo>
                    <a:pt x="2569" y="163"/>
                  </a:lnTo>
                  <a:cubicBezTo>
                    <a:pt x="2530" y="100"/>
                    <a:pt x="2467" y="50"/>
                    <a:pt x="2369" y="1"/>
                  </a:cubicBezTo>
                  <a:close/>
                  <a:moveTo>
                    <a:pt x="2569" y="163"/>
                  </a:moveTo>
                  <a:cubicBezTo>
                    <a:pt x="2583" y="185"/>
                    <a:pt x="2593" y="209"/>
                    <a:pt x="2602" y="234"/>
                  </a:cubicBezTo>
                  <a:cubicBezTo>
                    <a:pt x="2669" y="335"/>
                    <a:pt x="2669" y="468"/>
                    <a:pt x="2736" y="568"/>
                  </a:cubicBezTo>
                  <a:lnTo>
                    <a:pt x="2869" y="668"/>
                  </a:lnTo>
                  <a:lnTo>
                    <a:pt x="2869" y="835"/>
                  </a:lnTo>
                  <a:cubicBezTo>
                    <a:pt x="2869" y="968"/>
                    <a:pt x="2869" y="1068"/>
                    <a:pt x="2902" y="1135"/>
                  </a:cubicBezTo>
                  <a:cubicBezTo>
                    <a:pt x="2936" y="1235"/>
                    <a:pt x="3036" y="1302"/>
                    <a:pt x="3002" y="1435"/>
                  </a:cubicBezTo>
                  <a:lnTo>
                    <a:pt x="2869" y="1669"/>
                  </a:lnTo>
                  <a:cubicBezTo>
                    <a:pt x="2836" y="1769"/>
                    <a:pt x="2836" y="1836"/>
                    <a:pt x="2836" y="1969"/>
                  </a:cubicBezTo>
                  <a:cubicBezTo>
                    <a:pt x="2802" y="2169"/>
                    <a:pt x="2569" y="2269"/>
                    <a:pt x="2502" y="2469"/>
                  </a:cubicBezTo>
                  <a:cubicBezTo>
                    <a:pt x="2502" y="2603"/>
                    <a:pt x="2469" y="2670"/>
                    <a:pt x="2369" y="2736"/>
                  </a:cubicBezTo>
                  <a:cubicBezTo>
                    <a:pt x="2302" y="2770"/>
                    <a:pt x="2202" y="2803"/>
                    <a:pt x="2135" y="2803"/>
                  </a:cubicBezTo>
                  <a:cubicBezTo>
                    <a:pt x="2035" y="2803"/>
                    <a:pt x="1968" y="2836"/>
                    <a:pt x="1868" y="2903"/>
                  </a:cubicBezTo>
                  <a:cubicBezTo>
                    <a:pt x="1835" y="2903"/>
                    <a:pt x="1802" y="2936"/>
                    <a:pt x="1802" y="2970"/>
                  </a:cubicBezTo>
                  <a:lnTo>
                    <a:pt x="1668" y="3103"/>
                  </a:lnTo>
                  <a:cubicBezTo>
                    <a:pt x="1568" y="3137"/>
                    <a:pt x="1468" y="3137"/>
                    <a:pt x="1335" y="3137"/>
                  </a:cubicBezTo>
                  <a:cubicBezTo>
                    <a:pt x="1234" y="3170"/>
                    <a:pt x="1134" y="3170"/>
                    <a:pt x="1001" y="3170"/>
                  </a:cubicBezTo>
                  <a:cubicBezTo>
                    <a:pt x="868" y="3170"/>
                    <a:pt x="734" y="3170"/>
                    <a:pt x="634" y="3137"/>
                  </a:cubicBezTo>
                  <a:lnTo>
                    <a:pt x="234" y="3003"/>
                  </a:lnTo>
                  <a:cubicBezTo>
                    <a:pt x="167" y="2970"/>
                    <a:pt x="67" y="2970"/>
                    <a:pt x="0" y="2970"/>
                  </a:cubicBezTo>
                  <a:cubicBezTo>
                    <a:pt x="200" y="3137"/>
                    <a:pt x="401" y="3270"/>
                    <a:pt x="667" y="3303"/>
                  </a:cubicBezTo>
                  <a:cubicBezTo>
                    <a:pt x="667" y="3337"/>
                    <a:pt x="1134" y="3337"/>
                    <a:pt x="1335" y="3403"/>
                  </a:cubicBezTo>
                  <a:lnTo>
                    <a:pt x="1635" y="3403"/>
                  </a:lnTo>
                  <a:cubicBezTo>
                    <a:pt x="1701" y="3403"/>
                    <a:pt x="1768" y="3337"/>
                    <a:pt x="1868" y="3270"/>
                  </a:cubicBezTo>
                  <a:cubicBezTo>
                    <a:pt x="1968" y="3170"/>
                    <a:pt x="2068" y="3170"/>
                    <a:pt x="2168" y="3137"/>
                  </a:cubicBezTo>
                  <a:cubicBezTo>
                    <a:pt x="2269" y="3137"/>
                    <a:pt x="2369" y="3103"/>
                    <a:pt x="2469" y="3003"/>
                  </a:cubicBezTo>
                  <a:cubicBezTo>
                    <a:pt x="2569" y="2936"/>
                    <a:pt x="2702" y="2770"/>
                    <a:pt x="2836" y="2636"/>
                  </a:cubicBezTo>
                  <a:cubicBezTo>
                    <a:pt x="3036" y="2403"/>
                    <a:pt x="3169" y="2002"/>
                    <a:pt x="3236" y="1669"/>
                  </a:cubicBezTo>
                  <a:cubicBezTo>
                    <a:pt x="3303" y="1469"/>
                    <a:pt x="3303" y="1269"/>
                    <a:pt x="3236" y="1102"/>
                  </a:cubicBezTo>
                  <a:cubicBezTo>
                    <a:pt x="3169" y="935"/>
                    <a:pt x="3002" y="768"/>
                    <a:pt x="2902" y="635"/>
                  </a:cubicBezTo>
                  <a:cubicBezTo>
                    <a:pt x="2809" y="479"/>
                    <a:pt x="2716" y="295"/>
                    <a:pt x="2569" y="163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6" name="Google Shape;4666;p74"/>
            <p:cNvSpPr/>
            <p:nvPr/>
          </p:nvSpPr>
          <p:spPr>
            <a:xfrm>
              <a:off x="5276632" y="3081826"/>
              <a:ext cx="131137" cy="119827"/>
            </a:xfrm>
            <a:custGeom>
              <a:avLst/>
              <a:gdLst/>
              <a:ahLst/>
              <a:cxnLst/>
              <a:rect l="l" t="t" r="r" b="b"/>
              <a:pathLst>
                <a:path w="3803" h="3475" extrusionOk="0">
                  <a:moveTo>
                    <a:pt x="1939" y="0"/>
                  </a:moveTo>
                  <a:cubicBezTo>
                    <a:pt x="1862" y="0"/>
                    <a:pt x="1781" y="5"/>
                    <a:pt x="1701" y="5"/>
                  </a:cubicBezTo>
                  <a:cubicBezTo>
                    <a:pt x="1335" y="72"/>
                    <a:pt x="934" y="172"/>
                    <a:pt x="601" y="406"/>
                  </a:cubicBezTo>
                  <a:lnTo>
                    <a:pt x="401" y="606"/>
                  </a:lnTo>
                  <a:cubicBezTo>
                    <a:pt x="200" y="806"/>
                    <a:pt x="67" y="1073"/>
                    <a:pt x="34" y="1340"/>
                  </a:cubicBezTo>
                  <a:cubicBezTo>
                    <a:pt x="0" y="1606"/>
                    <a:pt x="34" y="1907"/>
                    <a:pt x="134" y="2140"/>
                  </a:cubicBezTo>
                  <a:cubicBezTo>
                    <a:pt x="100" y="2140"/>
                    <a:pt x="401" y="2574"/>
                    <a:pt x="467" y="2741"/>
                  </a:cubicBezTo>
                  <a:cubicBezTo>
                    <a:pt x="534" y="2807"/>
                    <a:pt x="567" y="2907"/>
                    <a:pt x="634" y="2974"/>
                  </a:cubicBezTo>
                  <a:cubicBezTo>
                    <a:pt x="701" y="3074"/>
                    <a:pt x="801" y="3074"/>
                    <a:pt x="901" y="3108"/>
                  </a:cubicBezTo>
                  <a:cubicBezTo>
                    <a:pt x="968" y="3141"/>
                    <a:pt x="1068" y="3208"/>
                    <a:pt x="1134" y="3274"/>
                  </a:cubicBezTo>
                  <a:cubicBezTo>
                    <a:pt x="1234" y="3308"/>
                    <a:pt x="1368" y="3374"/>
                    <a:pt x="1435" y="3408"/>
                  </a:cubicBezTo>
                  <a:cubicBezTo>
                    <a:pt x="1601" y="3475"/>
                    <a:pt x="1802" y="3475"/>
                    <a:pt x="1968" y="3475"/>
                  </a:cubicBezTo>
                  <a:cubicBezTo>
                    <a:pt x="2369" y="3475"/>
                    <a:pt x="2702" y="3408"/>
                    <a:pt x="3036" y="3241"/>
                  </a:cubicBezTo>
                  <a:cubicBezTo>
                    <a:pt x="3203" y="3141"/>
                    <a:pt x="3369" y="3074"/>
                    <a:pt x="3503" y="2907"/>
                  </a:cubicBezTo>
                  <a:cubicBezTo>
                    <a:pt x="3603" y="2741"/>
                    <a:pt x="3603" y="2540"/>
                    <a:pt x="3603" y="2307"/>
                  </a:cubicBezTo>
                  <a:cubicBezTo>
                    <a:pt x="3703" y="2107"/>
                    <a:pt x="3770" y="1940"/>
                    <a:pt x="3803" y="1740"/>
                  </a:cubicBezTo>
                  <a:cubicBezTo>
                    <a:pt x="3803" y="1640"/>
                    <a:pt x="3803" y="1573"/>
                    <a:pt x="3770" y="1473"/>
                  </a:cubicBezTo>
                  <a:cubicBezTo>
                    <a:pt x="3770" y="1440"/>
                    <a:pt x="3736" y="1406"/>
                    <a:pt x="3736" y="1340"/>
                  </a:cubicBezTo>
                  <a:cubicBezTo>
                    <a:pt x="3703" y="1273"/>
                    <a:pt x="3703" y="1240"/>
                    <a:pt x="3703" y="1173"/>
                  </a:cubicBezTo>
                  <a:cubicBezTo>
                    <a:pt x="3670" y="973"/>
                    <a:pt x="3536" y="839"/>
                    <a:pt x="3369" y="739"/>
                  </a:cubicBezTo>
                  <a:cubicBezTo>
                    <a:pt x="3236" y="639"/>
                    <a:pt x="3136" y="572"/>
                    <a:pt x="3036" y="472"/>
                  </a:cubicBezTo>
                  <a:cubicBezTo>
                    <a:pt x="2936" y="439"/>
                    <a:pt x="2902" y="406"/>
                    <a:pt x="2836" y="339"/>
                  </a:cubicBezTo>
                  <a:cubicBezTo>
                    <a:pt x="2669" y="272"/>
                    <a:pt x="2502" y="139"/>
                    <a:pt x="2269" y="72"/>
                  </a:cubicBezTo>
                  <a:cubicBezTo>
                    <a:pt x="2168" y="12"/>
                    <a:pt x="2056" y="0"/>
                    <a:pt x="19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7" name="Google Shape;4667;p74"/>
            <p:cNvSpPr/>
            <p:nvPr/>
          </p:nvSpPr>
          <p:spPr>
            <a:xfrm>
              <a:off x="5277770" y="3131445"/>
              <a:ext cx="133482" cy="70206"/>
            </a:xfrm>
            <a:custGeom>
              <a:avLst/>
              <a:gdLst/>
              <a:ahLst/>
              <a:cxnLst/>
              <a:rect l="l" t="t" r="r" b="b"/>
              <a:pathLst>
                <a:path w="3871" h="2036" extrusionOk="0">
                  <a:moveTo>
                    <a:pt x="1" y="1"/>
                  </a:moveTo>
                  <a:cubicBezTo>
                    <a:pt x="1" y="268"/>
                    <a:pt x="34" y="501"/>
                    <a:pt x="101" y="701"/>
                  </a:cubicBezTo>
                  <a:cubicBezTo>
                    <a:pt x="67" y="701"/>
                    <a:pt x="368" y="1135"/>
                    <a:pt x="434" y="1302"/>
                  </a:cubicBezTo>
                  <a:cubicBezTo>
                    <a:pt x="501" y="1368"/>
                    <a:pt x="534" y="1468"/>
                    <a:pt x="601" y="1535"/>
                  </a:cubicBezTo>
                  <a:cubicBezTo>
                    <a:pt x="668" y="1635"/>
                    <a:pt x="768" y="1635"/>
                    <a:pt x="868" y="1669"/>
                  </a:cubicBezTo>
                  <a:cubicBezTo>
                    <a:pt x="935" y="1702"/>
                    <a:pt x="1035" y="1769"/>
                    <a:pt x="1101" y="1835"/>
                  </a:cubicBezTo>
                  <a:cubicBezTo>
                    <a:pt x="1201" y="1869"/>
                    <a:pt x="1335" y="1935"/>
                    <a:pt x="1402" y="1969"/>
                  </a:cubicBezTo>
                  <a:cubicBezTo>
                    <a:pt x="1568" y="2036"/>
                    <a:pt x="1769" y="2036"/>
                    <a:pt x="1935" y="2036"/>
                  </a:cubicBezTo>
                  <a:cubicBezTo>
                    <a:pt x="2336" y="2036"/>
                    <a:pt x="2669" y="1969"/>
                    <a:pt x="3003" y="1802"/>
                  </a:cubicBezTo>
                  <a:cubicBezTo>
                    <a:pt x="3170" y="1702"/>
                    <a:pt x="3336" y="1635"/>
                    <a:pt x="3470" y="1468"/>
                  </a:cubicBezTo>
                  <a:cubicBezTo>
                    <a:pt x="3570" y="1302"/>
                    <a:pt x="3570" y="1101"/>
                    <a:pt x="3637" y="868"/>
                  </a:cubicBezTo>
                  <a:cubicBezTo>
                    <a:pt x="3703" y="668"/>
                    <a:pt x="3770" y="501"/>
                    <a:pt x="3837" y="301"/>
                  </a:cubicBezTo>
                  <a:cubicBezTo>
                    <a:pt x="3870" y="201"/>
                    <a:pt x="3870" y="167"/>
                    <a:pt x="3837" y="101"/>
                  </a:cubicBezTo>
                  <a:cubicBezTo>
                    <a:pt x="3837" y="201"/>
                    <a:pt x="3837" y="334"/>
                    <a:pt x="3770" y="434"/>
                  </a:cubicBezTo>
                  <a:cubicBezTo>
                    <a:pt x="3737" y="501"/>
                    <a:pt x="3670" y="601"/>
                    <a:pt x="3637" y="701"/>
                  </a:cubicBezTo>
                  <a:cubicBezTo>
                    <a:pt x="3570" y="768"/>
                    <a:pt x="3570" y="835"/>
                    <a:pt x="3570" y="868"/>
                  </a:cubicBezTo>
                  <a:cubicBezTo>
                    <a:pt x="3536" y="935"/>
                    <a:pt x="3503" y="935"/>
                    <a:pt x="3470" y="968"/>
                  </a:cubicBezTo>
                  <a:cubicBezTo>
                    <a:pt x="3370" y="1001"/>
                    <a:pt x="3303" y="1101"/>
                    <a:pt x="3236" y="1168"/>
                  </a:cubicBezTo>
                  <a:cubicBezTo>
                    <a:pt x="3203" y="1268"/>
                    <a:pt x="3203" y="1368"/>
                    <a:pt x="3069" y="1435"/>
                  </a:cubicBezTo>
                  <a:cubicBezTo>
                    <a:pt x="3003" y="1435"/>
                    <a:pt x="2869" y="1435"/>
                    <a:pt x="2803" y="1468"/>
                  </a:cubicBezTo>
                  <a:cubicBezTo>
                    <a:pt x="2703" y="1502"/>
                    <a:pt x="2636" y="1602"/>
                    <a:pt x="2536" y="1635"/>
                  </a:cubicBezTo>
                  <a:cubicBezTo>
                    <a:pt x="2490" y="1654"/>
                    <a:pt x="2441" y="1659"/>
                    <a:pt x="2390" y="1659"/>
                  </a:cubicBezTo>
                  <a:cubicBezTo>
                    <a:pt x="2307" y="1659"/>
                    <a:pt x="2217" y="1644"/>
                    <a:pt x="2121" y="1644"/>
                  </a:cubicBezTo>
                  <a:cubicBezTo>
                    <a:pt x="2062" y="1644"/>
                    <a:pt x="2000" y="1650"/>
                    <a:pt x="1935" y="1669"/>
                  </a:cubicBezTo>
                  <a:cubicBezTo>
                    <a:pt x="1866" y="1692"/>
                    <a:pt x="1797" y="1730"/>
                    <a:pt x="1739" y="1730"/>
                  </a:cubicBezTo>
                  <a:cubicBezTo>
                    <a:pt x="1713" y="1730"/>
                    <a:pt x="1689" y="1723"/>
                    <a:pt x="1668" y="1702"/>
                  </a:cubicBezTo>
                  <a:cubicBezTo>
                    <a:pt x="1568" y="1669"/>
                    <a:pt x="1535" y="1602"/>
                    <a:pt x="1435" y="1535"/>
                  </a:cubicBezTo>
                  <a:cubicBezTo>
                    <a:pt x="1402" y="1502"/>
                    <a:pt x="1335" y="1468"/>
                    <a:pt x="1235" y="1435"/>
                  </a:cubicBezTo>
                  <a:lnTo>
                    <a:pt x="1101" y="1435"/>
                  </a:lnTo>
                  <a:cubicBezTo>
                    <a:pt x="1079" y="1435"/>
                    <a:pt x="1042" y="1450"/>
                    <a:pt x="1000" y="1450"/>
                  </a:cubicBezTo>
                  <a:cubicBezTo>
                    <a:pt x="979" y="1450"/>
                    <a:pt x="957" y="1446"/>
                    <a:pt x="935" y="1435"/>
                  </a:cubicBezTo>
                  <a:lnTo>
                    <a:pt x="701" y="1168"/>
                  </a:lnTo>
                  <a:lnTo>
                    <a:pt x="434" y="935"/>
                  </a:lnTo>
                  <a:cubicBezTo>
                    <a:pt x="368" y="801"/>
                    <a:pt x="267" y="701"/>
                    <a:pt x="234" y="601"/>
                  </a:cubicBezTo>
                  <a:lnTo>
                    <a:pt x="101" y="201"/>
                  </a:lnTo>
                  <a:cubicBezTo>
                    <a:pt x="67" y="134"/>
                    <a:pt x="34" y="101"/>
                    <a:pt x="1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8" name="Google Shape;4668;p74"/>
            <p:cNvSpPr/>
            <p:nvPr/>
          </p:nvSpPr>
          <p:spPr>
            <a:xfrm>
              <a:off x="6521142" y="3175443"/>
              <a:ext cx="52965" cy="44103"/>
            </a:xfrm>
            <a:custGeom>
              <a:avLst/>
              <a:gdLst/>
              <a:ahLst/>
              <a:cxnLst/>
              <a:rect l="l" t="t" r="r" b="b"/>
              <a:pathLst>
                <a:path w="1536" h="1279" extrusionOk="0">
                  <a:moveTo>
                    <a:pt x="818" y="1"/>
                  </a:moveTo>
                  <a:cubicBezTo>
                    <a:pt x="810" y="1"/>
                    <a:pt x="801" y="9"/>
                    <a:pt x="801" y="26"/>
                  </a:cubicBezTo>
                  <a:cubicBezTo>
                    <a:pt x="771" y="85"/>
                    <a:pt x="689" y="198"/>
                    <a:pt x="576" y="198"/>
                  </a:cubicBezTo>
                  <a:cubicBezTo>
                    <a:pt x="563" y="198"/>
                    <a:pt x="549" y="196"/>
                    <a:pt x="534" y="192"/>
                  </a:cubicBezTo>
                  <a:cubicBezTo>
                    <a:pt x="468" y="159"/>
                    <a:pt x="368" y="92"/>
                    <a:pt x="334" y="92"/>
                  </a:cubicBezTo>
                  <a:cubicBezTo>
                    <a:pt x="301" y="92"/>
                    <a:pt x="301" y="92"/>
                    <a:pt x="301" y="159"/>
                  </a:cubicBezTo>
                  <a:cubicBezTo>
                    <a:pt x="334" y="259"/>
                    <a:pt x="334" y="393"/>
                    <a:pt x="201" y="426"/>
                  </a:cubicBezTo>
                  <a:cubicBezTo>
                    <a:pt x="134" y="426"/>
                    <a:pt x="34" y="493"/>
                    <a:pt x="1" y="493"/>
                  </a:cubicBezTo>
                  <a:lnTo>
                    <a:pt x="1" y="526"/>
                  </a:lnTo>
                  <a:cubicBezTo>
                    <a:pt x="101" y="559"/>
                    <a:pt x="201" y="593"/>
                    <a:pt x="201" y="693"/>
                  </a:cubicBezTo>
                  <a:cubicBezTo>
                    <a:pt x="201" y="760"/>
                    <a:pt x="134" y="893"/>
                    <a:pt x="101" y="926"/>
                  </a:cubicBezTo>
                  <a:cubicBezTo>
                    <a:pt x="34" y="926"/>
                    <a:pt x="34" y="993"/>
                    <a:pt x="101" y="993"/>
                  </a:cubicBezTo>
                  <a:cubicBezTo>
                    <a:pt x="201" y="993"/>
                    <a:pt x="434" y="993"/>
                    <a:pt x="434" y="1227"/>
                  </a:cubicBezTo>
                  <a:cubicBezTo>
                    <a:pt x="434" y="1260"/>
                    <a:pt x="468" y="1260"/>
                    <a:pt x="468" y="1260"/>
                  </a:cubicBezTo>
                  <a:cubicBezTo>
                    <a:pt x="522" y="1206"/>
                    <a:pt x="597" y="1108"/>
                    <a:pt x="730" y="1108"/>
                  </a:cubicBezTo>
                  <a:cubicBezTo>
                    <a:pt x="762" y="1108"/>
                    <a:pt x="796" y="1114"/>
                    <a:pt x="835" y="1126"/>
                  </a:cubicBezTo>
                  <a:cubicBezTo>
                    <a:pt x="916" y="1180"/>
                    <a:pt x="1084" y="1278"/>
                    <a:pt x="1145" y="1278"/>
                  </a:cubicBezTo>
                  <a:cubicBezTo>
                    <a:pt x="1160" y="1278"/>
                    <a:pt x="1168" y="1273"/>
                    <a:pt x="1168" y="1260"/>
                  </a:cubicBezTo>
                  <a:cubicBezTo>
                    <a:pt x="1202" y="1193"/>
                    <a:pt x="1168" y="926"/>
                    <a:pt x="1302" y="860"/>
                  </a:cubicBezTo>
                  <a:cubicBezTo>
                    <a:pt x="1368" y="826"/>
                    <a:pt x="1435" y="760"/>
                    <a:pt x="1468" y="760"/>
                  </a:cubicBezTo>
                  <a:cubicBezTo>
                    <a:pt x="1468" y="760"/>
                    <a:pt x="1468" y="745"/>
                    <a:pt x="1488" y="745"/>
                  </a:cubicBezTo>
                  <a:cubicBezTo>
                    <a:pt x="1498" y="745"/>
                    <a:pt x="1513" y="748"/>
                    <a:pt x="1535" y="760"/>
                  </a:cubicBezTo>
                  <a:cubicBezTo>
                    <a:pt x="1468" y="726"/>
                    <a:pt x="1368" y="659"/>
                    <a:pt x="1402" y="526"/>
                  </a:cubicBezTo>
                  <a:cubicBezTo>
                    <a:pt x="1402" y="426"/>
                    <a:pt x="1468" y="393"/>
                    <a:pt x="1502" y="359"/>
                  </a:cubicBezTo>
                  <a:cubicBezTo>
                    <a:pt x="1502" y="359"/>
                    <a:pt x="1502" y="326"/>
                    <a:pt x="1468" y="326"/>
                  </a:cubicBezTo>
                  <a:cubicBezTo>
                    <a:pt x="1424" y="326"/>
                    <a:pt x="1365" y="330"/>
                    <a:pt x="1303" y="330"/>
                  </a:cubicBezTo>
                  <a:cubicBezTo>
                    <a:pt x="1179" y="330"/>
                    <a:pt x="1046" y="315"/>
                    <a:pt x="1001" y="226"/>
                  </a:cubicBezTo>
                  <a:cubicBezTo>
                    <a:pt x="968" y="226"/>
                    <a:pt x="968" y="192"/>
                    <a:pt x="968" y="192"/>
                  </a:cubicBezTo>
                  <a:cubicBezTo>
                    <a:pt x="868" y="92"/>
                    <a:pt x="868" y="59"/>
                    <a:pt x="835" y="26"/>
                  </a:cubicBezTo>
                  <a:cubicBezTo>
                    <a:pt x="835" y="9"/>
                    <a:pt x="826" y="1"/>
                    <a:pt x="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9" name="Google Shape;4669;p74"/>
            <p:cNvSpPr/>
            <p:nvPr/>
          </p:nvSpPr>
          <p:spPr>
            <a:xfrm>
              <a:off x="6542244" y="3193063"/>
              <a:ext cx="793" cy="517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15" y="0"/>
                  </a:moveTo>
                  <a:cubicBezTo>
                    <a:pt x="8" y="0"/>
                    <a:pt x="0" y="15"/>
                    <a:pt x="22" y="15"/>
                  </a:cubicBezTo>
                  <a:cubicBezTo>
                    <a:pt x="22" y="4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FF94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0" name="Google Shape;4670;p74"/>
            <p:cNvSpPr/>
            <p:nvPr/>
          </p:nvSpPr>
          <p:spPr>
            <a:xfrm>
              <a:off x="6548175" y="3205063"/>
              <a:ext cx="621" cy="897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7" y="1"/>
                  </a:moveTo>
                  <a:lnTo>
                    <a:pt x="17" y="1"/>
                  </a:lnTo>
                  <a:cubicBezTo>
                    <a:pt x="1" y="17"/>
                    <a:pt x="1" y="26"/>
                    <a:pt x="5" y="26"/>
                  </a:cubicBezTo>
                  <a:cubicBezTo>
                    <a:pt x="9" y="26"/>
                    <a:pt x="17" y="17"/>
                    <a:pt x="17" y="1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1" name="Google Shape;4671;p74"/>
            <p:cNvSpPr/>
            <p:nvPr/>
          </p:nvSpPr>
          <p:spPr>
            <a:xfrm>
              <a:off x="7004229" y="3108721"/>
              <a:ext cx="52965" cy="44793"/>
            </a:xfrm>
            <a:custGeom>
              <a:avLst/>
              <a:gdLst/>
              <a:ahLst/>
              <a:cxnLst/>
              <a:rect l="l" t="t" r="r" b="b"/>
              <a:pathLst>
                <a:path w="1536" h="1299" extrusionOk="0">
                  <a:moveTo>
                    <a:pt x="1510" y="778"/>
                  </a:moveTo>
                  <a:cubicBezTo>
                    <a:pt x="1510" y="778"/>
                    <a:pt x="1510" y="778"/>
                    <a:pt x="1510" y="778"/>
                  </a:cubicBezTo>
                  <a:lnTo>
                    <a:pt x="1510" y="778"/>
                  </a:lnTo>
                  <a:cubicBezTo>
                    <a:pt x="1519" y="784"/>
                    <a:pt x="1527" y="789"/>
                    <a:pt x="1535" y="793"/>
                  </a:cubicBezTo>
                  <a:cubicBezTo>
                    <a:pt x="1524" y="782"/>
                    <a:pt x="1517" y="778"/>
                    <a:pt x="1510" y="778"/>
                  </a:cubicBezTo>
                  <a:close/>
                  <a:moveTo>
                    <a:pt x="818" y="1"/>
                  </a:moveTo>
                  <a:cubicBezTo>
                    <a:pt x="810" y="1"/>
                    <a:pt x="801" y="9"/>
                    <a:pt x="801" y="26"/>
                  </a:cubicBezTo>
                  <a:cubicBezTo>
                    <a:pt x="747" y="107"/>
                    <a:pt x="693" y="211"/>
                    <a:pt x="603" y="211"/>
                  </a:cubicBezTo>
                  <a:cubicBezTo>
                    <a:pt x="582" y="211"/>
                    <a:pt x="559" y="205"/>
                    <a:pt x="534" y="193"/>
                  </a:cubicBezTo>
                  <a:cubicBezTo>
                    <a:pt x="468" y="159"/>
                    <a:pt x="368" y="126"/>
                    <a:pt x="334" y="126"/>
                  </a:cubicBezTo>
                  <a:cubicBezTo>
                    <a:pt x="301" y="126"/>
                    <a:pt x="301" y="126"/>
                    <a:pt x="301" y="159"/>
                  </a:cubicBezTo>
                  <a:cubicBezTo>
                    <a:pt x="334" y="293"/>
                    <a:pt x="334" y="426"/>
                    <a:pt x="201" y="460"/>
                  </a:cubicBezTo>
                  <a:cubicBezTo>
                    <a:pt x="134" y="460"/>
                    <a:pt x="34" y="493"/>
                    <a:pt x="1" y="493"/>
                  </a:cubicBezTo>
                  <a:lnTo>
                    <a:pt x="1" y="526"/>
                  </a:lnTo>
                  <a:cubicBezTo>
                    <a:pt x="67" y="593"/>
                    <a:pt x="201" y="626"/>
                    <a:pt x="201" y="693"/>
                  </a:cubicBezTo>
                  <a:cubicBezTo>
                    <a:pt x="201" y="793"/>
                    <a:pt x="134" y="927"/>
                    <a:pt x="67" y="960"/>
                  </a:cubicBezTo>
                  <a:cubicBezTo>
                    <a:pt x="34" y="960"/>
                    <a:pt x="34" y="993"/>
                    <a:pt x="67" y="993"/>
                  </a:cubicBezTo>
                  <a:cubicBezTo>
                    <a:pt x="201" y="993"/>
                    <a:pt x="401" y="993"/>
                    <a:pt x="401" y="1260"/>
                  </a:cubicBezTo>
                  <a:cubicBezTo>
                    <a:pt x="401" y="1293"/>
                    <a:pt x="468" y="1293"/>
                    <a:pt x="468" y="1293"/>
                  </a:cubicBezTo>
                  <a:cubicBezTo>
                    <a:pt x="519" y="1216"/>
                    <a:pt x="591" y="1138"/>
                    <a:pt x="714" y="1138"/>
                  </a:cubicBezTo>
                  <a:cubicBezTo>
                    <a:pt x="749" y="1138"/>
                    <a:pt x="789" y="1145"/>
                    <a:pt x="835" y="1160"/>
                  </a:cubicBezTo>
                  <a:cubicBezTo>
                    <a:pt x="894" y="1190"/>
                    <a:pt x="1112" y="1299"/>
                    <a:pt x="1159" y="1299"/>
                  </a:cubicBezTo>
                  <a:cubicBezTo>
                    <a:pt x="1165" y="1299"/>
                    <a:pt x="1168" y="1297"/>
                    <a:pt x="1168" y="1293"/>
                  </a:cubicBezTo>
                  <a:cubicBezTo>
                    <a:pt x="1202" y="1193"/>
                    <a:pt x="1168" y="960"/>
                    <a:pt x="1302" y="860"/>
                  </a:cubicBezTo>
                  <a:cubicBezTo>
                    <a:pt x="1368" y="826"/>
                    <a:pt x="1435" y="793"/>
                    <a:pt x="1468" y="793"/>
                  </a:cubicBezTo>
                  <a:cubicBezTo>
                    <a:pt x="1490" y="793"/>
                    <a:pt x="1498" y="779"/>
                    <a:pt x="1510" y="778"/>
                  </a:cubicBezTo>
                  <a:lnTo>
                    <a:pt x="1510" y="778"/>
                  </a:lnTo>
                  <a:cubicBezTo>
                    <a:pt x="1446" y="735"/>
                    <a:pt x="1372" y="644"/>
                    <a:pt x="1402" y="526"/>
                  </a:cubicBezTo>
                  <a:cubicBezTo>
                    <a:pt x="1402" y="460"/>
                    <a:pt x="1468" y="426"/>
                    <a:pt x="1502" y="359"/>
                  </a:cubicBezTo>
                  <a:cubicBezTo>
                    <a:pt x="1502" y="359"/>
                    <a:pt x="1502" y="326"/>
                    <a:pt x="1468" y="326"/>
                  </a:cubicBezTo>
                  <a:cubicBezTo>
                    <a:pt x="1415" y="326"/>
                    <a:pt x="1340" y="331"/>
                    <a:pt x="1266" y="331"/>
                  </a:cubicBezTo>
                  <a:cubicBezTo>
                    <a:pt x="1153" y="331"/>
                    <a:pt x="1041" y="319"/>
                    <a:pt x="1001" y="259"/>
                  </a:cubicBezTo>
                  <a:cubicBezTo>
                    <a:pt x="968" y="259"/>
                    <a:pt x="968" y="193"/>
                    <a:pt x="968" y="193"/>
                  </a:cubicBezTo>
                  <a:cubicBezTo>
                    <a:pt x="868" y="126"/>
                    <a:pt x="868" y="93"/>
                    <a:pt x="835" y="26"/>
                  </a:cubicBezTo>
                  <a:cubicBezTo>
                    <a:pt x="835" y="9"/>
                    <a:pt x="826" y="1"/>
                    <a:pt x="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2" name="Google Shape;4672;p74"/>
            <p:cNvSpPr/>
            <p:nvPr/>
          </p:nvSpPr>
          <p:spPr>
            <a:xfrm>
              <a:off x="5510107" y="3258268"/>
              <a:ext cx="54103" cy="44793"/>
            </a:xfrm>
            <a:custGeom>
              <a:avLst/>
              <a:gdLst/>
              <a:ahLst/>
              <a:cxnLst/>
              <a:rect l="l" t="t" r="r" b="b"/>
              <a:pathLst>
                <a:path w="1569" h="1299" extrusionOk="0">
                  <a:moveTo>
                    <a:pt x="818" y="0"/>
                  </a:moveTo>
                  <a:cubicBezTo>
                    <a:pt x="810" y="0"/>
                    <a:pt x="801" y="9"/>
                    <a:pt x="801" y="25"/>
                  </a:cubicBezTo>
                  <a:cubicBezTo>
                    <a:pt x="774" y="107"/>
                    <a:pt x="703" y="210"/>
                    <a:pt x="624" y="210"/>
                  </a:cubicBezTo>
                  <a:cubicBezTo>
                    <a:pt x="605" y="210"/>
                    <a:pt x="587" y="205"/>
                    <a:pt x="568" y="192"/>
                  </a:cubicBezTo>
                  <a:cubicBezTo>
                    <a:pt x="468" y="159"/>
                    <a:pt x="401" y="125"/>
                    <a:pt x="334" y="125"/>
                  </a:cubicBezTo>
                  <a:cubicBezTo>
                    <a:pt x="301" y="125"/>
                    <a:pt x="301" y="125"/>
                    <a:pt x="301" y="159"/>
                  </a:cubicBezTo>
                  <a:cubicBezTo>
                    <a:pt x="334" y="292"/>
                    <a:pt x="334" y="426"/>
                    <a:pt x="234" y="459"/>
                  </a:cubicBezTo>
                  <a:cubicBezTo>
                    <a:pt x="134" y="459"/>
                    <a:pt x="67" y="492"/>
                    <a:pt x="1" y="492"/>
                  </a:cubicBezTo>
                  <a:lnTo>
                    <a:pt x="1" y="526"/>
                  </a:lnTo>
                  <a:cubicBezTo>
                    <a:pt x="101" y="592"/>
                    <a:pt x="234" y="626"/>
                    <a:pt x="234" y="693"/>
                  </a:cubicBezTo>
                  <a:cubicBezTo>
                    <a:pt x="234" y="793"/>
                    <a:pt x="134" y="926"/>
                    <a:pt x="101" y="959"/>
                  </a:cubicBezTo>
                  <a:cubicBezTo>
                    <a:pt x="67" y="959"/>
                    <a:pt x="67" y="993"/>
                    <a:pt x="101" y="993"/>
                  </a:cubicBezTo>
                  <a:cubicBezTo>
                    <a:pt x="234" y="993"/>
                    <a:pt x="434" y="993"/>
                    <a:pt x="434" y="1260"/>
                  </a:cubicBezTo>
                  <a:cubicBezTo>
                    <a:pt x="434" y="1293"/>
                    <a:pt x="468" y="1293"/>
                    <a:pt x="468" y="1293"/>
                  </a:cubicBezTo>
                  <a:cubicBezTo>
                    <a:pt x="545" y="1215"/>
                    <a:pt x="603" y="1138"/>
                    <a:pt x="718" y="1138"/>
                  </a:cubicBezTo>
                  <a:cubicBezTo>
                    <a:pt x="751" y="1138"/>
                    <a:pt x="790" y="1144"/>
                    <a:pt x="835" y="1160"/>
                  </a:cubicBezTo>
                  <a:cubicBezTo>
                    <a:pt x="924" y="1189"/>
                    <a:pt x="1119" y="1298"/>
                    <a:pt x="1160" y="1298"/>
                  </a:cubicBezTo>
                  <a:cubicBezTo>
                    <a:pt x="1165" y="1298"/>
                    <a:pt x="1168" y="1297"/>
                    <a:pt x="1168" y="1293"/>
                  </a:cubicBezTo>
                  <a:cubicBezTo>
                    <a:pt x="1235" y="1193"/>
                    <a:pt x="1168" y="959"/>
                    <a:pt x="1302" y="859"/>
                  </a:cubicBezTo>
                  <a:cubicBezTo>
                    <a:pt x="1402" y="826"/>
                    <a:pt x="1435" y="793"/>
                    <a:pt x="1468" y="793"/>
                  </a:cubicBezTo>
                  <a:cubicBezTo>
                    <a:pt x="1468" y="793"/>
                    <a:pt x="1468" y="778"/>
                    <a:pt x="1498" y="778"/>
                  </a:cubicBezTo>
                  <a:cubicBezTo>
                    <a:pt x="1513" y="778"/>
                    <a:pt x="1535" y="781"/>
                    <a:pt x="1569" y="793"/>
                  </a:cubicBezTo>
                  <a:cubicBezTo>
                    <a:pt x="1468" y="759"/>
                    <a:pt x="1402" y="659"/>
                    <a:pt x="1435" y="526"/>
                  </a:cubicBezTo>
                  <a:cubicBezTo>
                    <a:pt x="1435" y="459"/>
                    <a:pt x="1468" y="426"/>
                    <a:pt x="1502" y="359"/>
                  </a:cubicBezTo>
                  <a:cubicBezTo>
                    <a:pt x="1502" y="359"/>
                    <a:pt x="1502" y="326"/>
                    <a:pt x="1468" y="326"/>
                  </a:cubicBezTo>
                  <a:cubicBezTo>
                    <a:pt x="1415" y="326"/>
                    <a:pt x="1346" y="331"/>
                    <a:pt x="1275" y="331"/>
                  </a:cubicBezTo>
                  <a:cubicBezTo>
                    <a:pt x="1170" y="331"/>
                    <a:pt x="1061" y="319"/>
                    <a:pt x="1001" y="259"/>
                  </a:cubicBezTo>
                  <a:cubicBezTo>
                    <a:pt x="968" y="259"/>
                    <a:pt x="968" y="192"/>
                    <a:pt x="968" y="192"/>
                  </a:cubicBezTo>
                  <a:cubicBezTo>
                    <a:pt x="901" y="125"/>
                    <a:pt x="901" y="92"/>
                    <a:pt x="835" y="25"/>
                  </a:cubicBezTo>
                  <a:cubicBezTo>
                    <a:pt x="835" y="9"/>
                    <a:pt x="826" y="0"/>
                    <a:pt x="8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3" name="Google Shape;4673;p74"/>
            <p:cNvSpPr/>
            <p:nvPr/>
          </p:nvSpPr>
          <p:spPr>
            <a:xfrm>
              <a:off x="6151947" y="3090343"/>
              <a:ext cx="52931" cy="44793"/>
            </a:xfrm>
            <a:custGeom>
              <a:avLst/>
              <a:gdLst/>
              <a:ahLst/>
              <a:cxnLst/>
              <a:rect l="l" t="t" r="r" b="b"/>
              <a:pathLst>
                <a:path w="1535" h="1299" extrusionOk="0">
                  <a:moveTo>
                    <a:pt x="801" y="0"/>
                  </a:moveTo>
                  <a:cubicBezTo>
                    <a:pt x="784" y="0"/>
                    <a:pt x="767" y="9"/>
                    <a:pt x="767" y="25"/>
                  </a:cubicBezTo>
                  <a:cubicBezTo>
                    <a:pt x="738" y="112"/>
                    <a:pt x="684" y="199"/>
                    <a:pt x="584" y="199"/>
                  </a:cubicBezTo>
                  <a:cubicBezTo>
                    <a:pt x="568" y="199"/>
                    <a:pt x="552" y="196"/>
                    <a:pt x="534" y="192"/>
                  </a:cubicBezTo>
                  <a:cubicBezTo>
                    <a:pt x="467" y="159"/>
                    <a:pt x="367" y="125"/>
                    <a:pt x="334" y="125"/>
                  </a:cubicBezTo>
                  <a:cubicBezTo>
                    <a:pt x="300" y="125"/>
                    <a:pt x="300" y="125"/>
                    <a:pt x="300" y="159"/>
                  </a:cubicBezTo>
                  <a:cubicBezTo>
                    <a:pt x="334" y="292"/>
                    <a:pt x="334" y="392"/>
                    <a:pt x="200" y="459"/>
                  </a:cubicBezTo>
                  <a:cubicBezTo>
                    <a:pt x="133" y="459"/>
                    <a:pt x="33" y="492"/>
                    <a:pt x="0" y="492"/>
                  </a:cubicBezTo>
                  <a:lnTo>
                    <a:pt x="0" y="526"/>
                  </a:lnTo>
                  <a:cubicBezTo>
                    <a:pt x="67" y="559"/>
                    <a:pt x="200" y="626"/>
                    <a:pt x="200" y="692"/>
                  </a:cubicBezTo>
                  <a:cubicBezTo>
                    <a:pt x="200" y="792"/>
                    <a:pt x="133" y="892"/>
                    <a:pt x="67" y="959"/>
                  </a:cubicBezTo>
                  <a:cubicBezTo>
                    <a:pt x="33" y="959"/>
                    <a:pt x="33" y="993"/>
                    <a:pt x="67" y="993"/>
                  </a:cubicBezTo>
                  <a:cubicBezTo>
                    <a:pt x="200" y="993"/>
                    <a:pt x="400" y="993"/>
                    <a:pt x="400" y="1226"/>
                  </a:cubicBezTo>
                  <a:cubicBezTo>
                    <a:pt x="400" y="1293"/>
                    <a:pt x="467" y="1293"/>
                    <a:pt x="467" y="1293"/>
                  </a:cubicBezTo>
                  <a:cubicBezTo>
                    <a:pt x="517" y="1218"/>
                    <a:pt x="586" y="1124"/>
                    <a:pt x="702" y="1124"/>
                  </a:cubicBezTo>
                  <a:cubicBezTo>
                    <a:pt x="740" y="1124"/>
                    <a:pt x="784" y="1134"/>
                    <a:pt x="834" y="1159"/>
                  </a:cubicBezTo>
                  <a:cubicBezTo>
                    <a:pt x="893" y="1189"/>
                    <a:pt x="1111" y="1298"/>
                    <a:pt x="1159" y="1298"/>
                  </a:cubicBezTo>
                  <a:cubicBezTo>
                    <a:pt x="1164" y="1298"/>
                    <a:pt x="1168" y="1296"/>
                    <a:pt x="1168" y="1293"/>
                  </a:cubicBezTo>
                  <a:cubicBezTo>
                    <a:pt x="1201" y="1193"/>
                    <a:pt x="1168" y="926"/>
                    <a:pt x="1301" y="859"/>
                  </a:cubicBezTo>
                  <a:cubicBezTo>
                    <a:pt x="1368" y="826"/>
                    <a:pt x="1401" y="792"/>
                    <a:pt x="1468" y="792"/>
                  </a:cubicBezTo>
                  <a:cubicBezTo>
                    <a:pt x="1475" y="777"/>
                    <a:pt x="1481" y="766"/>
                    <a:pt x="1486" y="758"/>
                  </a:cubicBezTo>
                  <a:lnTo>
                    <a:pt x="1486" y="758"/>
                  </a:lnTo>
                  <a:cubicBezTo>
                    <a:pt x="1501" y="769"/>
                    <a:pt x="1517" y="781"/>
                    <a:pt x="1534" y="792"/>
                  </a:cubicBezTo>
                  <a:cubicBezTo>
                    <a:pt x="1518" y="759"/>
                    <a:pt x="1509" y="742"/>
                    <a:pt x="1501" y="742"/>
                  </a:cubicBezTo>
                  <a:cubicBezTo>
                    <a:pt x="1497" y="742"/>
                    <a:pt x="1492" y="747"/>
                    <a:pt x="1486" y="758"/>
                  </a:cubicBezTo>
                  <a:lnTo>
                    <a:pt x="1486" y="758"/>
                  </a:lnTo>
                  <a:cubicBezTo>
                    <a:pt x="1414" y="701"/>
                    <a:pt x="1373" y="636"/>
                    <a:pt x="1401" y="526"/>
                  </a:cubicBezTo>
                  <a:cubicBezTo>
                    <a:pt x="1401" y="459"/>
                    <a:pt x="1434" y="392"/>
                    <a:pt x="1501" y="359"/>
                  </a:cubicBezTo>
                  <a:cubicBezTo>
                    <a:pt x="1501" y="359"/>
                    <a:pt x="1501" y="325"/>
                    <a:pt x="1434" y="325"/>
                  </a:cubicBezTo>
                  <a:cubicBezTo>
                    <a:pt x="1401" y="325"/>
                    <a:pt x="1349" y="329"/>
                    <a:pt x="1292" y="329"/>
                  </a:cubicBezTo>
                  <a:cubicBezTo>
                    <a:pt x="1179" y="329"/>
                    <a:pt x="1045" y="314"/>
                    <a:pt x="1001" y="225"/>
                  </a:cubicBezTo>
                  <a:cubicBezTo>
                    <a:pt x="934" y="225"/>
                    <a:pt x="934" y="192"/>
                    <a:pt x="934" y="192"/>
                  </a:cubicBezTo>
                  <a:cubicBezTo>
                    <a:pt x="867" y="125"/>
                    <a:pt x="867" y="59"/>
                    <a:pt x="834" y="25"/>
                  </a:cubicBezTo>
                  <a:cubicBezTo>
                    <a:pt x="834" y="9"/>
                    <a:pt x="817" y="0"/>
                    <a:pt x="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4" name="Google Shape;4674;p74"/>
            <p:cNvSpPr/>
            <p:nvPr/>
          </p:nvSpPr>
          <p:spPr>
            <a:xfrm>
              <a:off x="6706342" y="3299680"/>
              <a:ext cx="52931" cy="44827"/>
            </a:xfrm>
            <a:custGeom>
              <a:avLst/>
              <a:gdLst/>
              <a:ahLst/>
              <a:cxnLst/>
              <a:rect l="l" t="t" r="r" b="b"/>
              <a:pathLst>
                <a:path w="1535" h="1300" extrusionOk="0">
                  <a:moveTo>
                    <a:pt x="817" y="0"/>
                  </a:moveTo>
                  <a:cubicBezTo>
                    <a:pt x="809" y="0"/>
                    <a:pt x="801" y="9"/>
                    <a:pt x="801" y="25"/>
                  </a:cubicBezTo>
                  <a:cubicBezTo>
                    <a:pt x="774" y="107"/>
                    <a:pt x="702" y="210"/>
                    <a:pt x="605" y="210"/>
                  </a:cubicBezTo>
                  <a:cubicBezTo>
                    <a:pt x="583" y="210"/>
                    <a:pt x="559" y="204"/>
                    <a:pt x="534" y="192"/>
                  </a:cubicBezTo>
                  <a:cubicBezTo>
                    <a:pt x="467" y="159"/>
                    <a:pt x="367" y="125"/>
                    <a:pt x="334" y="125"/>
                  </a:cubicBezTo>
                  <a:cubicBezTo>
                    <a:pt x="300" y="125"/>
                    <a:pt x="300" y="125"/>
                    <a:pt x="300" y="159"/>
                  </a:cubicBezTo>
                  <a:cubicBezTo>
                    <a:pt x="334" y="292"/>
                    <a:pt x="334" y="426"/>
                    <a:pt x="200" y="459"/>
                  </a:cubicBezTo>
                  <a:cubicBezTo>
                    <a:pt x="134" y="459"/>
                    <a:pt x="34" y="492"/>
                    <a:pt x="0" y="492"/>
                  </a:cubicBezTo>
                  <a:lnTo>
                    <a:pt x="0" y="526"/>
                  </a:lnTo>
                  <a:cubicBezTo>
                    <a:pt x="100" y="592"/>
                    <a:pt x="200" y="626"/>
                    <a:pt x="200" y="692"/>
                  </a:cubicBezTo>
                  <a:cubicBezTo>
                    <a:pt x="200" y="792"/>
                    <a:pt x="134" y="926"/>
                    <a:pt x="100" y="959"/>
                  </a:cubicBezTo>
                  <a:cubicBezTo>
                    <a:pt x="34" y="959"/>
                    <a:pt x="34" y="993"/>
                    <a:pt x="100" y="993"/>
                  </a:cubicBezTo>
                  <a:cubicBezTo>
                    <a:pt x="200" y="993"/>
                    <a:pt x="434" y="993"/>
                    <a:pt x="434" y="1259"/>
                  </a:cubicBezTo>
                  <a:cubicBezTo>
                    <a:pt x="434" y="1293"/>
                    <a:pt x="467" y="1293"/>
                    <a:pt x="467" y="1293"/>
                  </a:cubicBezTo>
                  <a:cubicBezTo>
                    <a:pt x="521" y="1239"/>
                    <a:pt x="597" y="1141"/>
                    <a:pt x="730" y="1141"/>
                  </a:cubicBezTo>
                  <a:cubicBezTo>
                    <a:pt x="761" y="1141"/>
                    <a:pt x="796" y="1147"/>
                    <a:pt x="834" y="1159"/>
                  </a:cubicBezTo>
                  <a:cubicBezTo>
                    <a:pt x="920" y="1217"/>
                    <a:pt x="1106" y="1299"/>
                    <a:pt x="1156" y="1299"/>
                  </a:cubicBezTo>
                  <a:cubicBezTo>
                    <a:pt x="1163" y="1299"/>
                    <a:pt x="1168" y="1297"/>
                    <a:pt x="1168" y="1293"/>
                  </a:cubicBezTo>
                  <a:cubicBezTo>
                    <a:pt x="1234" y="1226"/>
                    <a:pt x="1168" y="959"/>
                    <a:pt x="1301" y="859"/>
                  </a:cubicBezTo>
                  <a:cubicBezTo>
                    <a:pt x="1401" y="826"/>
                    <a:pt x="1435" y="792"/>
                    <a:pt x="1468" y="792"/>
                  </a:cubicBezTo>
                  <a:cubicBezTo>
                    <a:pt x="1468" y="792"/>
                    <a:pt x="1468" y="778"/>
                    <a:pt x="1488" y="778"/>
                  </a:cubicBezTo>
                  <a:cubicBezTo>
                    <a:pt x="1498" y="778"/>
                    <a:pt x="1512" y="781"/>
                    <a:pt x="1535" y="792"/>
                  </a:cubicBezTo>
                  <a:cubicBezTo>
                    <a:pt x="1468" y="759"/>
                    <a:pt x="1368" y="659"/>
                    <a:pt x="1435" y="526"/>
                  </a:cubicBezTo>
                  <a:cubicBezTo>
                    <a:pt x="1435" y="459"/>
                    <a:pt x="1468" y="426"/>
                    <a:pt x="1501" y="359"/>
                  </a:cubicBezTo>
                  <a:cubicBezTo>
                    <a:pt x="1501" y="359"/>
                    <a:pt x="1501" y="325"/>
                    <a:pt x="1468" y="325"/>
                  </a:cubicBezTo>
                  <a:cubicBezTo>
                    <a:pt x="1415" y="325"/>
                    <a:pt x="1345" y="331"/>
                    <a:pt x="1275" y="331"/>
                  </a:cubicBezTo>
                  <a:cubicBezTo>
                    <a:pt x="1169" y="331"/>
                    <a:pt x="1061" y="319"/>
                    <a:pt x="1001" y="259"/>
                  </a:cubicBezTo>
                  <a:cubicBezTo>
                    <a:pt x="968" y="259"/>
                    <a:pt x="968" y="192"/>
                    <a:pt x="968" y="192"/>
                  </a:cubicBezTo>
                  <a:cubicBezTo>
                    <a:pt x="867" y="125"/>
                    <a:pt x="867" y="92"/>
                    <a:pt x="834" y="25"/>
                  </a:cubicBezTo>
                  <a:cubicBezTo>
                    <a:pt x="834" y="9"/>
                    <a:pt x="826" y="0"/>
                    <a:pt x="8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5" name="Google Shape;4675;p74"/>
            <p:cNvSpPr/>
            <p:nvPr/>
          </p:nvSpPr>
          <p:spPr>
            <a:xfrm>
              <a:off x="6733376" y="3329300"/>
              <a:ext cx="586" cy="1759"/>
            </a:xfrm>
            <a:custGeom>
              <a:avLst/>
              <a:gdLst/>
              <a:ahLst/>
              <a:cxnLst/>
              <a:rect l="l" t="t" r="r" b="b"/>
              <a:pathLst>
                <a:path w="17" h="51" extrusionOk="0">
                  <a:moveTo>
                    <a:pt x="17" y="0"/>
                  </a:moveTo>
                  <a:lnTo>
                    <a:pt x="17" y="0"/>
                  </a:lnTo>
                  <a:cubicBezTo>
                    <a:pt x="0" y="34"/>
                    <a:pt x="0" y="50"/>
                    <a:pt x="4" y="50"/>
                  </a:cubicBezTo>
                  <a:cubicBezTo>
                    <a:pt x="8" y="50"/>
                    <a:pt x="17" y="34"/>
                    <a:pt x="17" y="0"/>
                  </a:cubicBezTo>
                  <a:close/>
                </a:path>
              </a:pathLst>
            </a:custGeom>
            <a:solidFill>
              <a:srgbClr val="FF5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6" name="Google Shape;4676;p74"/>
            <p:cNvSpPr/>
            <p:nvPr/>
          </p:nvSpPr>
          <p:spPr>
            <a:xfrm>
              <a:off x="5157016" y="3148996"/>
              <a:ext cx="52931" cy="44793"/>
            </a:xfrm>
            <a:custGeom>
              <a:avLst/>
              <a:gdLst/>
              <a:ahLst/>
              <a:cxnLst/>
              <a:rect l="l" t="t" r="r" b="b"/>
              <a:pathLst>
                <a:path w="1535" h="1299" extrusionOk="0">
                  <a:moveTo>
                    <a:pt x="817" y="0"/>
                  </a:moveTo>
                  <a:cubicBezTo>
                    <a:pt x="809" y="0"/>
                    <a:pt x="801" y="9"/>
                    <a:pt x="801" y="25"/>
                  </a:cubicBezTo>
                  <a:cubicBezTo>
                    <a:pt x="746" y="107"/>
                    <a:pt x="692" y="210"/>
                    <a:pt x="602" y="210"/>
                  </a:cubicBezTo>
                  <a:cubicBezTo>
                    <a:pt x="581" y="210"/>
                    <a:pt x="559" y="205"/>
                    <a:pt x="534" y="192"/>
                  </a:cubicBezTo>
                  <a:cubicBezTo>
                    <a:pt x="467" y="159"/>
                    <a:pt x="367" y="125"/>
                    <a:pt x="334" y="125"/>
                  </a:cubicBezTo>
                  <a:cubicBezTo>
                    <a:pt x="300" y="125"/>
                    <a:pt x="300" y="125"/>
                    <a:pt x="300" y="159"/>
                  </a:cubicBezTo>
                  <a:cubicBezTo>
                    <a:pt x="334" y="292"/>
                    <a:pt x="334" y="426"/>
                    <a:pt x="200" y="459"/>
                  </a:cubicBezTo>
                  <a:cubicBezTo>
                    <a:pt x="134" y="459"/>
                    <a:pt x="33" y="492"/>
                    <a:pt x="0" y="492"/>
                  </a:cubicBezTo>
                  <a:lnTo>
                    <a:pt x="0" y="526"/>
                  </a:lnTo>
                  <a:cubicBezTo>
                    <a:pt x="67" y="592"/>
                    <a:pt x="200" y="626"/>
                    <a:pt x="200" y="693"/>
                  </a:cubicBezTo>
                  <a:cubicBezTo>
                    <a:pt x="200" y="793"/>
                    <a:pt x="134" y="926"/>
                    <a:pt x="67" y="959"/>
                  </a:cubicBezTo>
                  <a:cubicBezTo>
                    <a:pt x="33" y="959"/>
                    <a:pt x="33" y="993"/>
                    <a:pt x="67" y="993"/>
                  </a:cubicBezTo>
                  <a:cubicBezTo>
                    <a:pt x="200" y="993"/>
                    <a:pt x="400" y="993"/>
                    <a:pt x="400" y="1260"/>
                  </a:cubicBezTo>
                  <a:cubicBezTo>
                    <a:pt x="400" y="1293"/>
                    <a:pt x="467" y="1293"/>
                    <a:pt x="467" y="1293"/>
                  </a:cubicBezTo>
                  <a:cubicBezTo>
                    <a:pt x="517" y="1218"/>
                    <a:pt x="586" y="1124"/>
                    <a:pt x="702" y="1124"/>
                  </a:cubicBezTo>
                  <a:cubicBezTo>
                    <a:pt x="740" y="1124"/>
                    <a:pt x="784" y="1135"/>
                    <a:pt x="834" y="1160"/>
                  </a:cubicBezTo>
                  <a:cubicBezTo>
                    <a:pt x="893" y="1189"/>
                    <a:pt x="1111" y="1298"/>
                    <a:pt x="1159" y="1298"/>
                  </a:cubicBezTo>
                  <a:cubicBezTo>
                    <a:pt x="1164" y="1298"/>
                    <a:pt x="1168" y="1297"/>
                    <a:pt x="1168" y="1293"/>
                  </a:cubicBezTo>
                  <a:cubicBezTo>
                    <a:pt x="1201" y="1193"/>
                    <a:pt x="1168" y="959"/>
                    <a:pt x="1301" y="859"/>
                  </a:cubicBezTo>
                  <a:cubicBezTo>
                    <a:pt x="1368" y="826"/>
                    <a:pt x="1401" y="793"/>
                    <a:pt x="1468" y="793"/>
                  </a:cubicBezTo>
                  <a:cubicBezTo>
                    <a:pt x="1468" y="793"/>
                    <a:pt x="1468" y="778"/>
                    <a:pt x="1488" y="778"/>
                  </a:cubicBezTo>
                  <a:cubicBezTo>
                    <a:pt x="1497" y="778"/>
                    <a:pt x="1512" y="782"/>
                    <a:pt x="1535" y="793"/>
                  </a:cubicBezTo>
                  <a:cubicBezTo>
                    <a:pt x="1468" y="759"/>
                    <a:pt x="1368" y="659"/>
                    <a:pt x="1401" y="526"/>
                  </a:cubicBezTo>
                  <a:cubicBezTo>
                    <a:pt x="1401" y="459"/>
                    <a:pt x="1468" y="426"/>
                    <a:pt x="1501" y="359"/>
                  </a:cubicBezTo>
                  <a:cubicBezTo>
                    <a:pt x="1501" y="359"/>
                    <a:pt x="1501" y="326"/>
                    <a:pt x="1468" y="326"/>
                  </a:cubicBezTo>
                  <a:cubicBezTo>
                    <a:pt x="1414" y="326"/>
                    <a:pt x="1340" y="331"/>
                    <a:pt x="1265" y="331"/>
                  </a:cubicBezTo>
                  <a:cubicBezTo>
                    <a:pt x="1153" y="331"/>
                    <a:pt x="1041" y="319"/>
                    <a:pt x="1001" y="259"/>
                  </a:cubicBezTo>
                  <a:cubicBezTo>
                    <a:pt x="967" y="259"/>
                    <a:pt x="967" y="192"/>
                    <a:pt x="967" y="192"/>
                  </a:cubicBezTo>
                  <a:cubicBezTo>
                    <a:pt x="867" y="125"/>
                    <a:pt x="867" y="92"/>
                    <a:pt x="834" y="25"/>
                  </a:cubicBezTo>
                  <a:cubicBezTo>
                    <a:pt x="834" y="9"/>
                    <a:pt x="826" y="0"/>
                    <a:pt x="8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7" name="Google Shape;4677;p74"/>
            <p:cNvSpPr/>
            <p:nvPr/>
          </p:nvSpPr>
          <p:spPr>
            <a:xfrm>
              <a:off x="5728651" y="3368885"/>
              <a:ext cx="383066" cy="71999"/>
            </a:xfrm>
            <a:custGeom>
              <a:avLst/>
              <a:gdLst/>
              <a:ahLst/>
              <a:cxnLst/>
              <a:rect l="l" t="t" r="r" b="b"/>
              <a:pathLst>
                <a:path w="11109" h="2088" extrusionOk="0">
                  <a:moveTo>
                    <a:pt x="4496" y="1"/>
                  </a:moveTo>
                  <a:cubicBezTo>
                    <a:pt x="4039" y="1"/>
                    <a:pt x="3804" y="396"/>
                    <a:pt x="3470" y="653"/>
                  </a:cubicBezTo>
                  <a:cubicBezTo>
                    <a:pt x="3069" y="954"/>
                    <a:pt x="2236" y="1321"/>
                    <a:pt x="1602" y="1587"/>
                  </a:cubicBezTo>
                  <a:cubicBezTo>
                    <a:pt x="935" y="1821"/>
                    <a:pt x="1" y="2088"/>
                    <a:pt x="1" y="2088"/>
                  </a:cubicBezTo>
                  <a:lnTo>
                    <a:pt x="11109" y="2088"/>
                  </a:lnTo>
                  <a:lnTo>
                    <a:pt x="10441" y="1621"/>
                  </a:lnTo>
                  <a:cubicBezTo>
                    <a:pt x="10441" y="1621"/>
                    <a:pt x="8507" y="1587"/>
                    <a:pt x="7906" y="1487"/>
                  </a:cubicBezTo>
                  <a:cubicBezTo>
                    <a:pt x="7206" y="1421"/>
                    <a:pt x="6939" y="1287"/>
                    <a:pt x="6572" y="1254"/>
                  </a:cubicBezTo>
                  <a:cubicBezTo>
                    <a:pt x="6172" y="1221"/>
                    <a:pt x="5705" y="553"/>
                    <a:pt x="4971" y="120"/>
                  </a:cubicBezTo>
                  <a:cubicBezTo>
                    <a:pt x="4787" y="36"/>
                    <a:pt x="4632" y="1"/>
                    <a:pt x="4496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8" name="Google Shape;4678;p74"/>
            <p:cNvSpPr/>
            <p:nvPr/>
          </p:nvSpPr>
          <p:spPr>
            <a:xfrm>
              <a:off x="5955230" y="3299232"/>
              <a:ext cx="212860" cy="110137"/>
            </a:xfrm>
            <a:custGeom>
              <a:avLst/>
              <a:gdLst/>
              <a:ahLst/>
              <a:cxnLst/>
              <a:rect l="l" t="t" r="r" b="b"/>
              <a:pathLst>
                <a:path w="6173" h="3194" extrusionOk="0">
                  <a:moveTo>
                    <a:pt x="2793" y="0"/>
                  </a:moveTo>
                  <a:cubicBezTo>
                    <a:pt x="2521" y="0"/>
                    <a:pt x="2219" y="50"/>
                    <a:pt x="1836" y="172"/>
                  </a:cubicBezTo>
                  <a:cubicBezTo>
                    <a:pt x="1035" y="472"/>
                    <a:pt x="1" y="1172"/>
                    <a:pt x="1" y="1172"/>
                  </a:cubicBezTo>
                  <a:lnTo>
                    <a:pt x="68" y="2440"/>
                  </a:lnTo>
                  <a:cubicBezTo>
                    <a:pt x="68" y="2440"/>
                    <a:pt x="1402" y="3107"/>
                    <a:pt x="1435" y="3140"/>
                  </a:cubicBezTo>
                  <a:cubicBezTo>
                    <a:pt x="1517" y="3177"/>
                    <a:pt x="1662" y="3193"/>
                    <a:pt x="1850" y="3193"/>
                  </a:cubicBezTo>
                  <a:cubicBezTo>
                    <a:pt x="2351" y="3193"/>
                    <a:pt x="3161" y="3077"/>
                    <a:pt x="3937" y="2907"/>
                  </a:cubicBezTo>
                  <a:cubicBezTo>
                    <a:pt x="5005" y="2640"/>
                    <a:pt x="4771" y="2740"/>
                    <a:pt x="5438" y="2173"/>
                  </a:cubicBezTo>
                  <a:cubicBezTo>
                    <a:pt x="6172" y="1673"/>
                    <a:pt x="5505" y="1339"/>
                    <a:pt x="5205" y="805"/>
                  </a:cubicBezTo>
                  <a:cubicBezTo>
                    <a:pt x="4904" y="272"/>
                    <a:pt x="4004" y="238"/>
                    <a:pt x="3503" y="105"/>
                  </a:cubicBezTo>
                  <a:cubicBezTo>
                    <a:pt x="3265" y="41"/>
                    <a:pt x="3041" y="0"/>
                    <a:pt x="2793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9" name="Google Shape;4679;p74"/>
            <p:cNvSpPr/>
            <p:nvPr/>
          </p:nvSpPr>
          <p:spPr>
            <a:xfrm>
              <a:off x="6170326" y="3364540"/>
              <a:ext cx="136930" cy="62793"/>
            </a:xfrm>
            <a:custGeom>
              <a:avLst/>
              <a:gdLst/>
              <a:ahLst/>
              <a:cxnLst/>
              <a:rect l="l" t="t" r="r" b="b"/>
              <a:pathLst>
                <a:path w="3971" h="1821" extrusionOk="0">
                  <a:moveTo>
                    <a:pt x="1643" y="0"/>
                  </a:moveTo>
                  <a:cubicBezTo>
                    <a:pt x="1435" y="0"/>
                    <a:pt x="1215" y="41"/>
                    <a:pt x="1001" y="112"/>
                  </a:cubicBezTo>
                  <a:cubicBezTo>
                    <a:pt x="501" y="279"/>
                    <a:pt x="1" y="913"/>
                    <a:pt x="1" y="913"/>
                  </a:cubicBezTo>
                  <a:cubicBezTo>
                    <a:pt x="1" y="913"/>
                    <a:pt x="334" y="1580"/>
                    <a:pt x="368" y="1613"/>
                  </a:cubicBezTo>
                  <a:cubicBezTo>
                    <a:pt x="568" y="1758"/>
                    <a:pt x="779" y="1821"/>
                    <a:pt x="1015" y="1821"/>
                  </a:cubicBezTo>
                  <a:cubicBezTo>
                    <a:pt x="1487" y="1821"/>
                    <a:pt x="2058" y="1569"/>
                    <a:pt x="2836" y="1213"/>
                  </a:cubicBezTo>
                  <a:cubicBezTo>
                    <a:pt x="3970" y="713"/>
                    <a:pt x="2703" y="546"/>
                    <a:pt x="2369" y="246"/>
                  </a:cubicBezTo>
                  <a:cubicBezTo>
                    <a:pt x="2178" y="74"/>
                    <a:pt x="1921" y="0"/>
                    <a:pt x="1643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0" name="Google Shape;4680;p74"/>
            <p:cNvSpPr/>
            <p:nvPr/>
          </p:nvSpPr>
          <p:spPr>
            <a:xfrm>
              <a:off x="6344010" y="3408642"/>
              <a:ext cx="56413" cy="22103"/>
            </a:xfrm>
            <a:custGeom>
              <a:avLst/>
              <a:gdLst/>
              <a:ahLst/>
              <a:cxnLst/>
              <a:rect l="l" t="t" r="r" b="b"/>
              <a:pathLst>
                <a:path w="1636" h="641" extrusionOk="0">
                  <a:moveTo>
                    <a:pt x="735" y="1"/>
                  </a:moveTo>
                  <a:cubicBezTo>
                    <a:pt x="735" y="1"/>
                    <a:pt x="1" y="334"/>
                    <a:pt x="67" y="468"/>
                  </a:cubicBezTo>
                  <a:cubicBezTo>
                    <a:pt x="92" y="590"/>
                    <a:pt x="229" y="641"/>
                    <a:pt x="407" y="641"/>
                  </a:cubicBezTo>
                  <a:cubicBezTo>
                    <a:pt x="715" y="641"/>
                    <a:pt x="1145" y="491"/>
                    <a:pt x="1335" y="301"/>
                  </a:cubicBezTo>
                  <a:cubicBezTo>
                    <a:pt x="1635" y="1"/>
                    <a:pt x="735" y="1"/>
                    <a:pt x="735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1" name="Google Shape;4681;p74"/>
            <p:cNvSpPr/>
            <p:nvPr/>
          </p:nvSpPr>
          <p:spPr>
            <a:xfrm>
              <a:off x="5099501" y="3394125"/>
              <a:ext cx="346239" cy="47931"/>
            </a:xfrm>
            <a:custGeom>
              <a:avLst/>
              <a:gdLst/>
              <a:ahLst/>
              <a:cxnLst/>
              <a:rect l="l" t="t" r="r" b="b"/>
              <a:pathLst>
                <a:path w="10041" h="1390" extrusionOk="0">
                  <a:moveTo>
                    <a:pt x="6205" y="0"/>
                  </a:moveTo>
                  <a:cubicBezTo>
                    <a:pt x="5836" y="0"/>
                    <a:pt x="5455" y="55"/>
                    <a:pt x="5037" y="55"/>
                  </a:cubicBezTo>
                  <a:cubicBezTo>
                    <a:pt x="4237" y="55"/>
                    <a:pt x="3136" y="522"/>
                    <a:pt x="3036" y="555"/>
                  </a:cubicBezTo>
                  <a:lnTo>
                    <a:pt x="1001" y="822"/>
                  </a:lnTo>
                  <a:lnTo>
                    <a:pt x="0" y="1389"/>
                  </a:lnTo>
                  <a:lnTo>
                    <a:pt x="0" y="1389"/>
                  </a:lnTo>
                  <a:lnTo>
                    <a:pt x="10041" y="1356"/>
                  </a:lnTo>
                  <a:lnTo>
                    <a:pt x="8340" y="1056"/>
                  </a:lnTo>
                  <a:cubicBezTo>
                    <a:pt x="8340" y="1056"/>
                    <a:pt x="7906" y="555"/>
                    <a:pt x="7205" y="222"/>
                  </a:cubicBezTo>
                  <a:cubicBezTo>
                    <a:pt x="6870" y="46"/>
                    <a:pt x="6543" y="0"/>
                    <a:pt x="6205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2" name="Google Shape;4682;p74"/>
            <p:cNvSpPr/>
            <p:nvPr/>
          </p:nvSpPr>
          <p:spPr>
            <a:xfrm>
              <a:off x="5498625" y="3393712"/>
              <a:ext cx="150689" cy="30724"/>
            </a:xfrm>
            <a:custGeom>
              <a:avLst/>
              <a:gdLst/>
              <a:ahLst/>
              <a:cxnLst/>
              <a:rect l="l" t="t" r="r" b="b"/>
              <a:pathLst>
                <a:path w="4370" h="891" extrusionOk="0">
                  <a:moveTo>
                    <a:pt x="2769" y="0"/>
                  </a:moveTo>
                  <a:cubicBezTo>
                    <a:pt x="2769" y="0"/>
                    <a:pt x="1435" y="0"/>
                    <a:pt x="701" y="100"/>
                  </a:cubicBezTo>
                  <a:cubicBezTo>
                    <a:pt x="0" y="234"/>
                    <a:pt x="167" y="367"/>
                    <a:pt x="300" y="601"/>
                  </a:cubicBezTo>
                  <a:cubicBezTo>
                    <a:pt x="380" y="814"/>
                    <a:pt x="1314" y="835"/>
                    <a:pt x="1685" y="835"/>
                  </a:cubicBezTo>
                  <a:cubicBezTo>
                    <a:pt x="1777" y="835"/>
                    <a:pt x="1835" y="834"/>
                    <a:pt x="1835" y="834"/>
                  </a:cubicBezTo>
                  <a:cubicBezTo>
                    <a:pt x="2293" y="868"/>
                    <a:pt x="2621" y="891"/>
                    <a:pt x="2875" y="891"/>
                  </a:cubicBezTo>
                  <a:cubicBezTo>
                    <a:pt x="3361" y="891"/>
                    <a:pt x="3574" y="808"/>
                    <a:pt x="3903" y="567"/>
                  </a:cubicBezTo>
                  <a:cubicBezTo>
                    <a:pt x="4370" y="200"/>
                    <a:pt x="2769" y="0"/>
                    <a:pt x="2769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3" name="Google Shape;4683;p74"/>
            <p:cNvSpPr/>
            <p:nvPr/>
          </p:nvSpPr>
          <p:spPr>
            <a:xfrm>
              <a:off x="6596001" y="3401746"/>
              <a:ext cx="347928" cy="25793"/>
            </a:xfrm>
            <a:custGeom>
              <a:avLst/>
              <a:gdLst/>
              <a:ahLst/>
              <a:cxnLst/>
              <a:rect l="l" t="t" r="r" b="b"/>
              <a:pathLst>
                <a:path w="10090" h="748" extrusionOk="0">
                  <a:moveTo>
                    <a:pt x="4134" y="1"/>
                  </a:moveTo>
                  <a:cubicBezTo>
                    <a:pt x="4134" y="1"/>
                    <a:pt x="2700" y="167"/>
                    <a:pt x="2600" y="268"/>
                  </a:cubicBezTo>
                  <a:cubicBezTo>
                    <a:pt x="2600" y="268"/>
                    <a:pt x="2115" y="205"/>
                    <a:pt x="1579" y="205"/>
                  </a:cubicBezTo>
                  <a:cubicBezTo>
                    <a:pt x="1082" y="205"/>
                    <a:pt x="539" y="259"/>
                    <a:pt x="298" y="468"/>
                  </a:cubicBezTo>
                  <a:cubicBezTo>
                    <a:pt x="1" y="672"/>
                    <a:pt x="159" y="711"/>
                    <a:pt x="542" y="711"/>
                  </a:cubicBezTo>
                  <a:cubicBezTo>
                    <a:pt x="776" y="711"/>
                    <a:pt x="1094" y="696"/>
                    <a:pt x="1443" y="696"/>
                  </a:cubicBezTo>
                  <a:cubicBezTo>
                    <a:pt x="1548" y="696"/>
                    <a:pt x="1656" y="698"/>
                    <a:pt x="1766" y="701"/>
                  </a:cubicBezTo>
                  <a:cubicBezTo>
                    <a:pt x="2216" y="731"/>
                    <a:pt x="3016" y="748"/>
                    <a:pt x="3861" y="748"/>
                  </a:cubicBezTo>
                  <a:cubicBezTo>
                    <a:pt x="4895" y="748"/>
                    <a:pt x="5997" y="723"/>
                    <a:pt x="6603" y="668"/>
                  </a:cubicBezTo>
                  <a:cubicBezTo>
                    <a:pt x="6811" y="649"/>
                    <a:pt x="7074" y="642"/>
                    <a:pt x="7360" y="642"/>
                  </a:cubicBezTo>
                  <a:cubicBezTo>
                    <a:pt x="8161" y="642"/>
                    <a:pt x="9150" y="697"/>
                    <a:pt x="9670" y="697"/>
                  </a:cubicBezTo>
                  <a:cubicBezTo>
                    <a:pt x="9945" y="697"/>
                    <a:pt x="10089" y="681"/>
                    <a:pt x="10005" y="634"/>
                  </a:cubicBezTo>
                  <a:cubicBezTo>
                    <a:pt x="9882" y="566"/>
                    <a:pt x="9671" y="554"/>
                    <a:pt x="9424" y="554"/>
                  </a:cubicBezTo>
                  <a:cubicBezTo>
                    <a:pt x="9282" y="554"/>
                    <a:pt x="9129" y="558"/>
                    <a:pt x="8975" y="558"/>
                  </a:cubicBezTo>
                  <a:cubicBezTo>
                    <a:pt x="8741" y="558"/>
                    <a:pt x="8506" y="549"/>
                    <a:pt x="8304" y="501"/>
                  </a:cubicBezTo>
                  <a:cubicBezTo>
                    <a:pt x="7770" y="401"/>
                    <a:pt x="6636" y="368"/>
                    <a:pt x="5935" y="201"/>
                  </a:cubicBezTo>
                  <a:cubicBezTo>
                    <a:pt x="5202" y="34"/>
                    <a:pt x="4134" y="1"/>
                    <a:pt x="4134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4" name="Google Shape;4684;p74"/>
            <p:cNvSpPr/>
            <p:nvPr/>
          </p:nvSpPr>
          <p:spPr>
            <a:xfrm>
              <a:off x="6838717" y="3003484"/>
              <a:ext cx="172447" cy="45517"/>
            </a:xfrm>
            <a:custGeom>
              <a:avLst/>
              <a:gdLst/>
              <a:ahLst/>
              <a:cxnLst/>
              <a:rect l="l" t="t" r="r" b="b"/>
              <a:pathLst>
                <a:path w="5001" h="1320" extrusionOk="0">
                  <a:moveTo>
                    <a:pt x="3408" y="1"/>
                  </a:moveTo>
                  <a:cubicBezTo>
                    <a:pt x="2899" y="1"/>
                    <a:pt x="2316" y="42"/>
                    <a:pt x="1965" y="42"/>
                  </a:cubicBezTo>
                  <a:cubicBezTo>
                    <a:pt x="1265" y="42"/>
                    <a:pt x="1031" y="142"/>
                    <a:pt x="531" y="309"/>
                  </a:cubicBezTo>
                  <a:cubicBezTo>
                    <a:pt x="31" y="476"/>
                    <a:pt x="97" y="676"/>
                    <a:pt x="31" y="876"/>
                  </a:cubicBezTo>
                  <a:cubicBezTo>
                    <a:pt x="0" y="1057"/>
                    <a:pt x="378" y="1319"/>
                    <a:pt x="722" y="1319"/>
                  </a:cubicBezTo>
                  <a:cubicBezTo>
                    <a:pt x="759" y="1319"/>
                    <a:pt x="796" y="1316"/>
                    <a:pt x="831" y="1310"/>
                  </a:cubicBezTo>
                  <a:cubicBezTo>
                    <a:pt x="1131" y="1243"/>
                    <a:pt x="3099" y="1143"/>
                    <a:pt x="4033" y="976"/>
                  </a:cubicBezTo>
                  <a:cubicBezTo>
                    <a:pt x="5001" y="810"/>
                    <a:pt x="4467" y="543"/>
                    <a:pt x="4400" y="209"/>
                  </a:cubicBezTo>
                  <a:cubicBezTo>
                    <a:pt x="4350" y="42"/>
                    <a:pt x="3917" y="1"/>
                    <a:pt x="340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5" name="Google Shape;4685;p74"/>
            <p:cNvSpPr/>
            <p:nvPr/>
          </p:nvSpPr>
          <p:spPr>
            <a:xfrm>
              <a:off x="6705170" y="2988656"/>
              <a:ext cx="116206" cy="52000"/>
            </a:xfrm>
            <a:custGeom>
              <a:avLst/>
              <a:gdLst/>
              <a:ahLst/>
              <a:cxnLst/>
              <a:rect l="l" t="t" r="r" b="b"/>
              <a:pathLst>
                <a:path w="3370" h="1508" extrusionOk="0">
                  <a:moveTo>
                    <a:pt x="1586" y="1"/>
                  </a:moveTo>
                  <a:cubicBezTo>
                    <a:pt x="1044" y="1"/>
                    <a:pt x="503" y="36"/>
                    <a:pt x="468" y="72"/>
                  </a:cubicBezTo>
                  <a:cubicBezTo>
                    <a:pt x="201" y="139"/>
                    <a:pt x="1" y="673"/>
                    <a:pt x="301" y="1173"/>
                  </a:cubicBezTo>
                  <a:cubicBezTo>
                    <a:pt x="425" y="1440"/>
                    <a:pt x="578" y="1507"/>
                    <a:pt x="841" y="1507"/>
                  </a:cubicBezTo>
                  <a:cubicBezTo>
                    <a:pt x="1070" y="1507"/>
                    <a:pt x="1384" y="1455"/>
                    <a:pt x="1835" y="1440"/>
                  </a:cubicBezTo>
                  <a:cubicBezTo>
                    <a:pt x="2769" y="1406"/>
                    <a:pt x="2669" y="1073"/>
                    <a:pt x="3003" y="773"/>
                  </a:cubicBezTo>
                  <a:cubicBezTo>
                    <a:pt x="3370" y="472"/>
                    <a:pt x="2936" y="239"/>
                    <a:pt x="2669" y="105"/>
                  </a:cubicBezTo>
                  <a:cubicBezTo>
                    <a:pt x="2530" y="28"/>
                    <a:pt x="2057" y="1"/>
                    <a:pt x="1586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6" name="Google Shape;4686;p74"/>
            <p:cNvSpPr/>
            <p:nvPr/>
          </p:nvSpPr>
          <p:spPr>
            <a:xfrm>
              <a:off x="6597070" y="3002759"/>
              <a:ext cx="90896" cy="34586"/>
            </a:xfrm>
            <a:custGeom>
              <a:avLst/>
              <a:gdLst/>
              <a:ahLst/>
              <a:cxnLst/>
              <a:rect l="l" t="t" r="r" b="b"/>
              <a:pathLst>
                <a:path w="2636" h="1003" extrusionOk="0">
                  <a:moveTo>
                    <a:pt x="1076" y="0"/>
                  </a:moveTo>
                  <a:cubicBezTo>
                    <a:pt x="632" y="0"/>
                    <a:pt x="126" y="212"/>
                    <a:pt x="100" y="264"/>
                  </a:cubicBezTo>
                  <a:cubicBezTo>
                    <a:pt x="0" y="497"/>
                    <a:pt x="134" y="697"/>
                    <a:pt x="300" y="864"/>
                  </a:cubicBezTo>
                  <a:cubicBezTo>
                    <a:pt x="377" y="971"/>
                    <a:pt x="474" y="994"/>
                    <a:pt x="614" y="994"/>
                  </a:cubicBezTo>
                  <a:cubicBezTo>
                    <a:pt x="721" y="994"/>
                    <a:pt x="854" y="980"/>
                    <a:pt x="1021" y="980"/>
                  </a:cubicBezTo>
                  <a:cubicBezTo>
                    <a:pt x="1114" y="980"/>
                    <a:pt x="1218" y="984"/>
                    <a:pt x="1335" y="997"/>
                  </a:cubicBezTo>
                  <a:cubicBezTo>
                    <a:pt x="1400" y="1001"/>
                    <a:pt x="1461" y="1003"/>
                    <a:pt x="1519" y="1003"/>
                  </a:cubicBezTo>
                  <a:cubicBezTo>
                    <a:pt x="2023" y="1003"/>
                    <a:pt x="2256" y="877"/>
                    <a:pt x="2435" y="697"/>
                  </a:cubicBezTo>
                  <a:cubicBezTo>
                    <a:pt x="2635" y="497"/>
                    <a:pt x="1868" y="264"/>
                    <a:pt x="1435" y="63"/>
                  </a:cubicBezTo>
                  <a:cubicBezTo>
                    <a:pt x="1329" y="18"/>
                    <a:pt x="1205" y="0"/>
                    <a:pt x="107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7" name="Google Shape;4687;p74"/>
            <p:cNvSpPr/>
            <p:nvPr/>
          </p:nvSpPr>
          <p:spPr>
            <a:xfrm>
              <a:off x="6392318" y="2988829"/>
              <a:ext cx="181792" cy="48793"/>
            </a:xfrm>
            <a:custGeom>
              <a:avLst/>
              <a:gdLst/>
              <a:ahLst/>
              <a:cxnLst/>
              <a:rect l="l" t="t" r="r" b="b"/>
              <a:pathLst>
                <a:path w="5272" h="1415" extrusionOk="0">
                  <a:moveTo>
                    <a:pt x="935" y="0"/>
                  </a:moveTo>
                  <a:cubicBezTo>
                    <a:pt x="1" y="267"/>
                    <a:pt x="34" y="801"/>
                    <a:pt x="434" y="1068"/>
                  </a:cubicBezTo>
                  <a:cubicBezTo>
                    <a:pt x="868" y="1301"/>
                    <a:pt x="1302" y="1301"/>
                    <a:pt x="1835" y="1335"/>
                  </a:cubicBezTo>
                  <a:cubicBezTo>
                    <a:pt x="2202" y="1384"/>
                    <a:pt x="2854" y="1415"/>
                    <a:pt x="3452" y="1415"/>
                  </a:cubicBezTo>
                  <a:cubicBezTo>
                    <a:pt x="3671" y="1415"/>
                    <a:pt x="3883" y="1410"/>
                    <a:pt x="4070" y="1401"/>
                  </a:cubicBezTo>
                  <a:cubicBezTo>
                    <a:pt x="4771" y="1401"/>
                    <a:pt x="4737" y="1135"/>
                    <a:pt x="5004" y="801"/>
                  </a:cubicBezTo>
                  <a:cubicBezTo>
                    <a:pt x="5271" y="501"/>
                    <a:pt x="4704" y="0"/>
                    <a:pt x="4704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8" name="Google Shape;4688;p74"/>
            <p:cNvSpPr/>
            <p:nvPr/>
          </p:nvSpPr>
          <p:spPr>
            <a:xfrm>
              <a:off x="6288805" y="3000897"/>
              <a:ext cx="93206" cy="22345"/>
            </a:xfrm>
            <a:custGeom>
              <a:avLst/>
              <a:gdLst/>
              <a:ahLst/>
              <a:cxnLst/>
              <a:rect l="l" t="t" r="r" b="b"/>
              <a:pathLst>
                <a:path w="2703" h="648" extrusionOk="0">
                  <a:moveTo>
                    <a:pt x="626" y="1"/>
                  </a:moveTo>
                  <a:cubicBezTo>
                    <a:pt x="334" y="1"/>
                    <a:pt x="84" y="34"/>
                    <a:pt x="67" y="84"/>
                  </a:cubicBezTo>
                  <a:cubicBezTo>
                    <a:pt x="1" y="318"/>
                    <a:pt x="234" y="484"/>
                    <a:pt x="534" y="551"/>
                  </a:cubicBezTo>
                  <a:cubicBezTo>
                    <a:pt x="726" y="572"/>
                    <a:pt x="1080" y="648"/>
                    <a:pt x="1459" y="648"/>
                  </a:cubicBezTo>
                  <a:cubicBezTo>
                    <a:pt x="1674" y="648"/>
                    <a:pt x="1897" y="624"/>
                    <a:pt x="2102" y="551"/>
                  </a:cubicBezTo>
                  <a:cubicBezTo>
                    <a:pt x="2702" y="318"/>
                    <a:pt x="1835" y="284"/>
                    <a:pt x="1435" y="117"/>
                  </a:cubicBezTo>
                  <a:cubicBezTo>
                    <a:pt x="1251" y="34"/>
                    <a:pt x="918" y="1"/>
                    <a:pt x="626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9" name="Google Shape;4689;p74"/>
            <p:cNvSpPr/>
            <p:nvPr/>
          </p:nvSpPr>
          <p:spPr>
            <a:xfrm>
              <a:off x="5788477" y="3004208"/>
              <a:ext cx="123103" cy="39069"/>
            </a:xfrm>
            <a:custGeom>
              <a:avLst/>
              <a:gdLst/>
              <a:ahLst/>
              <a:cxnLst/>
              <a:rect l="l" t="t" r="r" b="b"/>
              <a:pathLst>
                <a:path w="3570" h="1133" extrusionOk="0">
                  <a:moveTo>
                    <a:pt x="1681" y="0"/>
                  </a:moveTo>
                  <a:cubicBezTo>
                    <a:pt x="1395" y="0"/>
                    <a:pt x="1077" y="32"/>
                    <a:pt x="701" y="121"/>
                  </a:cubicBezTo>
                  <a:cubicBezTo>
                    <a:pt x="0" y="255"/>
                    <a:pt x="200" y="822"/>
                    <a:pt x="200" y="822"/>
                  </a:cubicBezTo>
                  <a:cubicBezTo>
                    <a:pt x="523" y="1064"/>
                    <a:pt x="1301" y="1133"/>
                    <a:pt x="2063" y="1133"/>
                  </a:cubicBezTo>
                  <a:cubicBezTo>
                    <a:pt x="2246" y="1133"/>
                    <a:pt x="2428" y="1129"/>
                    <a:pt x="2602" y="1122"/>
                  </a:cubicBezTo>
                  <a:cubicBezTo>
                    <a:pt x="3569" y="1022"/>
                    <a:pt x="3336" y="522"/>
                    <a:pt x="3336" y="522"/>
                  </a:cubicBezTo>
                  <a:cubicBezTo>
                    <a:pt x="3336" y="522"/>
                    <a:pt x="2836" y="121"/>
                    <a:pt x="2369" y="55"/>
                  </a:cubicBezTo>
                  <a:cubicBezTo>
                    <a:pt x="2152" y="24"/>
                    <a:pt x="1929" y="0"/>
                    <a:pt x="1681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0" name="Google Shape;4690;p74"/>
            <p:cNvSpPr/>
            <p:nvPr/>
          </p:nvSpPr>
          <p:spPr>
            <a:xfrm>
              <a:off x="5566485" y="2991139"/>
              <a:ext cx="182930" cy="43758"/>
            </a:xfrm>
            <a:custGeom>
              <a:avLst/>
              <a:gdLst/>
              <a:ahLst/>
              <a:cxnLst/>
              <a:rect l="l" t="t" r="r" b="b"/>
              <a:pathLst>
                <a:path w="5305" h="1269" extrusionOk="0">
                  <a:moveTo>
                    <a:pt x="567" y="0"/>
                  </a:moveTo>
                  <a:cubicBezTo>
                    <a:pt x="567" y="0"/>
                    <a:pt x="0" y="67"/>
                    <a:pt x="167" y="234"/>
                  </a:cubicBezTo>
                  <a:cubicBezTo>
                    <a:pt x="334" y="400"/>
                    <a:pt x="200" y="601"/>
                    <a:pt x="801" y="1034"/>
                  </a:cubicBezTo>
                  <a:cubicBezTo>
                    <a:pt x="1047" y="1219"/>
                    <a:pt x="1706" y="1269"/>
                    <a:pt x="2360" y="1269"/>
                  </a:cubicBezTo>
                  <a:cubicBezTo>
                    <a:pt x="3123" y="1269"/>
                    <a:pt x="3880" y="1201"/>
                    <a:pt x="3970" y="1201"/>
                  </a:cubicBezTo>
                  <a:cubicBezTo>
                    <a:pt x="3970" y="1201"/>
                    <a:pt x="4770" y="1034"/>
                    <a:pt x="5004" y="767"/>
                  </a:cubicBezTo>
                  <a:cubicBezTo>
                    <a:pt x="5304" y="534"/>
                    <a:pt x="5104" y="0"/>
                    <a:pt x="5104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1" name="Google Shape;4691;p74"/>
            <p:cNvSpPr/>
            <p:nvPr/>
          </p:nvSpPr>
          <p:spPr>
            <a:xfrm>
              <a:off x="5153568" y="3000001"/>
              <a:ext cx="117344" cy="31896"/>
            </a:xfrm>
            <a:custGeom>
              <a:avLst/>
              <a:gdLst/>
              <a:ahLst/>
              <a:cxnLst/>
              <a:rect l="l" t="t" r="r" b="b"/>
              <a:pathLst>
                <a:path w="3403" h="925" extrusionOk="0">
                  <a:moveTo>
                    <a:pt x="1780" y="0"/>
                  </a:moveTo>
                  <a:cubicBezTo>
                    <a:pt x="1506" y="0"/>
                    <a:pt x="1172" y="48"/>
                    <a:pt x="767" y="177"/>
                  </a:cubicBezTo>
                  <a:cubicBezTo>
                    <a:pt x="0" y="444"/>
                    <a:pt x="400" y="344"/>
                    <a:pt x="567" y="677"/>
                  </a:cubicBezTo>
                  <a:cubicBezTo>
                    <a:pt x="671" y="886"/>
                    <a:pt x="971" y="925"/>
                    <a:pt x="1181" y="925"/>
                  </a:cubicBezTo>
                  <a:cubicBezTo>
                    <a:pt x="1307" y="925"/>
                    <a:pt x="1401" y="911"/>
                    <a:pt x="1401" y="911"/>
                  </a:cubicBezTo>
                  <a:cubicBezTo>
                    <a:pt x="1768" y="911"/>
                    <a:pt x="2735" y="777"/>
                    <a:pt x="3069" y="477"/>
                  </a:cubicBezTo>
                  <a:cubicBezTo>
                    <a:pt x="3402" y="243"/>
                    <a:pt x="2669" y="110"/>
                    <a:pt x="2335" y="77"/>
                  </a:cubicBezTo>
                  <a:cubicBezTo>
                    <a:pt x="2185" y="32"/>
                    <a:pt x="2002" y="0"/>
                    <a:pt x="1780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2" name="Google Shape;4692;p74"/>
            <p:cNvSpPr/>
            <p:nvPr/>
          </p:nvSpPr>
          <p:spPr>
            <a:xfrm>
              <a:off x="5281218" y="3001277"/>
              <a:ext cx="44896" cy="19379"/>
            </a:xfrm>
            <a:custGeom>
              <a:avLst/>
              <a:gdLst/>
              <a:ahLst/>
              <a:cxnLst/>
              <a:rect l="l" t="t" r="r" b="b"/>
              <a:pathLst>
                <a:path w="1302" h="562" extrusionOk="0">
                  <a:moveTo>
                    <a:pt x="924" y="0"/>
                  </a:moveTo>
                  <a:cubicBezTo>
                    <a:pt x="771" y="0"/>
                    <a:pt x="560" y="84"/>
                    <a:pt x="334" y="106"/>
                  </a:cubicBezTo>
                  <a:cubicBezTo>
                    <a:pt x="1" y="140"/>
                    <a:pt x="434" y="473"/>
                    <a:pt x="434" y="473"/>
                  </a:cubicBezTo>
                  <a:cubicBezTo>
                    <a:pt x="496" y="535"/>
                    <a:pt x="616" y="561"/>
                    <a:pt x="743" y="561"/>
                  </a:cubicBezTo>
                  <a:cubicBezTo>
                    <a:pt x="889" y="561"/>
                    <a:pt x="1046" y="527"/>
                    <a:pt x="1135" y="473"/>
                  </a:cubicBezTo>
                  <a:cubicBezTo>
                    <a:pt x="1302" y="340"/>
                    <a:pt x="1235" y="240"/>
                    <a:pt x="1101" y="73"/>
                  </a:cubicBezTo>
                  <a:cubicBezTo>
                    <a:pt x="1058" y="19"/>
                    <a:pt x="998" y="0"/>
                    <a:pt x="924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693" name="Google Shape;4693;p74"/>
          <p:cNvGrpSpPr/>
          <p:nvPr/>
        </p:nvGrpSpPr>
        <p:grpSpPr>
          <a:xfrm>
            <a:off x="705591" y="2052622"/>
            <a:ext cx="1900488" cy="2530217"/>
            <a:chOff x="747400" y="1983825"/>
            <a:chExt cx="1374675" cy="1830175"/>
          </a:xfrm>
        </p:grpSpPr>
        <p:sp>
          <p:nvSpPr>
            <p:cNvPr id="4694" name="Google Shape;4694;p74"/>
            <p:cNvSpPr/>
            <p:nvPr/>
          </p:nvSpPr>
          <p:spPr>
            <a:xfrm>
              <a:off x="829475" y="2002900"/>
              <a:ext cx="201400" cy="60525"/>
            </a:xfrm>
            <a:custGeom>
              <a:avLst/>
              <a:gdLst/>
              <a:ahLst/>
              <a:cxnLst/>
              <a:rect l="l" t="t" r="r" b="b"/>
              <a:pathLst>
                <a:path w="8056" h="2421" extrusionOk="0">
                  <a:moveTo>
                    <a:pt x="6118" y="0"/>
                  </a:moveTo>
                  <a:cubicBezTo>
                    <a:pt x="5460" y="0"/>
                    <a:pt x="4670" y="69"/>
                    <a:pt x="3830" y="211"/>
                  </a:cubicBezTo>
                  <a:cubicBezTo>
                    <a:pt x="1672" y="636"/>
                    <a:pt x="1" y="1396"/>
                    <a:pt x="122" y="1943"/>
                  </a:cubicBezTo>
                  <a:cubicBezTo>
                    <a:pt x="177" y="2253"/>
                    <a:pt x="852" y="2420"/>
                    <a:pt x="1855" y="2420"/>
                  </a:cubicBezTo>
                  <a:cubicBezTo>
                    <a:pt x="2528" y="2420"/>
                    <a:pt x="3347" y="2345"/>
                    <a:pt x="4226" y="2186"/>
                  </a:cubicBezTo>
                  <a:cubicBezTo>
                    <a:pt x="6384" y="1791"/>
                    <a:pt x="8055" y="1031"/>
                    <a:pt x="7934" y="484"/>
                  </a:cubicBezTo>
                  <a:cubicBezTo>
                    <a:pt x="7860" y="169"/>
                    <a:pt x="7150" y="0"/>
                    <a:pt x="6118" y="0"/>
                  </a:cubicBezTo>
                  <a:close/>
                </a:path>
              </a:pathLst>
            </a:custGeom>
            <a:solidFill>
              <a:srgbClr val="37A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5" name="Google Shape;4695;p74"/>
            <p:cNvSpPr/>
            <p:nvPr/>
          </p:nvSpPr>
          <p:spPr>
            <a:xfrm>
              <a:off x="747400" y="2285500"/>
              <a:ext cx="843050" cy="493975"/>
            </a:xfrm>
            <a:custGeom>
              <a:avLst/>
              <a:gdLst/>
              <a:ahLst/>
              <a:cxnLst/>
              <a:rect l="l" t="t" r="r" b="b"/>
              <a:pathLst>
                <a:path w="33722" h="19759" extrusionOk="0">
                  <a:moveTo>
                    <a:pt x="305" y="1"/>
                  </a:moveTo>
                  <a:cubicBezTo>
                    <a:pt x="1" y="1582"/>
                    <a:pt x="153" y="4925"/>
                    <a:pt x="153" y="4925"/>
                  </a:cubicBezTo>
                  <a:cubicBezTo>
                    <a:pt x="153" y="4925"/>
                    <a:pt x="1516" y="4840"/>
                    <a:pt x="2997" y="4840"/>
                  </a:cubicBezTo>
                  <a:cubicBezTo>
                    <a:pt x="4707" y="4840"/>
                    <a:pt x="6574" y="4953"/>
                    <a:pt x="6688" y="5442"/>
                  </a:cubicBezTo>
                  <a:cubicBezTo>
                    <a:pt x="6961" y="6354"/>
                    <a:pt x="518" y="6536"/>
                    <a:pt x="518" y="6536"/>
                  </a:cubicBezTo>
                  <a:lnTo>
                    <a:pt x="548" y="11247"/>
                  </a:lnTo>
                  <a:lnTo>
                    <a:pt x="14074" y="9849"/>
                  </a:lnTo>
                  <a:lnTo>
                    <a:pt x="20974" y="19758"/>
                  </a:lnTo>
                  <a:cubicBezTo>
                    <a:pt x="20974" y="19758"/>
                    <a:pt x="20976" y="19758"/>
                    <a:pt x="20979" y="19758"/>
                  </a:cubicBezTo>
                  <a:cubicBezTo>
                    <a:pt x="21262" y="19758"/>
                    <a:pt x="33722" y="19699"/>
                    <a:pt x="29485" y="9211"/>
                  </a:cubicBezTo>
                  <a:cubicBezTo>
                    <a:pt x="26295" y="1317"/>
                    <a:pt x="19286" y="307"/>
                    <a:pt x="15907" y="307"/>
                  </a:cubicBezTo>
                  <a:cubicBezTo>
                    <a:pt x="14746" y="307"/>
                    <a:pt x="14013" y="427"/>
                    <a:pt x="14013" y="427"/>
                  </a:cubicBezTo>
                  <a:cubicBezTo>
                    <a:pt x="14013" y="427"/>
                    <a:pt x="2676" y="123"/>
                    <a:pt x="3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6" name="Google Shape;4696;p74"/>
            <p:cNvSpPr/>
            <p:nvPr/>
          </p:nvSpPr>
          <p:spPr>
            <a:xfrm>
              <a:off x="958650" y="2475775"/>
              <a:ext cx="1163425" cy="1338225"/>
            </a:xfrm>
            <a:custGeom>
              <a:avLst/>
              <a:gdLst/>
              <a:ahLst/>
              <a:cxnLst/>
              <a:rect l="l" t="t" r="r" b="b"/>
              <a:pathLst>
                <a:path w="46537" h="53529" extrusionOk="0">
                  <a:moveTo>
                    <a:pt x="10913" y="0"/>
                  </a:moveTo>
                  <a:cubicBezTo>
                    <a:pt x="10083" y="0"/>
                    <a:pt x="9278" y="61"/>
                    <a:pt x="8512" y="202"/>
                  </a:cubicBezTo>
                  <a:cubicBezTo>
                    <a:pt x="2129" y="1417"/>
                    <a:pt x="1277" y="5247"/>
                    <a:pt x="882" y="9381"/>
                  </a:cubicBezTo>
                  <a:cubicBezTo>
                    <a:pt x="274" y="15187"/>
                    <a:pt x="1" y="21266"/>
                    <a:pt x="2493" y="27315"/>
                  </a:cubicBezTo>
                  <a:cubicBezTo>
                    <a:pt x="5016" y="33363"/>
                    <a:pt x="8876" y="42330"/>
                    <a:pt x="20852" y="49321"/>
                  </a:cubicBezTo>
                  <a:cubicBezTo>
                    <a:pt x="26101" y="52385"/>
                    <a:pt x="30685" y="53528"/>
                    <a:pt x="34398" y="53528"/>
                  </a:cubicBezTo>
                  <a:cubicBezTo>
                    <a:pt x="39156" y="53528"/>
                    <a:pt x="42485" y="51651"/>
                    <a:pt x="43953" y="49534"/>
                  </a:cubicBezTo>
                  <a:cubicBezTo>
                    <a:pt x="46537" y="45825"/>
                    <a:pt x="45199" y="39564"/>
                    <a:pt x="44227" y="34245"/>
                  </a:cubicBezTo>
                  <a:cubicBezTo>
                    <a:pt x="43923" y="32512"/>
                    <a:pt x="43801" y="26585"/>
                    <a:pt x="44135" y="22299"/>
                  </a:cubicBezTo>
                  <a:cubicBezTo>
                    <a:pt x="44500" y="17983"/>
                    <a:pt x="45199" y="12907"/>
                    <a:pt x="44409" y="9199"/>
                  </a:cubicBezTo>
                  <a:cubicBezTo>
                    <a:pt x="43619" y="5460"/>
                    <a:pt x="40458" y="1509"/>
                    <a:pt x="36172" y="536"/>
                  </a:cubicBezTo>
                  <a:cubicBezTo>
                    <a:pt x="35521" y="385"/>
                    <a:pt x="34867" y="321"/>
                    <a:pt x="34226" y="321"/>
                  </a:cubicBezTo>
                  <a:cubicBezTo>
                    <a:pt x="30610" y="321"/>
                    <a:pt x="27387" y="2360"/>
                    <a:pt x="27387" y="2360"/>
                  </a:cubicBezTo>
                  <a:cubicBezTo>
                    <a:pt x="27021" y="2450"/>
                    <a:pt x="26605" y="2490"/>
                    <a:pt x="26145" y="2490"/>
                  </a:cubicBezTo>
                  <a:cubicBezTo>
                    <a:pt x="22519" y="2490"/>
                    <a:pt x="16218" y="0"/>
                    <a:pt x="10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7" name="Google Shape;4697;p74"/>
            <p:cNvSpPr/>
            <p:nvPr/>
          </p:nvSpPr>
          <p:spPr>
            <a:xfrm>
              <a:off x="1024000" y="2543125"/>
              <a:ext cx="1025900" cy="1204450"/>
            </a:xfrm>
            <a:custGeom>
              <a:avLst/>
              <a:gdLst/>
              <a:ahLst/>
              <a:cxnLst/>
              <a:rect l="l" t="t" r="r" b="b"/>
              <a:pathLst>
                <a:path w="41036" h="48178" extrusionOk="0">
                  <a:moveTo>
                    <a:pt x="8390" y="0"/>
                  </a:moveTo>
                  <a:cubicBezTo>
                    <a:pt x="7691" y="0"/>
                    <a:pt x="6992" y="61"/>
                    <a:pt x="6384" y="182"/>
                  </a:cubicBezTo>
                  <a:cubicBezTo>
                    <a:pt x="2007" y="1034"/>
                    <a:pt x="1338" y="3009"/>
                    <a:pt x="913" y="7021"/>
                  </a:cubicBezTo>
                  <a:cubicBezTo>
                    <a:pt x="396" y="12098"/>
                    <a:pt x="1" y="17964"/>
                    <a:pt x="2372" y="23617"/>
                  </a:cubicBezTo>
                  <a:cubicBezTo>
                    <a:pt x="3375" y="26171"/>
                    <a:pt x="4986" y="29970"/>
                    <a:pt x="7691" y="33739"/>
                  </a:cubicBezTo>
                  <a:cubicBezTo>
                    <a:pt x="10731" y="37964"/>
                    <a:pt x="14591" y="41460"/>
                    <a:pt x="19576" y="44347"/>
                  </a:cubicBezTo>
                  <a:cubicBezTo>
                    <a:pt x="23861" y="46840"/>
                    <a:pt x="28056" y="48177"/>
                    <a:pt x="31734" y="48177"/>
                  </a:cubicBezTo>
                  <a:cubicBezTo>
                    <a:pt x="35685" y="48177"/>
                    <a:pt x="38178" y="46627"/>
                    <a:pt x="39181" y="45259"/>
                  </a:cubicBezTo>
                  <a:cubicBezTo>
                    <a:pt x="41035" y="42584"/>
                    <a:pt x="40002" y="37113"/>
                    <a:pt x="39181" y="32706"/>
                  </a:cubicBezTo>
                  <a:lnTo>
                    <a:pt x="39029" y="31946"/>
                  </a:lnTo>
                  <a:cubicBezTo>
                    <a:pt x="38603" y="29818"/>
                    <a:pt x="38573" y="23557"/>
                    <a:pt x="38907" y="19332"/>
                  </a:cubicBezTo>
                  <a:cubicBezTo>
                    <a:pt x="38938" y="18572"/>
                    <a:pt x="39029" y="17782"/>
                    <a:pt x="39090" y="17022"/>
                  </a:cubicBezTo>
                  <a:cubicBezTo>
                    <a:pt x="39454" y="13435"/>
                    <a:pt x="39789" y="9727"/>
                    <a:pt x="39211" y="7021"/>
                  </a:cubicBezTo>
                  <a:cubicBezTo>
                    <a:pt x="38634" y="4377"/>
                    <a:pt x="36293" y="1186"/>
                    <a:pt x="32980" y="426"/>
                  </a:cubicBezTo>
                  <a:cubicBezTo>
                    <a:pt x="32555" y="304"/>
                    <a:pt x="32099" y="274"/>
                    <a:pt x="31643" y="274"/>
                  </a:cubicBezTo>
                  <a:cubicBezTo>
                    <a:pt x="28877" y="274"/>
                    <a:pt x="26232" y="1885"/>
                    <a:pt x="26232" y="1885"/>
                  </a:cubicBezTo>
                  <a:lnTo>
                    <a:pt x="25837" y="2128"/>
                  </a:lnTo>
                  <a:lnTo>
                    <a:pt x="25412" y="2249"/>
                  </a:lnTo>
                  <a:cubicBezTo>
                    <a:pt x="24895" y="2341"/>
                    <a:pt x="24287" y="2432"/>
                    <a:pt x="23588" y="2432"/>
                  </a:cubicBezTo>
                  <a:cubicBezTo>
                    <a:pt x="21673" y="2432"/>
                    <a:pt x="19333" y="1885"/>
                    <a:pt x="16840" y="1338"/>
                  </a:cubicBezTo>
                  <a:cubicBezTo>
                    <a:pt x="14104" y="730"/>
                    <a:pt x="11035" y="0"/>
                    <a:pt x="8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8" name="Google Shape;4698;p74"/>
            <p:cNvSpPr/>
            <p:nvPr/>
          </p:nvSpPr>
          <p:spPr>
            <a:xfrm>
              <a:off x="966250" y="2553075"/>
              <a:ext cx="862500" cy="1149600"/>
            </a:xfrm>
            <a:custGeom>
              <a:avLst/>
              <a:gdLst/>
              <a:ahLst/>
              <a:cxnLst/>
              <a:rect l="l" t="t" r="r" b="b"/>
              <a:pathLst>
                <a:path w="34500" h="45984" extrusionOk="0">
                  <a:moveTo>
                    <a:pt x="10033" y="0"/>
                  </a:moveTo>
                  <a:cubicBezTo>
                    <a:pt x="8655" y="0"/>
                    <a:pt x="7162" y="309"/>
                    <a:pt x="5654" y="1152"/>
                  </a:cubicBezTo>
                  <a:cubicBezTo>
                    <a:pt x="1" y="4313"/>
                    <a:pt x="1977" y="12672"/>
                    <a:pt x="5928" y="21669"/>
                  </a:cubicBezTo>
                  <a:cubicBezTo>
                    <a:pt x="9910" y="30697"/>
                    <a:pt x="14560" y="35864"/>
                    <a:pt x="19728" y="40028"/>
                  </a:cubicBezTo>
                  <a:cubicBezTo>
                    <a:pt x="23707" y="43258"/>
                    <a:pt x="28983" y="45984"/>
                    <a:pt x="31894" y="45984"/>
                  </a:cubicBezTo>
                  <a:cubicBezTo>
                    <a:pt x="32763" y="45984"/>
                    <a:pt x="33421" y="45741"/>
                    <a:pt x="33770" y="45195"/>
                  </a:cubicBezTo>
                  <a:cubicBezTo>
                    <a:pt x="34500" y="44101"/>
                    <a:pt x="30093" y="38508"/>
                    <a:pt x="29333" y="36411"/>
                  </a:cubicBezTo>
                  <a:cubicBezTo>
                    <a:pt x="27175" y="30636"/>
                    <a:pt x="26871" y="26320"/>
                    <a:pt x="26202" y="23280"/>
                  </a:cubicBezTo>
                  <a:cubicBezTo>
                    <a:pt x="24986" y="17535"/>
                    <a:pt x="22038" y="13584"/>
                    <a:pt x="21551" y="10423"/>
                  </a:cubicBezTo>
                  <a:cubicBezTo>
                    <a:pt x="21095" y="7323"/>
                    <a:pt x="16749" y="2338"/>
                    <a:pt x="16749" y="2338"/>
                  </a:cubicBezTo>
                  <a:cubicBezTo>
                    <a:pt x="16749" y="2338"/>
                    <a:pt x="13823" y="0"/>
                    <a:pt x="100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9" name="Google Shape;4699;p74"/>
            <p:cNvSpPr/>
            <p:nvPr/>
          </p:nvSpPr>
          <p:spPr>
            <a:xfrm>
              <a:off x="832525" y="2014225"/>
              <a:ext cx="493950" cy="990925"/>
            </a:xfrm>
            <a:custGeom>
              <a:avLst/>
              <a:gdLst/>
              <a:ahLst/>
              <a:cxnLst/>
              <a:rect l="l" t="t" r="r" b="b"/>
              <a:pathLst>
                <a:path w="19758" h="39637" extrusionOk="0">
                  <a:moveTo>
                    <a:pt x="7812" y="1"/>
                  </a:moveTo>
                  <a:lnTo>
                    <a:pt x="0" y="1460"/>
                  </a:lnTo>
                  <a:cubicBezTo>
                    <a:pt x="0" y="1460"/>
                    <a:pt x="2006" y="18025"/>
                    <a:pt x="2219" y="19636"/>
                  </a:cubicBezTo>
                  <a:cubicBezTo>
                    <a:pt x="2462" y="21217"/>
                    <a:pt x="2310" y="26293"/>
                    <a:pt x="3556" y="30001"/>
                  </a:cubicBezTo>
                  <a:cubicBezTo>
                    <a:pt x="4833" y="33740"/>
                    <a:pt x="9788" y="39637"/>
                    <a:pt x="9788" y="39637"/>
                  </a:cubicBezTo>
                  <a:lnTo>
                    <a:pt x="19757" y="22281"/>
                  </a:lnTo>
                  <a:cubicBezTo>
                    <a:pt x="19757" y="22281"/>
                    <a:pt x="10730" y="18785"/>
                    <a:pt x="10122" y="17478"/>
                  </a:cubicBezTo>
                  <a:cubicBezTo>
                    <a:pt x="8359" y="13557"/>
                    <a:pt x="7812" y="1"/>
                    <a:pt x="78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0" name="Google Shape;4700;p74"/>
            <p:cNvSpPr/>
            <p:nvPr/>
          </p:nvSpPr>
          <p:spPr>
            <a:xfrm>
              <a:off x="1048325" y="2566800"/>
              <a:ext cx="310050" cy="443750"/>
            </a:xfrm>
            <a:custGeom>
              <a:avLst/>
              <a:gdLst/>
              <a:ahLst/>
              <a:cxnLst/>
              <a:rect l="l" t="t" r="r" b="b"/>
              <a:pathLst>
                <a:path w="12402" h="17750" extrusionOk="0">
                  <a:moveTo>
                    <a:pt x="10533" y="0"/>
                  </a:moveTo>
                  <a:cubicBezTo>
                    <a:pt x="8954" y="0"/>
                    <a:pt x="6033" y="3123"/>
                    <a:pt x="3678" y="7503"/>
                  </a:cubicBezTo>
                  <a:cubicBezTo>
                    <a:pt x="1004" y="12306"/>
                    <a:pt x="1" y="16865"/>
                    <a:pt x="1429" y="17625"/>
                  </a:cubicBezTo>
                  <a:cubicBezTo>
                    <a:pt x="1573" y="17709"/>
                    <a:pt x="1736" y="17750"/>
                    <a:pt x="1917" y="17750"/>
                  </a:cubicBezTo>
                  <a:cubicBezTo>
                    <a:pt x="3500" y="17750"/>
                    <a:pt x="6409" y="14634"/>
                    <a:pt x="8754" y="10269"/>
                  </a:cubicBezTo>
                  <a:cubicBezTo>
                    <a:pt x="11369" y="5406"/>
                    <a:pt x="12402" y="846"/>
                    <a:pt x="11004" y="117"/>
                  </a:cubicBezTo>
                  <a:cubicBezTo>
                    <a:pt x="10865" y="38"/>
                    <a:pt x="10707" y="0"/>
                    <a:pt x="10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1" name="Google Shape;4701;p74"/>
            <p:cNvSpPr/>
            <p:nvPr/>
          </p:nvSpPr>
          <p:spPr>
            <a:xfrm>
              <a:off x="1426000" y="2576550"/>
              <a:ext cx="565375" cy="1056150"/>
            </a:xfrm>
            <a:custGeom>
              <a:avLst/>
              <a:gdLst/>
              <a:ahLst/>
              <a:cxnLst/>
              <a:rect l="l" t="t" r="r" b="b"/>
              <a:pathLst>
                <a:path w="22615" h="42246" extrusionOk="0">
                  <a:moveTo>
                    <a:pt x="4256" y="1"/>
                  </a:moveTo>
                  <a:lnTo>
                    <a:pt x="0" y="7721"/>
                  </a:lnTo>
                  <a:cubicBezTo>
                    <a:pt x="0" y="7721"/>
                    <a:pt x="4742" y="11460"/>
                    <a:pt x="7052" y="14955"/>
                  </a:cubicBezTo>
                  <a:cubicBezTo>
                    <a:pt x="12128" y="22554"/>
                    <a:pt x="12128" y="32554"/>
                    <a:pt x="14681" y="38025"/>
                  </a:cubicBezTo>
                  <a:cubicBezTo>
                    <a:pt x="16190" y="41184"/>
                    <a:pt x="17912" y="42245"/>
                    <a:pt x="19297" y="42245"/>
                  </a:cubicBezTo>
                  <a:cubicBezTo>
                    <a:pt x="20311" y="42245"/>
                    <a:pt x="21144" y="41676"/>
                    <a:pt x="21581" y="40943"/>
                  </a:cubicBezTo>
                  <a:cubicBezTo>
                    <a:pt x="22615" y="39272"/>
                    <a:pt x="21004" y="35563"/>
                    <a:pt x="20821" y="31460"/>
                  </a:cubicBezTo>
                  <a:cubicBezTo>
                    <a:pt x="20700" y="29028"/>
                    <a:pt x="21247" y="21703"/>
                    <a:pt x="21277" y="19636"/>
                  </a:cubicBezTo>
                  <a:cubicBezTo>
                    <a:pt x="21308" y="17600"/>
                    <a:pt x="22554" y="10183"/>
                    <a:pt x="18876" y="5046"/>
                  </a:cubicBezTo>
                  <a:cubicBezTo>
                    <a:pt x="15958" y="970"/>
                    <a:pt x="11279" y="549"/>
                    <a:pt x="9471" y="549"/>
                  </a:cubicBezTo>
                  <a:cubicBezTo>
                    <a:pt x="9000" y="549"/>
                    <a:pt x="8724" y="578"/>
                    <a:pt x="8724" y="578"/>
                  </a:cubicBezTo>
                  <a:lnTo>
                    <a:pt x="4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2" name="Google Shape;4702;p74"/>
            <p:cNvSpPr/>
            <p:nvPr/>
          </p:nvSpPr>
          <p:spPr>
            <a:xfrm>
              <a:off x="1562775" y="2271825"/>
              <a:ext cx="533475" cy="427150"/>
            </a:xfrm>
            <a:custGeom>
              <a:avLst/>
              <a:gdLst/>
              <a:ahLst/>
              <a:cxnLst/>
              <a:rect l="l" t="t" r="r" b="b"/>
              <a:pathLst>
                <a:path w="21339" h="17086" extrusionOk="0">
                  <a:moveTo>
                    <a:pt x="20578" y="1"/>
                  </a:moveTo>
                  <a:cubicBezTo>
                    <a:pt x="17326" y="1"/>
                    <a:pt x="13101" y="1"/>
                    <a:pt x="8268" y="2767"/>
                  </a:cubicBezTo>
                  <a:cubicBezTo>
                    <a:pt x="3466" y="5502"/>
                    <a:pt x="0" y="12554"/>
                    <a:pt x="0" y="12554"/>
                  </a:cubicBezTo>
                  <a:cubicBezTo>
                    <a:pt x="0" y="12554"/>
                    <a:pt x="8325" y="17086"/>
                    <a:pt x="12230" y="17086"/>
                  </a:cubicBezTo>
                  <a:cubicBezTo>
                    <a:pt x="12592" y="17086"/>
                    <a:pt x="12916" y="17047"/>
                    <a:pt x="13192" y="16962"/>
                  </a:cubicBezTo>
                  <a:cubicBezTo>
                    <a:pt x="12888" y="14652"/>
                    <a:pt x="15016" y="10761"/>
                    <a:pt x="16232" y="10518"/>
                  </a:cubicBezTo>
                  <a:cubicBezTo>
                    <a:pt x="16482" y="10461"/>
                    <a:pt x="16828" y="10439"/>
                    <a:pt x="17211" y="10439"/>
                  </a:cubicBezTo>
                  <a:cubicBezTo>
                    <a:pt x="18457" y="10439"/>
                    <a:pt x="20092" y="10670"/>
                    <a:pt x="20092" y="10670"/>
                  </a:cubicBezTo>
                  <a:cubicBezTo>
                    <a:pt x="20092" y="10670"/>
                    <a:pt x="21034" y="7387"/>
                    <a:pt x="20183" y="5654"/>
                  </a:cubicBezTo>
                  <a:lnTo>
                    <a:pt x="20183" y="5654"/>
                  </a:lnTo>
                  <a:cubicBezTo>
                    <a:pt x="19845" y="5681"/>
                    <a:pt x="19517" y="5695"/>
                    <a:pt x="19209" y="5695"/>
                  </a:cubicBezTo>
                  <a:cubicBezTo>
                    <a:pt x="18131" y="5695"/>
                    <a:pt x="17306" y="5529"/>
                    <a:pt x="17235" y="5199"/>
                  </a:cubicBezTo>
                  <a:cubicBezTo>
                    <a:pt x="17083" y="4439"/>
                    <a:pt x="20639" y="4104"/>
                    <a:pt x="20639" y="4104"/>
                  </a:cubicBezTo>
                  <a:cubicBezTo>
                    <a:pt x="20639" y="4104"/>
                    <a:pt x="21338" y="1460"/>
                    <a:pt x="20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3" name="Google Shape;4703;p74"/>
            <p:cNvSpPr/>
            <p:nvPr/>
          </p:nvSpPr>
          <p:spPr>
            <a:xfrm>
              <a:off x="2062025" y="2270325"/>
              <a:ext cx="30425" cy="102600"/>
            </a:xfrm>
            <a:custGeom>
              <a:avLst/>
              <a:gdLst/>
              <a:ahLst/>
              <a:cxnLst/>
              <a:rect l="l" t="t" r="r" b="b"/>
              <a:pathLst>
                <a:path w="1217" h="4104" extrusionOk="0">
                  <a:moveTo>
                    <a:pt x="608" y="0"/>
                  </a:moveTo>
                  <a:cubicBezTo>
                    <a:pt x="274" y="0"/>
                    <a:pt x="0" y="912"/>
                    <a:pt x="0" y="2067"/>
                  </a:cubicBezTo>
                  <a:cubicBezTo>
                    <a:pt x="0" y="3192"/>
                    <a:pt x="274" y="4103"/>
                    <a:pt x="608" y="4103"/>
                  </a:cubicBezTo>
                  <a:cubicBezTo>
                    <a:pt x="973" y="4103"/>
                    <a:pt x="1216" y="3192"/>
                    <a:pt x="1216" y="2067"/>
                  </a:cubicBezTo>
                  <a:cubicBezTo>
                    <a:pt x="1216" y="912"/>
                    <a:pt x="973" y="0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4" name="Google Shape;4704;p74"/>
            <p:cNvSpPr/>
            <p:nvPr/>
          </p:nvSpPr>
          <p:spPr>
            <a:xfrm>
              <a:off x="2050625" y="2411650"/>
              <a:ext cx="30425" cy="126175"/>
            </a:xfrm>
            <a:custGeom>
              <a:avLst/>
              <a:gdLst/>
              <a:ahLst/>
              <a:cxnLst/>
              <a:rect l="l" t="t" r="r" b="b"/>
              <a:pathLst>
                <a:path w="1217" h="5047" extrusionOk="0">
                  <a:moveTo>
                    <a:pt x="608" y="1"/>
                  </a:moveTo>
                  <a:cubicBezTo>
                    <a:pt x="274" y="1"/>
                    <a:pt x="0" y="1125"/>
                    <a:pt x="0" y="2524"/>
                  </a:cubicBezTo>
                  <a:cubicBezTo>
                    <a:pt x="0" y="3891"/>
                    <a:pt x="274" y="5046"/>
                    <a:pt x="608" y="5046"/>
                  </a:cubicBezTo>
                  <a:cubicBezTo>
                    <a:pt x="973" y="5046"/>
                    <a:pt x="1216" y="3922"/>
                    <a:pt x="1216" y="2524"/>
                  </a:cubicBezTo>
                  <a:cubicBezTo>
                    <a:pt x="1216" y="1156"/>
                    <a:pt x="973" y="31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5" name="Google Shape;4705;p74"/>
            <p:cNvSpPr/>
            <p:nvPr/>
          </p:nvSpPr>
          <p:spPr>
            <a:xfrm>
              <a:off x="1552900" y="2567575"/>
              <a:ext cx="350325" cy="162725"/>
            </a:xfrm>
            <a:custGeom>
              <a:avLst/>
              <a:gdLst/>
              <a:ahLst/>
              <a:cxnLst/>
              <a:rect l="l" t="t" r="r" b="b"/>
              <a:pathLst>
                <a:path w="14013" h="6509" extrusionOk="0">
                  <a:moveTo>
                    <a:pt x="2410" y="1"/>
                  </a:moveTo>
                  <a:cubicBezTo>
                    <a:pt x="1351" y="1"/>
                    <a:pt x="623" y="237"/>
                    <a:pt x="426" y="724"/>
                  </a:cubicBezTo>
                  <a:cubicBezTo>
                    <a:pt x="0" y="1879"/>
                    <a:pt x="2584" y="3916"/>
                    <a:pt x="6231" y="5344"/>
                  </a:cubicBezTo>
                  <a:cubicBezTo>
                    <a:pt x="8298" y="6102"/>
                    <a:pt x="10257" y="6509"/>
                    <a:pt x="11644" y="6509"/>
                  </a:cubicBezTo>
                  <a:cubicBezTo>
                    <a:pt x="12706" y="6509"/>
                    <a:pt x="13433" y="6271"/>
                    <a:pt x="13618" y="5770"/>
                  </a:cubicBezTo>
                  <a:cubicBezTo>
                    <a:pt x="14013" y="4645"/>
                    <a:pt x="11459" y="2609"/>
                    <a:pt x="7812" y="1180"/>
                  </a:cubicBezTo>
                  <a:cubicBezTo>
                    <a:pt x="5745" y="405"/>
                    <a:pt x="3795" y="1"/>
                    <a:pt x="2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6" name="Google Shape;4706;p74"/>
            <p:cNvSpPr/>
            <p:nvPr/>
          </p:nvSpPr>
          <p:spPr>
            <a:xfrm>
              <a:off x="1185875" y="1983825"/>
              <a:ext cx="729525" cy="937025"/>
            </a:xfrm>
            <a:custGeom>
              <a:avLst/>
              <a:gdLst/>
              <a:ahLst/>
              <a:cxnLst/>
              <a:rect l="l" t="t" r="r" b="b"/>
              <a:pathLst>
                <a:path w="29181" h="37481" extrusionOk="0">
                  <a:moveTo>
                    <a:pt x="5107" y="1"/>
                  </a:moveTo>
                  <a:cubicBezTo>
                    <a:pt x="5107" y="1"/>
                    <a:pt x="1307" y="1"/>
                    <a:pt x="0" y="2159"/>
                  </a:cubicBezTo>
                  <a:cubicBezTo>
                    <a:pt x="334" y="4560"/>
                    <a:pt x="3891" y="10883"/>
                    <a:pt x="4560" y="12098"/>
                  </a:cubicBezTo>
                  <a:cubicBezTo>
                    <a:pt x="5198" y="13375"/>
                    <a:pt x="8602" y="20396"/>
                    <a:pt x="8602" y="21369"/>
                  </a:cubicBezTo>
                  <a:cubicBezTo>
                    <a:pt x="8602" y="22372"/>
                    <a:pt x="7386" y="24500"/>
                    <a:pt x="6748" y="27509"/>
                  </a:cubicBezTo>
                  <a:cubicBezTo>
                    <a:pt x="5380" y="34257"/>
                    <a:pt x="6718" y="37479"/>
                    <a:pt x="6718" y="37479"/>
                  </a:cubicBezTo>
                  <a:cubicBezTo>
                    <a:pt x="6718" y="37479"/>
                    <a:pt x="6869" y="37481"/>
                    <a:pt x="7128" y="37481"/>
                  </a:cubicBezTo>
                  <a:cubicBezTo>
                    <a:pt x="8357" y="37481"/>
                    <a:pt x="12002" y="37439"/>
                    <a:pt x="13283" y="36962"/>
                  </a:cubicBezTo>
                  <a:cubicBezTo>
                    <a:pt x="13070" y="35047"/>
                    <a:pt x="14377" y="27418"/>
                    <a:pt x="14833" y="26354"/>
                  </a:cubicBezTo>
                  <a:cubicBezTo>
                    <a:pt x="16262" y="23102"/>
                    <a:pt x="20274" y="20579"/>
                    <a:pt x="22341" y="18694"/>
                  </a:cubicBezTo>
                  <a:cubicBezTo>
                    <a:pt x="24499" y="16658"/>
                    <a:pt x="29180" y="12767"/>
                    <a:pt x="29180" y="12767"/>
                  </a:cubicBezTo>
                  <a:cubicBezTo>
                    <a:pt x="29180" y="12767"/>
                    <a:pt x="26536" y="9180"/>
                    <a:pt x="24955" y="7509"/>
                  </a:cubicBezTo>
                  <a:cubicBezTo>
                    <a:pt x="22979" y="9180"/>
                    <a:pt x="19241" y="12463"/>
                    <a:pt x="17660" y="13436"/>
                  </a:cubicBezTo>
                  <a:cubicBezTo>
                    <a:pt x="16942" y="13881"/>
                    <a:pt x="16033" y="14245"/>
                    <a:pt x="15115" y="14245"/>
                  </a:cubicBezTo>
                  <a:cubicBezTo>
                    <a:pt x="14089" y="14245"/>
                    <a:pt x="13051" y="13792"/>
                    <a:pt x="12250" y="12494"/>
                  </a:cubicBezTo>
                  <a:cubicBezTo>
                    <a:pt x="10669" y="10001"/>
                    <a:pt x="5107" y="1"/>
                    <a:pt x="5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7" name="Google Shape;4707;p74"/>
            <p:cNvSpPr/>
            <p:nvPr/>
          </p:nvSpPr>
          <p:spPr>
            <a:xfrm>
              <a:off x="1353800" y="2891350"/>
              <a:ext cx="164925" cy="42175"/>
            </a:xfrm>
            <a:custGeom>
              <a:avLst/>
              <a:gdLst/>
              <a:ahLst/>
              <a:cxnLst/>
              <a:rect l="l" t="t" r="r" b="b"/>
              <a:pathLst>
                <a:path w="6597" h="1687" extrusionOk="0">
                  <a:moveTo>
                    <a:pt x="4425" y="0"/>
                  </a:moveTo>
                  <a:cubicBezTo>
                    <a:pt x="4050" y="0"/>
                    <a:pt x="3644" y="17"/>
                    <a:pt x="3223" y="53"/>
                  </a:cubicBezTo>
                  <a:cubicBezTo>
                    <a:pt x="1429" y="235"/>
                    <a:pt x="1" y="752"/>
                    <a:pt x="31" y="1147"/>
                  </a:cubicBezTo>
                  <a:cubicBezTo>
                    <a:pt x="53" y="1482"/>
                    <a:pt x="864" y="1686"/>
                    <a:pt x="2016" y="1686"/>
                  </a:cubicBezTo>
                  <a:cubicBezTo>
                    <a:pt x="2431" y="1686"/>
                    <a:pt x="2891" y="1660"/>
                    <a:pt x="3375" y="1603"/>
                  </a:cubicBezTo>
                  <a:cubicBezTo>
                    <a:pt x="5168" y="1421"/>
                    <a:pt x="6596" y="935"/>
                    <a:pt x="6566" y="509"/>
                  </a:cubicBezTo>
                  <a:cubicBezTo>
                    <a:pt x="6543" y="183"/>
                    <a:pt x="5647" y="0"/>
                    <a:pt x="4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8" name="Google Shape;4708;p74"/>
            <p:cNvSpPr/>
            <p:nvPr/>
          </p:nvSpPr>
          <p:spPr>
            <a:xfrm>
              <a:off x="1062775" y="2064375"/>
              <a:ext cx="659575" cy="895275"/>
            </a:xfrm>
            <a:custGeom>
              <a:avLst/>
              <a:gdLst/>
              <a:ahLst/>
              <a:cxnLst/>
              <a:rect l="l" t="t" r="r" b="b"/>
              <a:pathLst>
                <a:path w="26383" h="35811" extrusionOk="0">
                  <a:moveTo>
                    <a:pt x="22007" y="1399"/>
                  </a:moveTo>
                  <a:lnTo>
                    <a:pt x="22007" y="1401"/>
                  </a:lnTo>
                  <a:lnTo>
                    <a:pt x="22007" y="1401"/>
                  </a:lnTo>
                  <a:cubicBezTo>
                    <a:pt x="22026" y="1400"/>
                    <a:pt x="22037" y="1399"/>
                    <a:pt x="22037" y="1399"/>
                  </a:cubicBezTo>
                  <a:close/>
                  <a:moveTo>
                    <a:pt x="17630" y="1"/>
                  </a:moveTo>
                  <a:lnTo>
                    <a:pt x="14134" y="761"/>
                  </a:lnTo>
                  <a:cubicBezTo>
                    <a:pt x="14134" y="761"/>
                    <a:pt x="14712" y="2341"/>
                    <a:pt x="14529" y="2554"/>
                  </a:cubicBezTo>
                  <a:cubicBezTo>
                    <a:pt x="14341" y="2716"/>
                    <a:pt x="12863" y="3283"/>
                    <a:pt x="12106" y="3283"/>
                  </a:cubicBezTo>
                  <a:cubicBezTo>
                    <a:pt x="12009" y="3283"/>
                    <a:pt x="11923" y="3274"/>
                    <a:pt x="11854" y="3253"/>
                  </a:cubicBezTo>
                  <a:cubicBezTo>
                    <a:pt x="11246" y="3101"/>
                    <a:pt x="10669" y="1399"/>
                    <a:pt x="10669" y="1399"/>
                  </a:cubicBezTo>
                  <a:lnTo>
                    <a:pt x="7143" y="2159"/>
                  </a:lnTo>
                  <a:cubicBezTo>
                    <a:pt x="7143" y="2159"/>
                    <a:pt x="7994" y="4226"/>
                    <a:pt x="7447" y="4439"/>
                  </a:cubicBezTo>
                  <a:cubicBezTo>
                    <a:pt x="6961" y="4682"/>
                    <a:pt x="5410" y="5837"/>
                    <a:pt x="5410" y="5837"/>
                  </a:cubicBezTo>
                  <a:lnTo>
                    <a:pt x="3982" y="4712"/>
                  </a:lnTo>
                  <a:lnTo>
                    <a:pt x="882" y="6536"/>
                  </a:lnTo>
                  <a:cubicBezTo>
                    <a:pt x="882" y="6536"/>
                    <a:pt x="2401" y="8208"/>
                    <a:pt x="2310" y="8542"/>
                  </a:cubicBezTo>
                  <a:cubicBezTo>
                    <a:pt x="2280" y="8876"/>
                    <a:pt x="0" y="11916"/>
                    <a:pt x="122" y="14712"/>
                  </a:cubicBezTo>
                  <a:cubicBezTo>
                    <a:pt x="274" y="17478"/>
                    <a:pt x="91" y="20791"/>
                    <a:pt x="4286" y="25016"/>
                  </a:cubicBezTo>
                  <a:cubicBezTo>
                    <a:pt x="8480" y="29272"/>
                    <a:pt x="17934" y="31248"/>
                    <a:pt x="21733" y="35807"/>
                  </a:cubicBezTo>
                  <a:cubicBezTo>
                    <a:pt x="21796" y="35809"/>
                    <a:pt x="21858" y="35811"/>
                    <a:pt x="21919" y="35811"/>
                  </a:cubicBezTo>
                  <a:cubicBezTo>
                    <a:pt x="26295" y="35811"/>
                    <a:pt x="26382" y="29453"/>
                    <a:pt x="26292" y="29363"/>
                  </a:cubicBezTo>
                  <a:cubicBezTo>
                    <a:pt x="26292" y="29363"/>
                    <a:pt x="23830" y="26779"/>
                    <a:pt x="18268" y="24469"/>
                  </a:cubicBezTo>
                  <a:cubicBezTo>
                    <a:pt x="12736" y="22159"/>
                    <a:pt x="9909" y="19849"/>
                    <a:pt x="9757" y="18086"/>
                  </a:cubicBezTo>
                  <a:cubicBezTo>
                    <a:pt x="9605" y="16354"/>
                    <a:pt x="9240" y="13101"/>
                    <a:pt x="12888" y="11369"/>
                  </a:cubicBezTo>
                  <a:cubicBezTo>
                    <a:pt x="16400" y="9705"/>
                    <a:pt x="19012" y="9379"/>
                    <a:pt x="20521" y="9379"/>
                  </a:cubicBezTo>
                  <a:cubicBezTo>
                    <a:pt x="21493" y="9379"/>
                    <a:pt x="22007" y="9515"/>
                    <a:pt x="22007" y="9515"/>
                  </a:cubicBezTo>
                  <a:lnTo>
                    <a:pt x="22007" y="1401"/>
                  </a:lnTo>
                  <a:lnTo>
                    <a:pt x="22007" y="1401"/>
                  </a:lnTo>
                  <a:cubicBezTo>
                    <a:pt x="21660" y="1428"/>
                    <a:pt x="18464" y="1674"/>
                    <a:pt x="18177" y="1703"/>
                  </a:cubicBezTo>
                  <a:cubicBezTo>
                    <a:pt x="18172" y="1704"/>
                    <a:pt x="18166" y="1705"/>
                    <a:pt x="18161" y="1705"/>
                  </a:cubicBezTo>
                  <a:cubicBezTo>
                    <a:pt x="17865" y="1705"/>
                    <a:pt x="17630" y="1"/>
                    <a:pt x="17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9" name="Google Shape;4709;p74"/>
            <p:cNvSpPr/>
            <p:nvPr/>
          </p:nvSpPr>
          <p:spPr>
            <a:xfrm>
              <a:off x="1594700" y="2791150"/>
              <a:ext cx="142125" cy="178750"/>
            </a:xfrm>
            <a:custGeom>
              <a:avLst/>
              <a:gdLst/>
              <a:ahLst/>
              <a:cxnLst/>
              <a:rect l="l" t="t" r="r" b="b"/>
              <a:pathLst>
                <a:path w="5685" h="7150" extrusionOk="0">
                  <a:moveTo>
                    <a:pt x="4400" y="0"/>
                  </a:moveTo>
                  <a:cubicBezTo>
                    <a:pt x="3521" y="0"/>
                    <a:pt x="2265" y="1096"/>
                    <a:pt x="1337" y="2693"/>
                  </a:cubicBezTo>
                  <a:cubicBezTo>
                    <a:pt x="243" y="4608"/>
                    <a:pt x="0" y="6523"/>
                    <a:pt x="851" y="7040"/>
                  </a:cubicBezTo>
                  <a:cubicBezTo>
                    <a:pt x="976" y="7114"/>
                    <a:pt x="1119" y="7149"/>
                    <a:pt x="1274" y="7149"/>
                  </a:cubicBezTo>
                  <a:cubicBezTo>
                    <a:pt x="2142" y="7149"/>
                    <a:pt x="3419" y="6054"/>
                    <a:pt x="4347" y="4456"/>
                  </a:cubicBezTo>
                  <a:cubicBezTo>
                    <a:pt x="5441" y="2541"/>
                    <a:pt x="5684" y="596"/>
                    <a:pt x="4833" y="110"/>
                  </a:cubicBezTo>
                  <a:cubicBezTo>
                    <a:pt x="4703" y="36"/>
                    <a:pt x="4558" y="0"/>
                    <a:pt x="44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0" name="Google Shape;4710;p74"/>
            <p:cNvSpPr/>
            <p:nvPr/>
          </p:nvSpPr>
          <p:spPr>
            <a:xfrm>
              <a:off x="1586325" y="2100850"/>
              <a:ext cx="57025" cy="201400"/>
            </a:xfrm>
            <a:custGeom>
              <a:avLst/>
              <a:gdLst/>
              <a:ahLst/>
              <a:cxnLst/>
              <a:rect l="l" t="t" r="r" b="b"/>
              <a:pathLst>
                <a:path w="2281" h="8056" extrusionOk="0">
                  <a:moveTo>
                    <a:pt x="1156" y="1"/>
                  </a:moveTo>
                  <a:cubicBezTo>
                    <a:pt x="487" y="1"/>
                    <a:pt x="1" y="1764"/>
                    <a:pt x="1" y="4013"/>
                  </a:cubicBezTo>
                  <a:cubicBezTo>
                    <a:pt x="1" y="6232"/>
                    <a:pt x="487" y="8056"/>
                    <a:pt x="1156" y="8056"/>
                  </a:cubicBezTo>
                  <a:cubicBezTo>
                    <a:pt x="1794" y="8056"/>
                    <a:pt x="2280" y="6262"/>
                    <a:pt x="2280" y="4013"/>
                  </a:cubicBezTo>
                  <a:cubicBezTo>
                    <a:pt x="2280" y="1764"/>
                    <a:pt x="1794" y="1"/>
                    <a:pt x="11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1" name="Google Shape;4711;p74"/>
            <p:cNvSpPr/>
            <p:nvPr/>
          </p:nvSpPr>
          <p:spPr>
            <a:xfrm>
              <a:off x="1415350" y="2060750"/>
              <a:ext cx="89700" cy="27325"/>
            </a:xfrm>
            <a:custGeom>
              <a:avLst/>
              <a:gdLst/>
              <a:ahLst/>
              <a:cxnLst/>
              <a:rect l="l" t="t" r="r" b="b"/>
              <a:pathLst>
                <a:path w="3588" h="1093" extrusionOk="0">
                  <a:moveTo>
                    <a:pt x="3037" y="1"/>
                  </a:moveTo>
                  <a:cubicBezTo>
                    <a:pt x="2701" y="1"/>
                    <a:pt x="2224" y="62"/>
                    <a:pt x="1703" y="176"/>
                  </a:cubicBezTo>
                  <a:cubicBezTo>
                    <a:pt x="761" y="419"/>
                    <a:pt x="1" y="754"/>
                    <a:pt x="31" y="936"/>
                  </a:cubicBezTo>
                  <a:cubicBezTo>
                    <a:pt x="60" y="1039"/>
                    <a:pt x="260" y="1092"/>
                    <a:pt x="569" y="1092"/>
                  </a:cubicBezTo>
                  <a:cubicBezTo>
                    <a:pt x="898" y="1092"/>
                    <a:pt x="1352" y="1031"/>
                    <a:pt x="1855" y="906"/>
                  </a:cubicBezTo>
                  <a:cubicBezTo>
                    <a:pt x="2827" y="663"/>
                    <a:pt x="3587" y="328"/>
                    <a:pt x="3527" y="146"/>
                  </a:cubicBezTo>
                  <a:cubicBezTo>
                    <a:pt x="3512" y="47"/>
                    <a:pt x="3328" y="1"/>
                    <a:pt x="30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2" name="Google Shape;4712;p74"/>
            <p:cNvSpPr/>
            <p:nvPr/>
          </p:nvSpPr>
          <p:spPr>
            <a:xfrm>
              <a:off x="1241350" y="2095250"/>
              <a:ext cx="89675" cy="27000"/>
            </a:xfrm>
            <a:custGeom>
              <a:avLst/>
              <a:gdLst/>
              <a:ahLst/>
              <a:cxnLst/>
              <a:rect l="l" t="t" r="r" b="b"/>
              <a:pathLst>
                <a:path w="3587" h="1080" extrusionOk="0">
                  <a:moveTo>
                    <a:pt x="3001" y="0"/>
                  </a:moveTo>
                  <a:cubicBezTo>
                    <a:pt x="2670" y="0"/>
                    <a:pt x="2222" y="54"/>
                    <a:pt x="1733" y="164"/>
                  </a:cubicBezTo>
                  <a:cubicBezTo>
                    <a:pt x="760" y="407"/>
                    <a:pt x="0" y="742"/>
                    <a:pt x="61" y="924"/>
                  </a:cubicBezTo>
                  <a:cubicBezTo>
                    <a:pt x="76" y="1027"/>
                    <a:pt x="268" y="1080"/>
                    <a:pt x="576" y="1080"/>
                  </a:cubicBezTo>
                  <a:cubicBezTo>
                    <a:pt x="905" y="1080"/>
                    <a:pt x="1366" y="1019"/>
                    <a:pt x="1885" y="894"/>
                  </a:cubicBezTo>
                  <a:cubicBezTo>
                    <a:pt x="2827" y="681"/>
                    <a:pt x="3587" y="316"/>
                    <a:pt x="3556" y="134"/>
                  </a:cubicBezTo>
                  <a:cubicBezTo>
                    <a:pt x="3512" y="46"/>
                    <a:pt x="3307" y="0"/>
                    <a:pt x="3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3" name="Google Shape;4713;p74"/>
            <p:cNvSpPr/>
            <p:nvPr/>
          </p:nvSpPr>
          <p:spPr>
            <a:xfrm>
              <a:off x="1083275" y="2180350"/>
              <a:ext cx="82850" cy="47725"/>
            </a:xfrm>
            <a:custGeom>
              <a:avLst/>
              <a:gdLst/>
              <a:ahLst/>
              <a:cxnLst/>
              <a:rect l="l" t="t" r="r" b="b"/>
              <a:pathLst>
                <a:path w="3314" h="1909" extrusionOk="0">
                  <a:moveTo>
                    <a:pt x="3091" y="1"/>
                  </a:moveTo>
                  <a:cubicBezTo>
                    <a:pt x="2812" y="1"/>
                    <a:pt x="2176" y="255"/>
                    <a:pt x="1460" y="651"/>
                  </a:cubicBezTo>
                  <a:cubicBezTo>
                    <a:pt x="639" y="1137"/>
                    <a:pt x="1" y="1684"/>
                    <a:pt x="92" y="1867"/>
                  </a:cubicBezTo>
                  <a:cubicBezTo>
                    <a:pt x="115" y="1895"/>
                    <a:pt x="160" y="1909"/>
                    <a:pt x="224" y="1909"/>
                  </a:cubicBezTo>
                  <a:cubicBezTo>
                    <a:pt x="502" y="1909"/>
                    <a:pt x="1139" y="1654"/>
                    <a:pt x="1855" y="1259"/>
                  </a:cubicBezTo>
                  <a:cubicBezTo>
                    <a:pt x="2676" y="742"/>
                    <a:pt x="3314" y="225"/>
                    <a:pt x="3223" y="43"/>
                  </a:cubicBezTo>
                  <a:cubicBezTo>
                    <a:pt x="3200" y="14"/>
                    <a:pt x="31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4" name="Google Shape;4714;p74"/>
            <p:cNvSpPr/>
            <p:nvPr/>
          </p:nvSpPr>
          <p:spPr>
            <a:xfrm>
              <a:off x="747400" y="2450400"/>
              <a:ext cx="26625" cy="117825"/>
            </a:xfrm>
            <a:custGeom>
              <a:avLst/>
              <a:gdLst/>
              <a:ahLst/>
              <a:cxnLst/>
              <a:rect l="l" t="t" r="r" b="b"/>
              <a:pathLst>
                <a:path w="1065" h="4713" extrusionOk="0">
                  <a:moveTo>
                    <a:pt x="548" y="1"/>
                  </a:moveTo>
                  <a:cubicBezTo>
                    <a:pt x="244" y="1"/>
                    <a:pt x="1" y="1065"/>
                    <a:pt x="1" y="2341"/>
                  </a:cubicBezTo>
                  <a:cubicBezTo>
                    <a:pt x="1" y="3618"/>
                    <a:pt x="244" y="4712"/>
                    <a:pt x="548" y="4712"/>
                  </a:cubicBezTo>
                  <a:cubicBezTo>
                    <a:pt x="852" y="4712"/>
                    <a:pt x="1065" y="3618"/>
                    <a:pt x="1065" y="2341"/>
                  </a:cubicBezTo>
                  <a:cubicBezTo>
                    <a:pt x="1065" y="1065"/>
                    <a:pt x="852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5" name="Google Shape;4715;p74"/>
            <p:cNvSpPr/>
            <p:nvPr/>
          </p:nvSpPr>
          <p:spPr>
            <a:xfrm>
              <a:off x="829475" y="2002900"/>
              <a:ext cx="201400" cy="60525"/>
            </a:xfrm>
            <a:custGeom>
              <a:avLst/>
              <a:gdLst/>
              <a:ahLst/>
              <a:cxnLst/>
              <a:rect l="l" t="t" r="r" b="b"/>
              <a:pathLst>
                <a:path w="8056" h="2421" extrusionOk="0">
                  <a:moveTo>
                    <a:pt x="6118" y="0"/>
                  </a:moveTo>
                  <a:cubicBezTo>
                    <a:pt x="5460" y="0"/>
                    <a:pt x="4670" y="69"/>
                    <a:pt x="3830" y="211"/>
                  </a:cubicBezTo>
                  <a:cubicBezTo>
                    <a:pt x="1672" y="636"/>
                    <a:pt x="1" y="1396"/>
                    <a:pt x="122" y="1943"/>
                  </a:cubicBezTo>
                  <a:cubicBezTo>
                    <a:pt x="177" y="2253"/>
                    <a:pt x="852" y="2420"/>
                    <a:pt x="1855" y="2420"/>
                  </a:cubicBezTo>
                  <a:cubicBezTo>
                    <a:pt x="2528" y="2420"/>
                    <a:pt x="3347" y="2345"/>
                    <a:pt x="4226" y="2186"/>
                  </a:cubicBezTo>
                  <a:cubicBezTo>
                    <a:pt x="6384" y="1791"/>
                    <a:pt x="8055" y="1031"/>
                    <a:pt x="7934" y="484"/>
                  </a:cubicBezTo>
                  <a:cubicBezTo>
                    <a:pt x="7860" y="169"/>
                    <a:pt x="7150" y="0"/>
                    <a:pt x="6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716" name="Google Shape;4716;p74"/>
          <p:cNvGrpSpPr/>
          <p:nvPr/>
        </p:nvGrpSpPr>
        <p:grpSpPr>
          <a:xfrm>
            <a:off x="5648675" y="2274749"/>
            <a:ext cx="2796472" cy="2085980"/>
            <a:chOff x="5648675" y="2274749"/>
            <a:chExt cx="2796472" cy="2085980"/>
          </a:xfrm>
        </p:grpSpPr>
        <p:sp>
          <p:nvSpPr>
            <p:cNvPr id="4717" name="Google Shape;4717;p74"/>
            <p:cNvSpPr/>
            <p:nvPr/>
          </p:nvSpPr>
          <p:spPr>
            <a:xfrm>
              <a:off x="6175725" y="3699070"/>
              <a:ext cx="2267879" cy="661660"/>
            </a:xfrm>
            <a:custGeom>
              <a:avLst/>
              <a:gdLst/>
              <a:ahLst/>
              <a:cxnLst/>
              <a:rect l="l" t="t" r="r" b="b"/>
              <a:pathLst>
                <a:path w="44075" h="12859" extrusionOk="0">
                  <a:moveTo>
                    <a:pt x="44074" y="1"/>
                  </a:moveTo>
                  <a:cubicBezTo>
                    <a:pt x="44074" y="1"/>
                    <a:pt x="21764" y="1156"/>
                    <a:pt x="14742" y="2037"/>
                  </a:cubicBezTo>
                  <a:cubicBezTo>
                    <a:pt x="7751" y="2889"/>
                    <a:pt x="0" y="5746"/>
                    <a:pt x="304" y="9484"/>
                  </a:cubicBezTo>
                  <a:cubicBezTo>
                    <a:pt x="523" y="12146"/>
                    <a:pt x="8145" y="12521"/>
                    <a:pt x="14230" y="12521"/>
                  </a:cubicBezTo>
                  <a:cubicBezTo>
                    <a:pt x="16624" y="12521"/>
                    <a:pt x="18780" y="12463"/>
                    <a:pt x="20153" y="12463"/>
                  </a:cubicBezTo>
                  <a:cubicBezTo>
                    <a:pt x="25016" y="12463"/>
                    <a:pt x="44013" y="12858"/>
                    <a:pt x="44013" y="12858"/>
                  </a:cubicBezTo>
                  <a:lnTo>
                    <a:pt x="440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8" name="Google Shape;4718;p74"/>
            <p:cNvSpPr/>
            <p:nvPr/>
          </p:nvSpPr>
          <p:spPr>
            <a:xfrm>
              <a:off x="6138163" y="3699070"/>
              <a:ext cx="2306985" cy="660065"/>
            </a:xfrm>
            <a:custGeom>
              <a:avLst/>
              <a:gdLst/>
              <a:ahLst/>
              <a:cxnLst/>
              <a:rect l="l" t="t" r="r" b="b"/>
              <a:pathLst>
                <a:path w="44835" h="12828" extrusionOk="0">
                  <a:moveTo>
                    <a:pt x="44835" y="1"/>
                  </a:moveTo>
                  <a:lnTo>
                    <a:pt x="44835" y="1"/>
                  </a:lnTo>
                  <a:cubicBezTo>
                    <a:pt x="44835" y="3"/>
                    <a:pt x="44348" y="9393"/>
                    <a:pt x="40032" y="9940"/>
                  </a:cubicBezTo>
                  <a:cubicBezTo>
                    <a:pt x="37163" y="10286"/>
                    <a:pt x="35056" y="10550"/>
                    <a:pt x="32919" y="10550"/>
                  </a:cubicBezTo>
                  <a:cubicBezTo>
                    <a:pt x="31864" y="10550"/>
                    <a:pt x="30802" y="10486"/>
                    <a:pt x="29637" y="10335"/>
                  </a:cubicBezTo>
                  <a:cubicBezTo>
                    <a:pt x="26111" y="9940"/>
                    <a:pt x="24044" y="2100"/>
                    <a:pt x="24044" y="2098"/>
                  </a:cubicBezTo>
                  <a:lnTo>
                    <a:pt x="24044" y="2098"/>
                  </a:lnTo>
                  <a:cubicBezTo>
                    <a:pt x="24044" y="2099"/>
                    <a:pt x="25351" y="9089"/>
                    <a:pt x="21156" y="10031"/>
                  </a:cubicBezTo>
                  <a:cubicBezTo>
                    <a:pt x="19175" y="10494"/>
                    <a:pt x="16485" y="10641"/>
                    <a:pt x="13954" y="10641"/>
                  </a:cubicBezTo>
                  <a:cubicBezTo>
                    <a:pt x="11165" y="10641"/>
                    <a:pt x="8569" y="10463"/>
                    <a:pt x="7326" y="10335"/>
                  </a:cubicBezTo>
                  <a:cubicBezTo>
                    <a:pt x="4986" y="10123"/>
                    <a:pt x="3041" y="6050"/>
                    <a:pt x="3041" y="6050"/>
                  </a:cubicBezTo>
                  <a:cubicBezTo>
                    <a:pt x="3041" y="6050"/>
                    <a:pt x="1" y="8177"/>
                    <a:pt x="791" y="9819"/>
                  </a:cubicBezTo>
                  <a:cubicBezTo>
                    <a:pt x="1582" y="11460"/>
                    <a:pt x="3679" y="12068"/>
                    <a:pt x="7022" y="12281"/>
                  </a:cubicBezTo>
                  <a:cubicBezTo>
                    <a:pt x="10305" y="12463"/>
                    <a:pt x="44804" y="12828"/>
                    <a:pt x="44804" y="12828"/>
                  </a:cubicBezTo>
                  <a:lnTo>
                    <a:pt x="44835" y="1"/>
                  </a:ln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9" name="Google Shape;4719;p74"/>
            <p:cNvSpPr/>
            <p:nvPr/>
          </p:nvSpPr>
          <p:spPr>
            <a:xfrm>
              <a:off x="6415040" y="3829868"/>
              <a:ext cx="530244" cy="245440"/>
            </a:xfrm>
            <a:custGeom>
              <a:avLst/>
              <a:gdLst/>
              <a:ahLst/>
              <a:cxnLst/>
              <a:rect l="l" t="t" r="r" b="b"/>
              <a:pathLst>
                <a:path w="10305" h="4770" extrusionOk="0">
                  <a:moveTo>
                    <a:pt x="3820" y="0"/>
                  </a:moveTo>
                  <a:cubicBezTo>
                    <a:pt x="3342" y="0"/>
                    <a:pt x="2900" y="49"/>
                    <a:pt x="2523" y="164"/>
                  </a:cubicBezTo>
                  <a:cubicBezTo>
                    <a:pt x="0" y="954"/>
                    <a:pt x="578" y="3872"/>
                    <a:pt x="1793" y="4450"/>
                  </a:cubicBezTo>
                  <a:cubicBezTo>
                    <a:pt x="2253" y="4668"/>
                    <a:pt x="2909" y="4769"/>
                    <a:pt x="3621" y="4769"/>
                  </a:cubicBezTo>
                  <a:cubicBezTo>
                    <a:pt x="4790" y="4769"/>
                    <a:pt x="6110" y="4497"/>
                    <a:pt x="6961" y="4024"/>
                  </a:cubicBezTo>
                  <a:cubicBezTo>
                    <a:pt x="8328" y="3234"/>
                    <a:pt x="10304" y="1532"/>
                    <a:pt x="10304" y="1532"/>
                  </a:cubicBezTo>
                  <a:cubicBezTo>
                    <a:pt x="10304" y="1532"/>
                    <a:pt x="6497" y="0"/>
                    <a:pt x="3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0" name="Google Shape;4720;p74"/>
            <p:cNvSpPr/>
            <p:nvPr/>
          </p:nvSpPr>
          <p:spPr>
            <a:xfrm>
              <a:off x="6465980" y="3933704"/>
              <a:ext cx="301012" cy="105689"/>
            </a:xfrm>
            <a:custGeom>
              <a:avLst/>
              <a:gdLst/>
              <a:ahLst/>
              <a:cxnLst/>
              <a:rect l="l" t="t" r="r" b="b"/>
              <a:pathLst>
                <a:path w="5850" h="2054" extrusionOk="0">
                  <a:moveTo>
                    <a:pt x="743" y="0"/>
                  </a:moveTo>
                  <a:cubicBezTo>
                    <a:pt x="742" y="0"/>
                    <a:pt x="0" y="2054"/>
                    <a:pt x="2243" y="2054"/>
                  </a:cubicBezTo>
                  <a:cubicBezTo>
                    <a:pt x="2487" y="2054"/>
                    <a:pt x="2765" y="2030"/>
                    <a:pt x="3083" y="1976"/>
                  </a:cubicBezTo>
                  <a:cubicBezTo>
                    <a:pt x="5059" y="1672"/>
                    <a:pt x="5849" y="274"/>
                    <a:pt x="5849" y="274"/>
                  </a:cubicBezTo>
                  <a:lnTo>
                    <a:pt x="5849" y="274"/>
                  </a:lnTo>
                  <a:cubicBezTo>
                    <a:pt x="5849" y="274"/>
                    <a:pt x="4876" y="851"/>
                    <a:pt x="3083" y="912"/>
                  </a:cubicBezTo>
                  <a:cubicBezTo>
                    <a:pt x="3005" y="916"/>
                    <a:pt x="2929" y="918"/>
                    <a:pt x="2856" y="918"/>
                  </a:cubicBezTo>
                  <a:cubicBezTo>
                    <a:pt x="1243" y="918"/>
                    <a:pt x="74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42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1" name="Google Shape;4721;p74"/>
            <p:cNvSpPr/>
            <p:nvPr/>
          </p:nvSpPr>
          <p:spPr>
            <a:xfrm>
              <a:off x="5648675" y="2274749"/>
              <a:ext cx="1329443" cy="1394122"/>
            </a:xfrm>
            <a:custGeom>
              <a:avLst/>
              <a:gdLst/>
              <a:ahLst/>
              <a:cxnLst/>
              <a:rect l="l" t="t" r="r" b="b"/>
              <a:pathLst>
                <a:path w="25837" h="27094" extrusionOk="0">
                  <a:moveTo>
                    <a:pt x="13716" y="0"/>
                  </a:moveTo>
                  <a:cubicBezTo>
                    <a:pt x="10800" y="0"/>
                    <a:pt x="7569" y="680"/>
                    <a:pt x="5228" y="1511"/>
                  </a:cubicBezTo>
                  <a:cubicBezTo>
                    <a:pt x="1003" y="3001"/>
                    <a:pt x="304" y="5615"/>
                    <a:pt x="152" y="9323"/>
                  </a:cubicBezTo>
                  <a:cubicBezTo>
                    <a:pt x="0" y="13062"/>
                    <a:pt x="4559" y="20235"/>
                    <a:pt x="6657" y="23335"/>
                  </a:cubicBezTo>
                  <a:cubicBezTo>
                    <a:pt x="8754" y="26405"/>
                    <a:pt x="10912" y="27044"/>
                    <a:pt x="10912" y="27044"/>
                  </a:cubicBezTo>
                  <a:cubicBezTo>
                    <a:pt x="10912" y="27044"/>
                    <a:pt x="11498" y="27094"/>
                    <a:pt x="12386" y="27094"/>
                  </a:cubicBezTo>
                  <a:cubicBezTo>
                    <a:pt x="13570" y="27094"/>
                    <a:pt x="15289" y="27005"/>
                    <a:pt x="16870" y="26588"/>
                  </a:cubicBezTo>
                  <a:cubicBezTo>
                    <a:pt x="19727" y="25919"/>
                    <a:pt x="23922" y="24734"/>
                    <a:pt x="24560" y="23761"/>
                  </a:cubicBezTo>
                  <a:cubicBezTo>
                    <a:pt x="25198" y="22819"/>
                    <a:pt x="25836" y="18563"/>
                    <a:pt x="25320" y="14217"/>
                  </a:cubicBezTo>
                  <a:cubicBezTo>
                    <a:pt x="24773" y="9840"/>
                    <a:pt x="22493" y="4095"/>
                    <a:pt x="19453" y="1542"/>
                  </a:cubicBezTo>
                  <a:cubicBezTo>
                    <a:pt x="18137" y="427"/>
                    <a:pt x="16025" y="0"/>
                    <a:pt x="13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2" name="Google Shape;4722;p74"/>
            <p:cNvSpPr/>
            <p:nvPr/>
          </p:nvSpPr>
          <p:spPr>
            <a:xfrm>
              <a:off x="5654901" y="2643372"/>
              <a:ext cx="1323217" cy="1023594"/>
            </a:xfrm>
            <a:custGeom>
              <a:avLst/>
              <a:gdLst/>
              <a:ahLst/>
              <a:cxnLst/>
              <a:rect l="l" t="t" r="r" b="b"/>
              <a:pathLst>
                <a:path w="25716" h="19893" extrusionOk="0">
                  <a:moveTo>
                    <a:pt x="335" y="1"/>
                  </a:moveTo>
                  <a:cubicBezTo>
                    <a:pt x="244" y="639"/>
                    <a:pt x="183" y="1369"/>
                    <a:pt x="153" y="2129"/>
                  </a:cubicBezTo>
                  <a:cubicBezTo>
                    <a:pt x="1" y="5867"/>
                    <a:pt x="4560" y="13041"/>
                    <a:pt x="6657" y="16111"/>
                  </a:cubicBezTo>
                  <a:cubicBezTo>
                    <a:pt x="8755" y="19211"/>
                    <a:pt x="10913" y="19849"/>
                    <a:pt x="10913" y="19849"/>
                  </a:cubicBezTo>
                  <a:cubicBezTo>
                    <a:pt x="10913" y="19849"/>
                    <a:pt x="11479" y="19892"/>
                    <a:pt x="12342" y="19892"/>
                  </a:cubicBezTo>
                  <a:cubicBezTo>
                    <a:pt x="13530" y="19892"/>
                    <a:pt x="15282" y="19811"/>
                    <a:pt x="16901" y="19424"/>
                  </a:cubicBezTo>
                  <a:cubicBezTo>
                    <a:pt x="19728" y="18725"/>
                    <a:pt x="23953" y="17570"/>
                    <a:pt x="24591" y="16597"/>
                  </a:cubicBezTo>
                  <a:cubicBezTo>
                    <a:pt x="25138" y="15776"/>
                    <a:pt x="25715" y="12281"/>
                    <a:pt x="25472" y="8451"/>
                  </a:cubicBezTo>
                  <a:lnTo>
                    <a:pt x="25472" y="8451"/>
                  </a:lnTo>
                  <a:cubicBezTo>
                    <a:pt x="25320" y="10609"/>
                    <a:pt x="24956" y="12250"/>
                    <a:pt x="24591" y="12767"/>
                  </a:cubicBezTo>
                  <a:cubicBezTo>
                    <a:pt x="23953" y="13740"/>
                    <a:pt x="19758" y="14895"/>
                    <a:pt x="16901" y="15594"/>
                  </a:cubicBezTo>
                  <a:cubicBezTo>
                    <a:pt x="15282" y="15981"/>
                    <a:pt x="13530" y="16063"/>
                    <a:pt x="12342" y="16063"/>
                  </a:cubicBezTo>
                  <a:cubicBezTo>
                    <a:pt x="11479" y="16063"/>
                    <a:pt x="10913" y="16019"/>
                    <a:pt x="10913" y="16019"/>
                  </a:cubicBezTo>
                  <a:cubicBezTo>
                    <a:pt x="10913" y="16019"/>
                    <a:pt x="8755" y="15351"/>
                    <a:pt x="6657" y="12281"/>
                  </a:cubicBezTo>
                  <a:cubicBezTo>
                    <a:pt x="4864" y="9636"/>
                    <a:pt x="1217" y="3922"/>
                    <a:pt x="335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3" name="Google Shape;4723;p74"/>
            <p:cNvSpPr/>
            <p:nvPr/>
          </p:nvSpPr>
          <p:spPr>
            <a:xfrm>
              <a:off x="5797225" y="2325895"/>
              <a:ext cx="1068257" cy="1036973"/>
            </a:xfrm>
            <a:custGeom>
              <a:avLst/>
              <a:gdLst/>
              <a:ahLst/>
              <a:cxnLst/>
              <a:rect l="l" t="t" r="r" b="b"/>
              <a:pathLst>
                <a:path w="20761" h="20153" fill="none" extrusionOk="0">
                  <a:moveTo>
                    <a:pt x="19910" y="14925"/>
                  </a:moveTo>
                  <a:cubicBezTo>
                    <a:pt x="20427" y="14682"/>
                    <a:pt x="20761" y="14195"/>
                    <a:pt x="20761" y="13618"/>
                  </a:cubicBezTo>
                  <a:cubicBezTo>
                    <a:pt x="20761" y="12554"/>
                    <a:pt x="20700" y="10821"/>
                    <a:pt x="20183" y="9210"/>
                  </a:cubicBezTo>
                  <a:cubicBezTo>
                    <a:pt x="19393" y="6779"/>
                    <a:pt x="16506" y="1672"/>
                    <a:pt x="14560" y="821"/>
                  </a:cubicBezTo>
                  <a:cubicBezTo>
                    <a:pt x="12585" y="1"/>
                    <a:pt x="8056" y="31"/>
                    <a:pt x="5138" y="1247"/>
                  </a:cubicBezTo>
                  <a:cubicBezTo>
                    <a:pt x="2220" y="2463"/>
                    <a:pt x="92" y="3344"/>
                    <a:pt x="31" y="6596"/>
                  </a:cubicBezTo>
                  <a:cubicBezTo>
                    <a:pt x="1" y="9910"/>
                    <a:pt x="3223" y="16870"/>
                    <a:pt x="4256" y="17873"/>
                  </a:cubicBezTo>
                  <a:cubicBezTo>
                    <a:pt x="5290" y="18907"/>
                    <a:pt x="10274" y="18177"/>
                    <a:pt x="10274" y="18177"/>
                  </a:cubicBezTo>
                  <a:cubicBezTo>
                    <a:pt x="10274" y="18177"/>
                    <a:pt x="13618" y="20153"/>
                    <a:pt x="14378" y="19940"/>
                  </a:cubicBezTo>
                  <a:cubicBezTo>
                    <a:pt x="15138" y="19697"/>
                    <a:pt x="16354" y="16597"/>
                    <a:pt x="16354" y="16597"/>
                  </a:cubicBezTo>
                  <a:close/>
                </a:path>
              </a:pathLst>
            </a:custGeom>
            <a:noFill/>
            <a:ln w="4550" cap="flat" cmpd="sng">
              <a:solidFill>
                <a:schemeClr val="accent4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4" name="Google Shape;4724;p74"/>
            <p:cNvSpPr/>
            <p:nvPr/>
          </p:nvSpPr>
          <p:spPr>
            <a:xfrm>
              <a:off x="5897355" y="2538147"/>
              <a:ext cx="893053" cy="650957"/>
            </a:xfrm>
            <a:custGeom>
              <a:avLst/>
              <a:gdLst/>
              <a:ahLst/>
              <a:cxnLst/>
              <a:rect l="l" t="t" r="r" b="b"/>
              <a:pathLst>
                <a:path w="17356" h="12651" extrusionOk="0">
                  <a:moveTo>
                    <a:pt x="13248" y="1"/>
                  </a:moveTo>
                  <a:cubicBezTo>
                    <a:pt x="13149" y="1"/>
                    <a:pt x="13048" y="14"/>
                    <a:pt x="12949" y="40"/>
                  </a:cubicBezTo>
                  <a:lnTo>
                    <a:pt x="1064" y="2897"/>
                  </a:lnTo>
                  <a:cubicBezTo>
                    <a:pt x="395" y="3049"/>
                    <a:pt x="0" y="3778"/>
                    <a:pt x="243" y="4447"/>
                  </a:cubicBezTo>
                  <a:lnTo>
                    <a:pt x="3131" y="11894"/>
                  </a:lnTo>
                  <a:cubicBezTo>
                    <a:pt x="3312" y="12360"/>
                    <a:pt x="3759" y="12650"/>
                    <a:pt x="4225" y="12650"/>
                  </a:cubicBezTo>
                  <a:cubicBezTo>
                    <a:pt x="4306" y="12650"/>
                    <a:pt x="4387" y="12642"/>
                    <a:pt x="4468" y="12624"/>
                  </a:cubicBezTo>
                  <a:lnTo>
                    <a:pt x="16292" y="9858"/>
                  </a:lnTo>
                  <a:cubicBezTo>
                    <a:pt x="16991" y="9706"/>
                    <a:pt x="17356" y="8976"/>
                    <a:pt x="17143" y="8277"/>
                  </a:cubicBezTo>
                  <a:lnTo>
                    <a:pt x="14316" y="769"/>
                  </a:lnTo>
                  <a:cubicBezTo>
                    <a:pt x="14166" y="291"/>
                    <a:pt x="13723" y="1"/>
                    <a:pt x="13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5" name="Google Shape;4725;p74"/>
            <p:cNvSpPr/>
            <p:nvPr/>
          </p:nvSpPr>
          <p:spPr>
            <a:xfrm>
              <a:off x="6156944" y="3319025"/>
              <a:ext cx="223726" cy="206540"/>
            </a:xfrm>
            <a:custGeom>
              <a:avLst/>
              <a:gdLst/>
              <a:ahLst/>
              <a:cxnLst/>
              <a:rect l="l" t="t" r="r" b="b"/>
              <a:pathLst>
                <a:path w="4348" h="4014" extrusionOk="0">
                  <a:moveTo>
                    <a:pt x="2189" y="1"/>
                  </a:moveTo>
                  <a:cubicBezTo>
                    <a:pt x="1004" y="1"/>
                    <a:pt x="1" y="913"/>
                    <a:pt x="1" y="2007"/>
                  </a:cubicBezTo>
                  <a:cubicBezTo>
                    <a:pt x="1" y="3101"/>
                    <a:pt x="973" y="4013"/>
                    <a:pt x="2189" y="4013"/>
                  </a:cubicBezTo>
                  <a:cubicBezTo>
                    <a:pt x="3344" y="4013"/>
                    <a:pt x="4347" y="3101"/>
                    <a:pt x="4347" y="2007"/>
                  </a:cubicBezTo>
                  <a:cubicBezTo>
                    <a:pt x="4347" y="913"/>
                    <a:pt x="3344" y="1"/>
                    <a:pt x="2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6" name="Google Shape;4726;p74"/>
            <p:cNvSpPr/>
            <p:nvPr/>
          </p:nvSpPr>
          <p:spPr>
            <a:xfrm>
              <a:off x="6676223" y="3175157"/>
              <a:ext cx="222131" cy="208084"/>
            </a:xfrm>
            <a:custGeom>
              <a:avLst/>
              <a:gdLst/>
              <a:ahLst/>
              <a:cxnLst/>
              <a:rect l="l" t="t" r="r" b="b"/>
              <a:pathLst>
                <a:path w="4317" h="4044" extrusionOk="0">
                  <a:moveTo>
                    <a:pt x="2158" y="0"/>
                  </a:moveTo>
                  <a:cubicBezTo>
                    <a:pt x="973" y="0"/>
                    <a:pt x="0" y="912"/>
                    <a:pt x="0" y="2037"/>
                  </a:cubicBezTo>
                  <a:cubicBezTo>
                    <a:pt x="0" y="3131"/>
                    <a:pt x="973" y="4043"/>
                    <a:pt x="2158" y="4043"/>
                  </a:cubicBezTo>
                  <a:cubicBezTo>
                    <a:pt x="3344" y="4043"/>
                    <a:pt x="4316" y="3131"/>
                    <a:pt x="4316" y="2037"/>
                  </a:cubicBezTo>
                  <a:cubicBezTo>
                    <a:pt x="4316" y="912"/>
                    <a:pt x="3344" y="0"/>
                    <a:pt x="2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7" name="Google Shape;4727;p74"/>
            <p:cNvSpPr/>
            <p:nvPr/>
          </p:nvSpPr>
          <p:spPr>
            <a:xfrm>
              <a:off x="6461915" y="3497316"/>
              <a:ext cx="211223" cy="111091"/>
            </a:xfrm>
            <a:custGeom>
              <a:avLst/>
              <a:gdLst/>
              <a:ahLst/>
              <a:cxnLst/>
              <a:rect l="l" t="t" r="r" b="b"/>
              <a:pathLst>
                <a:path w="4105" h="2159" extrusionOk="0">
                  <a:moveTo>
                    <a:pt x="3314" y="1"/>
                  </a:moveTo>
                  <a:cubicBezTo>
                    <a:pt x="3010" y="1"/>
                    <a:pt x="882" y="548"/>
                    <a:pt x="487" y="822"/>
                  </a:cubicBezTo>
                  <a:cubicBezTo>
                    <a:pt x="122" y="1095"/>
                    <a:pt x="1" y="2159"/>
                    <a:pt x="1" y="2159"/>
                  </a:cubicBezTo>
                  <a:cubicBezTo>
                    <a:pt x="1" y="2159"/>
                    <a:pt x="1217" y="1916"/>
                    <a:pt x="2250" y="1642"/>
                  </a:cubicBezTo>
                  <a:cubicBezTo>
                    <a:pt x="3284" y="1399"/>
                    <a:pt x="4104" y="1095"/>
                    <a:pt x="4104" y="1095"/>
                  </a:cubicBezTo>
                  <a:cubicBezTo>
                    <a:pt x="4104" y="1095"/>
                    <a:pt x="3618" y="1"/>
                    <a:pt x="3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8" name="Google Shape;4728;p74"/>
            <p:cNvSpPr/>
            <p:nvPr/>
          </p:nvSpPr>
          <p:spPr>
            <a:xfrm>
              <a:off x="6216374" y="3389415"/>
              <a:ext cx="101727" cy="101727"/>
            </a:xfrm>
            <a:custGeom>
              <a:avLst/>
              <a:gdLst/>
              <a:ahLst/>
              <a:cxnLst/>
              <a:rect l="l" t="t" r="r" b="b"/>
              <a:pathLst>
                <a:path w="1977" h="1977" extrusionOk="0">
                  <a:moveTo>
                    <a:pt x="1976" y="1"/>
                  </a:moveTo>
                  <a:lnTo>
                    <a:pt x="1" y="61"/>
                  </a:lnTo>
                  <a:cubicBezTo>
                    <a:pt x="1" y="61"/>
                    <a:pt x="487" y="1916"/>
                    <a:pt x="943" y="1976"/>
                  </a:cubicBezTo>
                  <a:cubicBezTo>
                    <a:pt x="947" y="1977"/>
                    <a:pt x="950" y="1977"/>
                    <a:pt x="954" y="1977"/>
                  </a:cubicBezTo>
                  <a:cubicBezTo>
                    <a:pt x="1438" y="1977"/>
                    <a:pt x="1976" y="1"/>
                    <a:pt x="19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9" name="Google Shape;4729;p74"/>
            <p:cNvSpPr/>
            <p:nvPr/>
          </p:nvSpPr>
          <p:spPr>
            <a:xfrm>
              <a:off x="6737197" y="3231912"/>
              <a:ext cx="114230" cy="113767"/>
            </a:xfrm>
            <a:custGeom>
              <a:avLst/>
              <a:gdLst/>
              <a:ahLst/>
              <a:cxnLst/>
              <a:rect l="l" t="t" r="r" b="b"/>
              <a:pathLst>
                <a:path w="2220" h="2211" extrusionOk="0">
                  <a:moveTo>
                    <a:pt x="566" y="1"/>
                  </a:moveTo>
                  <a:cubicBezTo>
                    <a:pt x="526" y="1"/>
                    <a:pt x="490" y="8"/>
                    <a:pt x="456" y="22"/>
                  </a:cubicBezTo>
                  <a:cubicBezTo>
                    <a:pt x="1" y="204"/>
                    <a:pt x="456" y="2211"/>
                    <a:pt x="456" y="2211"/>
                  </a:cubicBezTo>
                  <a:lnTo>
                    <a:pt x="2219" y="1268"/>
                  </a:lnTo>
                  <a:cubicBezTo>
                    <a:pt x="2219" y="1268"/>
                    <a:pt x="1110" y="1"/>
                    <a:pt x="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30" name="Google Shape;4730;p74"/>
            <p:cNvSpPr/>
            <p:nvPr/>
          </p:nvSpPr>
          <p:spPr>
            <a:xfrm>
              <a:off x="6155400" y="2763827"/>
              <a:ext cx="154880" cy="237774"/>
            </a:xfrm>
            <a:custGeom>
              <a:avLst/>
              <a:gdLst/>
              <a:ahLst/>
              <a:cxnLst/>
              <a:rect l="l" t="t" r="r" b="b"/>
              <a:pathLst>
                <a:path w="3010" h="4621" extrusionOk="0">
                  <a:moveTo>
                    <a:pt x="1216" y="0"/>
                  </a:moveTo>
                  <a:lnTo>
                    <a:pt x="760" y="61"/>
                  </a:lnTo>
                  <a:cubicBezTo>
                    <a:pt x="760" y="213"/>
                    <a:pt x="730" y="365"/>
                    <a:pt x="669" y="456"/>
                  </a:cubicBezTo>
                  <a:cubicBezTo>
                    <a:pt x="639" y="517"/>
                    <a:pt x="578" y="608"/>
                    <a:pt x="456" y="669"/>
                  </a:cubicBezTo>
                  <a:cubicBezTo>
                    <a:pt x="335" y="760"/>
                    <a:pt x="183" y="791"/>
                    <a:pt x="0" y="821"/>
                  </a:cubicBezTo>
                  <a:lnTo>
                    <a:pt x="183" y="1307"/>
                  </a:lnTo>
                  <a:lnTo>
                    <a:pt x="912" y="1155"/>
                  </a:lnTo>
                  <a:lnTo>
                    <a:pt x="2280" y="4621"/>
                  </a:lnTo>
                  <a:lnTo>
                    <a:pt x="3009" y="4438"/>
                  </a:lnTo>
                  <a:lnTo>
                    <a:pt x="121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31" name="Google Shape;4731;p74"/>
            <p:cNvSpPr/>
            <p:nvPr/>
          </p:nvSpPr>
          <p:spPr>
            <a:xfrm>
              <a:off x="6274260" y="2735733"/>
              <a:ext cx="178343" cy="233606"/>
            </a:xfrm>
            <a:custGeom>
              <a:avLst/>
              <a:gdLst/>
              <a:ahLst/>
              <a:cxnLst/>
              <a:rect l="l" t="t" r="r" b="b"/>
              <a:pathLst>
                <a:path w="3466" h="4540" extrusionOk="0">
                  <a:moveTo>
                    <a:pt x="1081" y="723"/>
                  </a:moveTo>
                  <a:cubicBezTo>
                    <a:pt x="1266" y="723"/>
                    <a:pt x="1440" y="823"/>
                    <a:pt x="1520" y="1063"/>
                  </a:cubicBezTo>
                  <a:lnTo>
                    <a:pt x="2554" y="3373"/>
                  </a:lnTo>
                  <a:cubicBezTo>
                    <a:pt x="2706" y="3647"/>
                    <a:pt x="2645" y="3829"/>
                    <a:pt x="2371" y="3920"/>
                  </a:cubicBezTo>
                  <a:cubicBezTo>
                    <a:pt x="2331" y="3925"/>
                    <a:pt x="2292" y="3927"/>
                    <a:pt x="2255" y="3927"/>
                  </a:cubicBezTo>
                  <a:cubicBezTo>
                    <a:pt x="2045" y="3927"/>
                    <a:pt x="1897" y="3845"/>
                    <a:pt x="1794" y="3586"/>
                  </a:cubicBezTo>
                  <a:lnTo>
                    <a:pt x="821" y="1215"/>
                  </a:lnTo>
                  <a:cubicBezTo>
                    <a:pt x="699" y="942"/>
                    <a:pt x="760" y="759"/>
                    <a:pt x="1003" y="729"/>
                  </a:cubicBezTo>
                  <a:cubicBezTo>
                    <a:pt x="1029" y="725"/>
                    <a:pt x="1055" y="723"/>
                    <a:pt x="1081" y="723"/>
                  </a:cubicBezTo>
                  <a:close/>
                  <a:moveTo>
                    <a:pt x="1069" y="0"/>
                  </a:moveTo>
                  <a:cubicBezTo>
                    <a:pt x="969" y="0"/>
                    <a:pt x="866" y="10"/>
                    <a:pt x="760" y="30"/>
                  </a:cubicBezTo>
                  <a:cubicBezTo>
                    <a:pt x="426" y="121"/>
                    <a:pt x="183" y="273"/>
                    <a:pt x="92" y="486"/>
                  </a:cubicBezTo>
                  <a:cubicBezTo>
                    <a:pt x="0" y="729"/>
                    <a:pt x="0" y="1033"/>
                    <a:pt x="152" y="1367"/>
                  </a:cubicBezTo>
                  <a:lnTo>
                    <a:pt x="1095" y="3677"/>
                  </a:lnTo>
                  <a:cubicBezTo>
                    <a:pt x="1216" y="4072"/>
                    <a:pt x="1459" y="4285"/>
                    <a:pt x="1703" y="4437"/>
                  </a:cubicBezTo>
                  <a:cubicBezTo>
                    <a:pt x="1847" y="4501"/>
                    <a:pt x="2000" y="4540"/>
                    <a:pt x="2170" y="4540"/>
                  </a:cubicBezTo>
                  <a:cubicBezTo>
                    <a:pt x="2322" y="4540"/>
                    <a:pt x="2489" y="4509"/>
                    <a:pt x="2675" y="4437"/>
                  </a:cubicBezTo>
                  <a:cubicBezTo>
                    <a:pt x="3010" y="4376"/>
                    <a:pt x="3222" y="4194"/>
                    <a:pt x="3344" y="3951"/>
                  </a:cubicBezTo>
                  <a:cubicBezTo>
                    <a:pt x="3466" y="3677"/>
                    <a:pt x="3435" y="3434"/>
                    <a:pt x="3283" y="3069"/>
                  </a:cubicBezTo>
                  <a:lnTo>
                    <a:pt x="2280" y="881"/>
                  </a:lnTo>
                  <a:cubicBezTo>
                    <a:pt x="2128" y="546"/>
                    <a:pt x="1946" y="303"/>
                    <a:pt x="1672" y="151"/>
                  </a:cubicBezTo>
                  <a:cubicBezTo>
                    <a:pt x="1485" y="47"/>
                    <a:pt x="1284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32" name="Google Shape;4732;p74"/>
            <p:cNvSpPr/>
            <p:nvPr/>
          </p:nvSpPr>
          <p:spPr>
            <a:xfrm>
              <a:off x="6396259" y="2710623"/>
              <a:ext cx="189303" cy="225836"/>
            </a:xfrm>
            <a:custGeom>
              <a:avLst/>
              <a:gdLst/>
              <a:ahLst/>
              <a:cxnLst/>
              <a:rect l="l" t="t" r="r" b="b"/>
              <a:pathLst>
                <a:path w="3679" h="4389" extrusionOk="0">
                  <a:moveTo>
                    <a:pt x="1854" y="1"/>
                  </a:moveTo>
                  <a:lnTo>
                    <a:pt x="0" y="335"/>
                  </a:lnTo>
                  <a:lnTo>
                    <a:pt x="943" y="2706"/>
                  </a:lnTo>
                  <a:lnTo>
                    <a:pt x="1642" y="2554"/>
                  </a:lnTo>
                  <a:lnTo>
                    <a:pt x="1642" y="2493"/>
                  </a:lnTo>
                  <a:cubicBezTo>
                    <a:pt x="1520" y="2250"/>
                    <a:pt x="1581" y="2037"/>
                    <a:pt x="1824" y="2007"/>
                  </a:cubicBezTo>
                  <a:cubicBezTo>
                    <a:pt x="1878" y="1995"/>
                    <a:pt x="1928" y="1989"/>
                    <a:pt x="1975" y="1989"/>
                  </a:cubicBezTo>
                  <a:cubicBezTo>
                    <a:pt x="2167" y="1989"/>
                    <a:pt x="2304" y="2091"/>
                    <a:pt x="2402" y="2311"/>
                  </a:cubicBezTo>
                  <a:lnTo>
                    <a:pt x="2857" y="3223"/>
                  </a:lnTo>
                  <a:cubicBezTo>
                    <a:pt x="2949" y="3496"/>
                    <a:pt x="2918" y="3648"/>
                    <a:pt x="2645" y="3709"/>
                  </a:cubicBezTo>
                  <a:cubicBezTo>
                    <a:pt x="2591" y="3729"/>
                    <a:pt x="2539" y="3739"/>
                    <a:pt x="2489" y="3739"/>
                  </a:cubicBezTo>
                  <a:cubicBezTo>
                    <a:pt x="2313" y="3739"/>
                    <a:pt x="2169" y="3618"/>
                    <a:pt x="2098" y="3405"/>
                  </a:cubicBezTo>
                  <a:lnTo>
                    <a:pt x="1885" y="3040"/>
                  </a:lnTo>
                  <a:lnTo>
                    <a:pt x="1216" y="3192"/>
                  </a:lnTo>
                  <a:lnTo>
                    <a:pt x="1368" y="3527"/>
                  </a:lnTo>
                  <a:cubicBezTo>
                    <a:pt x="1520" y="3861"/>
                    <a:pt x="1733" y="4104"/>
                    <a:pt x="2006" y="4256"/>
                  </a:cubicBezTo>
                  <a:cubicBezTo>
                    <a:pt x="2215" y="4349"/>
                    <a:pt x="2442" y="4389"/>
                    <a:pt x="2673" y="4389"/>
                  </a:cubicBezTo>
                  <a:cubicBezTo>
                    <a:pt x="2744" y="4389"/>
                    <a:pt x="2816" y="4385"/>
                    <a:pt x="2888" y="4378"/>
                  </a:cubicBezTo>
                  <a:cubicBezTo>
                    <a:pt x="3222" y="4287"/>
                    <a:pt x="3435" y="4135"/>
                    <a:pt x="3557" y="3922"/>
                  </a:cubicBezTo>
                  <a:cubicBezTo>
                    <a:pt x="3678" y="3679"/>
                    <a:pt x="3648" y="3405"/>
                    <a:pt x="3496" y="3071"/>
                  </a:cubicBezTo>
                  <a:lnTo>
                    <a:pt x="3040" y="2159"/>
                  </a:lnTo>
                  <a:cubicBezTo>
                    <a:pt x="2888" y="1855"/>
                    <a:pt x="2736" y="1642"/>
                    <a:pt x="2493" y="1521"/>
                  </a:cubicBezTo>
                  <a:cubicBezTo>
                    <a:pt x="2330" y="1428"/>
                    <a:pt x="2150" y="1388"/>
                    <a:pt x="1965" y="1388"/>
                  </a:cubicBezTo>
                  <a:cubicBezTo>
                    <a:pt x="1908" y="1388"/>
                    <a:pt x="1851" y="1392"/>
                    <a:pt x="1794" y="1399"/>
                  </a:cubicBezTo>
                  <a:cubicBezTo>
                    <a:pt x="1520" y="1430"/>
                    <a:pt x="1368" y="1582"/>
                    <a:pt x="1338" y="1825"/>
                  </a:cubicBezTo>
                  <a:lnTo>
                    <a:pt x="912" y="822"/>
                  </a:lnTo>
                  <a:lnTo>
                    <a:pt x="2128" y="578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33" name="Google Shape;4733;p74"/>
            <p:cNvSpPr/>
            <p:nvPr/>
          </p:nvSpPr>
          <p:spPr>
            <a:xfrm>
              <a:off x="6515119" y="3541104"/>
              <a:ext cx="220588" cy="348402"/>
            </a:xfrm>
            <a:custGeom>
              <a:avLst/>
              <a:gdLst/>
              <a:ahLst/>
              <a:cxnLst/>
              <a:rect l="l" t="t" r="r" b="b"/>
              <a:pathLst>
                <a:path w="4287" h="6771" extrusionOk="0">
                  <a:moveTo>
                    <a:pt x="2158" y="1"/>
                  </a:moveTo>
                  <a:lnTo>
                    <a:pt x="0" y="579"/>
                  </a:lnTo>
                  <a:lnTo>
                    <a:pt x="2006" y="6384"/>
                  </a:lnTo>
                  <a:cubicBezTo>
                    <a:pt x="2006" y="6384"/>
                    <a:pt x="2595" y="6770"/>
                    <a:pt x="3099" y="6770"/>
                  </a:cubicBezTo>
                  <a:cubicBezTo>
                    <a:pt x="3244" y="6770"/>
                    <a:pt x="3381" y="6739"/>
                    <a:pt x="3496" y="6658"/>
                  </a:cubicBezTo>
                  <a:cubicBezTo>
                    <a:pt x="4013" y="6262"/>
                    <a:pt x="4286" y="5898"/>
                    <a:pt x="4286" y="5898"/>
                  </a:cubicBezTo>
                  <a:lnTo>
                    <a:pt x="21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8" name="Google Shape;4738;p7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39" name="Google Shape;4739;p75"/>
          <p:cNvSpPr txBox="1">
            <a:spLocks noGrp="1"/>
          </p:cNvSpPr>
          <p:nvPr>
            <p:ph type="body" idx="1"/>
          </p:nvPr>
        </p:nvSpPr>
        <p:spPr>
          <a:xfrm>
            <a:off x="720000" y="1017725"/>
            <a:ext cx="7704000" cy="357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cs typeface="B Nazanin" panose="00000700000000000000" pitchFamily="2" charset="-78"/>
              </a:rPr>
              <a:t>Here’s an assortment of alternative resources whose style fits the one of this template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1" dirty="0">
                <a:solidFill>
                  <a:schemeClr val="dk1"/>
                </a:solidFill>
                <a:latin typeface="Alatsi"/>
                <a:ea typeface="Alatsi"/>
                <a:cs typeface="B Nazanin" panose="00000700000000000000" pitchFamily="2" charset="-78"/>
                <a:sym typeface="Alatsi"/>
              </a:rPr>
              <a:t>بردارها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3"/>
              </a:rPr>
              <a:t>Flat blood infographic template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4"/>
              </a:rPr>
              <a:t>Blood drop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5"/>
              </a:rPr>
              <a:t>Circulatory system infographic template in flat design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6"/>
              </a:rPr>
              <a:t>Flat design circulatory system infographic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7"/>
              </a:rPr>
              <a:t>World diabetes day instagram story collection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8"/>
              </a:rPr>
              <a:t>Flat circulatory system infographic</a:t>
            </a:r>
            <a:endParaRPr sz="1600" b="1" dirty="0">
              <a:solidFill>
                <a:schemeClr val="dk1"/>
              </a:solidFill>
              <a:latin typeface="Alatsi"/>
              <a:ea typeface="Alatsi"/>
              <a:cs typeface="B Nazanin" panose="00000700000000000000" pitchFamily="2" charset="-78"/>
              <a:sym typeface="Alatsi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1" dirty="0">
                <a:solidFill>
                  <a:schemeClr val="dk1"/>
                </a:solidFill>
                <a:latin typeface="Alatsi"/>
                <a:ea typeface="Alatsi"/>
                <a:cs typeface="B Nazanin" panose="00000700000000000000" pitchFamily="2" charset="-78"/>
                <a:sym typeface="Alatsi"/>
              </a:rPr>
              <a:t>عکس ها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9"/>
              </a:rPr>
              <a:t>Medium shot doctor with stethoscope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10"/>
              </a:rPr>
              <a:t>Close up on health worker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11"/>
              </a:rPr>
              <a:t>Copy space blue background with line of abstract blood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12"/>
              </a:rPr>
              <a:t>Elder covid recovery center female doctor holding blood pressure monitor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13"/>
              </a:rPr>
              <a:t>Bleeding finger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14"/>
              </a:rPr>
              <a:t>Coronavirus blood samples arrangement in lab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15"/>
              </a:rPr>
              <a:t>Back view doctor holding a blood sample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+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16"/>
              </a:rPr>
              <a:t>Female doctor at hospital with stethoscope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3277766" y="1119116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2648705" y="1172014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3279329" y="3390156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5883015" y="2740924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2643986" y="3481432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4502769" y="2731880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6991492" y="2700434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3906837" y="1139041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4496981" y="1139042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3801169" y="3464240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5087729" y="1102958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5750130" y="1068230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4473024" y="3450718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3296859" y="2725664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1994597" y="2658939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1975897" y="3460071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6288741" y="1154518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6893330" y="1154568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5716325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506004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6372599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702888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1957108" y="1109084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5719570" y="4064929"/>
            <a:ext cx="303114" cy="420175"/>
            <a:chOff x="7025856" y="4064928"/>
            <a:chExt cx="303114" cy="420175"/>
          </a:xfrm>
          <a:solidFill>
            <a:schemeClr val="tx1"/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1929062" y="1800674"/>
            <a:ext cx="483150" cy="480763"/>
            <a:chOff x="3235348" y="1800673"/>
            <a:chExt cx="483150" cy="480763"/>
          </a:xfrm>
          <a:solidFill>
            <a:schemeClr val="tx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1993628" y="4214195"/>
            <a:ext cx="371547" cy="331551"/>
            <a:chOff x="3299914" y="4214195"/>
            <a:chExt cx="371547" cy="331551"/>
          </a:xfrm>
          <a:solidFill>
            <a:schemeClr val="tx1"/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5018243" y="4126477"/>
            <a:ext cx="372408" cy="364370"/>
            <a:chOff x="6324529" y="4126476"/>
            <a:chExt cx="372408" cy="364370"/>
          </a:xfrm>
          <a:solidFill>
            <a:schemeClr val="tx1"/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2657885" y="4157046"/>
            <a:ext cx="352263" cy="356771"/>
            <a:chOff x="3964170" y="4157045"/>
            <a:chExt cx="352263" cy="356771"/>
          </a:xfrm>
          <a:solidFill>
            <a:schemeClr val="tx1"/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6359641" y="4173514"/>
            <a:ext cx="365202" cy="332677"/>
            <a:chOff x="7665927" y="4173513"/>
            <a:chExt cx="365202" cy="332677"/>
          </a:xfrm>
          <a:solidFill>
            <a:schemeClr val="tx1"/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3251816" y="4157703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7022664" y="4140815"/>
            <a:ext cx="357082" cy="363401"/>
            <a:chOff x="8328949" y="4140814"/>
            <a:chExt cx="357082" cy="363401"/>
          </a:xfrm>
          <a:solidFill>
            <a:schemeClr val="tx1"/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3819968" y="4158600"/>
            <a:ext cx="365202" cy="363400"/>
            <a:chOff x="5126254" y="4158599"/>
            <a:chExt cx="365202" cy="363400"/>
          </a:xfrm>
          <a:solidFill>
            <a:schemeClr val="tx1"/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4426756" y="4193493"/>
            <a:ext cx="362504" cy="283866"/>
            <a:chOff x="5733041" y="4193493"/>
            <a:chExt cx="362504" cy="283866"/>
          </a:xfrm>
          <a:solidFill>
            <a:schemeClr val="tx1"/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2617332" y="1891747"/>
            <a:ext cx="360502" cy="414716"/>
            <a:chOff x="3923617" y="1891747"/>
            <a:chExt cx="360502" cy="414716"/>
          </a:xfrm>
          <a:solidFill>
            <a:schemeClr val="tx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5687192" y="1888684"/>
            <a:ext cx="416125" cy="415100"/>
            <a:chOff x="6993477" y="1888684"/>
            <a:chExt cx="416125" cy="415100"/>
          </a:xfrm>
          <a:solidFill>
            <a:schemeClr val="tx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3263529" y="1891747"/>
            <a:ext cx="480718" cy="415100"/>
            <a:chOff x="4569814" y="1891747"/>
            <a:chExt cx="480718" cy="415100"/>
          </a:xfrm>
          <a:solidFill>
            <a:schemeClr val="tx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6278864" y="1867516"/>
            <a:ext cx="421867" cy="414489"/>
            <a:chOff x="7585149" y="1867515"/>
            <a:chExt cx="421867" cy="414489"/>
          </a:xfrm>
          <a:solidFill>
            <a:schemeClr val="tx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3895552" y="1892562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6924128" y="1867735"/>
            <a:ext cx="415101" cy="378030"/>
            <a:chOff x="8230413" y="1867735"/>
            <a:chExt cx="415101" cy="378030"/>
          </a:xfrm>
          <a:solidFill>
            <a:schemeClr val="tx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4470207" y="1872352"/>
            <a:ext cx="415128" cy="414872"/>
            <a:chOff x="5776493" y="1872352"/>
            <a:chExt cx="415128" cy="414872"/>
          </a:xfrm>
          <a:solidFill>
            <a:schemeClr val="tx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5090728" y="1856360"/>
            <a:ext cx="418200" cy="413070"/>
            <a:chOff x="6397014" y="1856360"/>
            <a:chExt cx="418200" cy="413070"/>
          </a:xfrm>
          <a:solidFill>
            <a:schemeClr val="tx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2579255" y="2599749"/>
            <a:ext cx="501822" cy="501823"/>
            <a:chOff x="3885541" y="2599748"/>
            <a:chExt cx="501822" cy="501823"/>
          </a:xfrm>
          <a:solidFill>
            <a:schemeClr val="tx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3874476" y="2670652"/>
            <a:ext cx="395020" cy="395021"/>
            <a:chOff x="5180761" y="2670651"/>
            <a:chExt cx="395020" cy="395021"/>
          </a:xfrm>
          <a:solidFill>
            <a:schemeClr val="tx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6286992" y="2726924"/>
            <a:ext cx="441298" cy="284452"/>
            <a:chOff x="7593278" y="2726923"/>
            <a:chExt cx="441298" cy="284452"/>
          </a:xfrm>
          <a:solidFill>
            <a:schemeClr val="tx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5126124" y="2748312"/>
            <a:ext cx="338931" cy="317744"/>
            <a:chOff x="6432410" y="2748311"/>
            <a:chExt cx="338931" cy="317744"/>
          </a:xfrm>
          <a:solidFill>
            <a:schemeClr val="tx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516600" y="251401"/>
            <a:ext cx="7003286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3159216" y="1373079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3852312" y="1383961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2465580" y="1373079"/>
            <a:ext cx="415402" cy="489222"/>
            <a:chOff x="3837179" y="1242450"/>
            <a:chExt cx="415402" cy="489222"/>
          </a:xfrm>
          <a:solidFill>
            <a:schemeClr val="bg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tx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tx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1786070" y="1399625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7112404" y="1383988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2458373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1757267" y="4211981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3855568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3152000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4571882" y="4202672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5239339" y="4234868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6479933" y="4193839"/>
            <a:ext cx="410839" cy="437879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2611993" y="2907745"/>
            <a:ext cx="392753" cy="381085"/>
            <a:chOff x="3983592" y="2777115"/>
            <a:chExt cx="392753" cy="381085"/>
          </a:xfrm>
          <a:solidFill>
            <a:schemeClr val="bg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3206609" y="2882434"/>
            <a:ext cx="392753" cy="410263"/>
            <a:chOff x="4578208" y="2751804"/>
            <a:chExt cx="392753" cy="410263"/>
          </a:xfrm>
          <a:solidFill>
            <a:schemeClr val="bg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5758525" y="2891449"/>
            <a:ext cx="359660" cy="371036"/>
            <a:chOff x="7130125" y="2760820"/>
            <a:chExt cx="359660" cy="371036"/>
          </a:xfrm>
          <a:solidFill>
            <a:schemeClr val="bg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5031916" y="1310251"/>
            <a:ext cx="515511" cy="543501"/>
            <a:chOff x="6403515" y="1179621"/>
            <a:chExt cx="515511" cy="543501"/>
          </a:xfrm>
          <a:solidFill>
            <a:schemeClr val="bg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3857881" y="2861293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7102721" y="2203766"/>
            <a:ext cx="350645" cy="379421"/>
            <a:chOff x="8474320" y="2073136"/>
            <a:chExt cx="350645" cy="379421"/>
          </a:xfrm>
          <a:solidFill>
            <a:schemeClr val="bg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4494687" y="1340975"/>
            <a:ext cx="427692" cy="535545"/>
            <a:chOff x="5866287" y="1210345"/>
            <a:chExt cx="427692" cy="535545"/>
          </a:xfrm>
          <a:solidFill>
            <a:schemeClr val="bg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4571882" y="2860973"/>
            <a:ext cx="392752" cy="418456"/>
            <a:chOff x="5943481" y="2730343"/>
            <a:chExt cx="392752" cy="418456"/>
          </a:xfrm>
          <a:solidFill>
            <a:schemeClr val="bg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5697133" y="1354481"/>
            <a:ext cx="512987" cy="541708"/>
            <a:chOff x="7068732" y="1223851"/>
            <a:chExt cx="512987" cy="541708"/>
          </a:xfrm>
          <a:solidFill>
            <a:schemeClr val="bg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1835284" y="2859693"/>
            <a:ext cx="392753" cy="419645"/>
            <a:chOff x="3206883" y="2729063"/>
            <a:chExt cx="392753" cy="419645"/>
          </a:xfrm>
          <a:solidFill>
            <a:schemeClr val="bg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5189367" y="2918845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6490557" y="2873371"/>
            <a:ext cx="359688" cy="378726"/>
            <a:chOff x="7862157" y="2742742"/>
            <a:chExt cx="359688" cy="378726"/>
          </a:xfrm>
          <a:solidFill>
            <a:schemeClr val="bg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2463870" y="3597577"/>
            <a:ext cx="316967" cy="383407"/>
            <a:chOff x="3835469" y="3466947"/>
            <a:chExt cx="316967" cy="383407"/>
          </a:xfrm>
          <a:solidFill>
            <a:schemeClr val="bg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3852551" y="3601244"/>
            <a:ext cx="365019" cy="360365"/>
            <a:chOff x="5224150" y="3470614"/>
            <a:chExt cx="365019" cy="360365"/>
          </a:xfrm>
          <a:solidFill>
            <a:schemeClr val="bg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4552990" y="3569852"/>
            <a:ext cx="360237" cy="383893"/>
            <a:chOff x="5924589" y="3439222"/>
            <a:chExt cx="360237" cy="383893"/>
          </a:xfrm>
          <a:solidFill>
            <a:schemeClr val="bg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7156103" y="2879654"/>
            <a:ext cx="259506" cy="362596"/>
            <a:chOff x="8527703" y="2749024"/>
            <a:chExt cx="259506" cy="362596"/>
          </a:xfrm>
          <a:solidFill>
            <a:schemeClr val="bg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5213150" y="3611950"/>
            <a:ext cx="361179" cy="338858"/>
            <a:chOff x="6584749" y="3481321"/>
            <a:chExt cx="361179" cy="338858"/>
          </a:xfrm>
          <a:solidFill>
            <a:schemeClr val="bg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1760695" y="3541140"/>
            <a:ext cx="360210" cy="381844"/>
            <a:chOff x="3132295" y="3410510"/>
            <a:chExt cx="360210" cy="381844"/>
          </a:xfrm>
          <a:solidFill>
            <a:schemeClr val="bg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5764927" y="3549918"/>
            <a:ext cx="362139" cy="386982"/>
            <a:chOff x="7136526" y="3419289"/>
            <a:chExt cx="362139" cy="386982"/>
          </a:xfrm>
          <a:solidFill>
            <a:schemeClr val="bg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5743639" y="4095358"/>
            <a:ext cx="532226" cy="525935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7114197" y="3467805"/>
            <a:ext cx="413345" cy="440549"/>
            <a:chOff x="8485796" y="3337175"/>
            <a:chExt cx="413345" cy="440549"/>
          </a:xfrm>
          <a:solidFill>
            <a:schemeClr val="bg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3146916" y="3636000"/>
            <a:ext cx="362148" cy="384935"/>
            <a:chOff x="4518516" y="3505370"/>
            <a:chExt cx="362148" cy="384935"/>
          </a:xfrm>
          <a:solidFill>
            <a:schemeClr val="bg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6489909" y="3535909"/>
            <a:ext cx="340046" cy="360374"/>
            <a:chOff x="7861508" y="3405280"/>
            <a:chExt cx="340046" cy="360374"/>
          </a:xfrm>
          <a:solidFill>
            <a:schemeClr val="bg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6408984" y="2085204"/>
            <a:ext cx="472799" cy="502554"/>
            <a:chOff x="7780583" y="1954575"/>
            <a:chExt cx="472799" cy="502554"/>
          </a:xfrm>
          <a:solidFill>
            <a:schemeClr val="bg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2415342" y="2121369"/>
            <a:ext cx="470294" cy="502554"/>
            <a:chOff x="3786941" y="1990740"/>
            <a:chExt cx="470294" cy="502554"/>
          </a:xfrm>
          <a:solidFill>
            <a:schemeClr val="bg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5753788" y="2125538"/>
            <a:ext cx="304760" cy="502545"/>
            <a:chOff x="7125388" y="1994909"/>
            <a:chExt cx="304760" cy="502545"/>
          </a:xfrm>
          <a:solidFill>
            <a:schemeClr val="bg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3142053" y="2112198"/>
            <a:ext cx="470257" cy="499874"/>
            <a:chOff x="4513652" y="1981568"/>
            <a:chExt cx="470257" cy="499874"/>
          </a:xfrm>
          <a:solidFill>
            <a:schemeClr val="bg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3811694" y="2120684"/>
            <a:ext cx="471528" cy="504319"/>
            <a:chOff x="5183294" y="1990054"/>
            <a:chExt cx="471528" cy="504319"/>
          </a:xfrm>
          <a:solidFill>
            <a:schemeClr val="bg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1757276" y="2132323"/>
            <a:ext cx="471529" cy="502554"/>
            <a:chOff x="3128875" y="2001694"/>
            <a:chExt cx="471529" cy="502554"/>
          </a:xfrm>
          <a:solidFill>
            <a:schemeClr val="bg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4523198" y="2121040"/>
            <a:ext cx="441444" cy="500460"/>
            <a:chOff x="5894798" y="1990411"/>
            <a:chExt cx="441444" cy="500460"/>
          </a:xfrm>
          <a:solidFill>
            <a:schemeClr val="bg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5080251" y="2120875"/>
            <a:ext cx="479054" cy="501182"/>
            <a:chOff x="6451850" y="1990246"/>
            <a:chExt cx="479054" cy="501182"/>
          </a:xfrm>
          <a:solidFill>
            <a:schemeClr val="bg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7166847" y="4297139"/>
            <a:ext cx="327922" cy="324154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6438437" y="1444769"/>
            <a:ext cx="445504" cy="476017"/>
            <a:chOff x="7810036" y="1314139"/>
            <a:chExt cx="445504" cy="476017"/>
          </a:xfrm>
          <a:solidFill>
            <a:schemeClr val="bg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156795" y="411143"/>
            <a:ext cx="6916200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4978343" y="3369520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5456594" y="3436855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6873201" y="3486050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6917119" y="4387109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1821808" y="3416950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3686232" y="4227355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4314316" y="4355133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2530487" y="4275689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4948827" y="4307392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6243975" y="4333718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2429509" y="3514835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1971705" y="4161207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5503257" y="4333709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3107162" y="4314278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6196865" y="3429340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6893884" y="926489"/>
            <a:ext cx="425141" cy="424848"/>
            <a:chOff x="8211055" y="926488"/>
            <a:chExt cx="425141" cy="424848"/>
          </a:xfrm>
          <a:solidFill>
            <a:schemeClr val="bg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6178001" y="1728547"/>
            <a:ext cx="414057" cy="412961"/>
            <a:chOff x="7495172" y="1728545"/>
            <a:chExt cx="414057" cy="412961"/>
          </a:xfrm>
          <a:solidFill>
            <a:schemeClr val="bg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3118016" y="3483023"/>
            <a:ext cx="381642" cy="422306"/>
            <a:chOff x="4435187" y="3483022"/>
            <a:chExt cx="381642" cy="422306"/>
          </a:xfrm>
          <a:solidFill>
            <a:schemeClr val="bg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2413774" y="986054"/>
            <a:ext cx="373559" cy="372837"/>
            <a:chOff x="3730944" y="986052"/>
            <a:chExt cx="373559" cy="372837"/>
          </a:xfrm>
          <a:solidFill>
            <a:schemeClr val="bg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6872469" y="2558382"/>
            <a:ext cx="453661" cy="454365"/>
            <a:chOff x="8189640" y="2558381"/>
            <a:chExt cx="453661" cy="454365"/>
          </a:xfrm>
          <a:solidFill>
            <a:schemeClr val="bg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1834994" y="935259"/>
            <a:ext cx="374968" cy="450424"/>
            <a:chOff x="3152165" y="935257"/>
            <a:chExt cx="374968" cy="450424"/>
          </a:xfrm>
          <a:solidFill>
            <a:schemeClr val="bg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4810552" y="908466"/>
            <a:ext cx="450424" cy="450423"/>
            <a:chOff x="6127723" y="908465"/>
            <a:chExt cx="450424" cy="450423"/>
          </a:xfrm>
          <a:solidFill>
            <a:schemeClr val="bg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5377773" y="916357"/>
            <a:ext cx="455278" cy="449190"/>
            <a:chOff x="6694944" y="916356"/>
            <a:chExt cx="455278" cy="449190"/>
          </a:xfrm>
          <a:solidFill>
            <a:schemeClr val="bg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3077947" y="916889"/>
            <a:ext cx="435775" cy="450423"/>
            <a:chOff x="4395118" y="916887"/>
            <a:chExt cx="435775" cy="450423"/>
          </a:xfrm>
          <a:solidFill>
            <a:schemeClr val="bg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6177993" y="916357"/>
            <a:ext cx="428515" cy="451036"/>
            <a:chOff x="7495163" y="916356"/>
            <a:chExt cx="428515" cy="451036"/>
          </a:xfrm>
          <a:solidFill>
            <a:schemeClr val="bg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3653516" y="916888"/>
            <a:ext cx="423596" cy="450424"/>
            <a:chOff x="4970687" y="916887"/>
            <a:chExt cx="423596" cy="450424"/>
          </a:xfrm>
          <a:solidFill>
            <a:schemeClr val="bg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4198113" y="916568"/>
            <a:ext cx="456486" cy="451082"/>
            <a:chOff x="5515285" y="916567"/>
            <a:chExt cx="456486" cy="451082"/>
          </a:xfrm>
          <a:solidFill>
            <a:schemeClr val="bg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6853633" y="1679599"/>
            <a:ext cx="498603" cy="496391"/>
            <a:chOff x="8170804" y="1679597"/>
            <a:chExt cx="498603" cy="496391"/>
          </a:xfrm>
          <a:solidFill>
            <a:schemeClr val="bg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3029429" y="1707908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3590513" y="1706391"/>
            <a:ext cx="460830" cy="449225"/>
            <a:chOff x="4907685" y="1706389"/>
            <a:chExt cx="460830" cy="449225"/>
          </a:xfrm>
          <a:solidFill>
            <a:schemeClr val="bg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4158201" y="1706601"/>
            <a:ext cx="450021" cy="448805"/>
            <a:chOff x="5475372" y="1706599"/>
            <a:chExt cx="450021" cy="448805"/>
          </a:xfrm>
          <a:solidFill>
            <a:schemeClr val="bg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1830678" y="1725785"/>
            <a:ext cx="446391" cy="447617"/>
            <a:chOff x="3147849" y="1725783"/>
            <a:chExt cx="446391" cy="447617"/>
          </a:xfrm>
          <a:solidFill>
            <a:schemeClr val="bg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4790582" y="1700219"/>
            <a:ext cx="445212" cy="445175"/>
            <a:chOff x="6107753" y="1700217"/>
            <a:chExt cx="445212" cy="445175"/>
          </a:xfrm>
          <a:solidFill>
            <a:schemeClr val="bg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2464366" y="1707954"/>
            <a:ext cx="469270" cy="446099"/>
            <a:chOff x="3781537" y="1707952"/>
            <a:chExt cx="469270" cy="446099"/>
          </a:xfrm>
          <a:solidFill>
            <a:schemeClr val="bg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5413178" y="1707240"/>
            <a:ext cx="446400" cy="445212"/>
            <a:chOff x="6730349" y="1707239"/>
            <a:chExt cx="446400" cy="445212"/>
          </a:xfrm>
          <a:solidFill>
            <a:schemeClr val="bg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3022607" y="2577101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3562204" y="2649493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4209663" y="2589243"/>
            <a:ext cx="461287" cy="462000"/>
            <a:chOff x="5526834" y="2589242"/>
            <a:chExt cx="461287" cy="462000"/>
          </a:xfrm>
          <a:solidFill>
            <a:schemeClr val="bg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6036681" y="2571614"/>
            <a:ext cx="465823" cy="464295"/>
            <a:chOff x="7353851" y="2571612"/>
            <a:chExt cx="465823" cy="464295"/>
          </a:xfrm>
          <a:solidFill>
            <a:schemeClr val="bg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3584177" y="3495295"/>
            <a:ext cx="406286" cy="408900"/>
            <a:chOff x="4901348" y="3495294"/>
            <a:chExt cx="406286" cy="408900"/>
          </a:xfrm>
          <a:solidFill>
            <a:schemeClr val="bg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4831144" y="2583016"/>
            <a:ext cx="272920" cy="462000"/>
            <a:chOff x="6148315" y="2583015"/>
            <a:chExt cx="272920" cy="462000"/>
          </a:xfrm>
          <a:solidFill>
            <a:schemeClr val="bg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2478887" y="2604504"/>
            <a:ext cx="454438" cy="462586"/>
            <a:chOff x="3796058" y="2604503"/>
            <a:chExt cx="454438" cy="462586"/>
          </a:xfrm>
          <a:solidFill>
            <a:schemeClr val="bg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5388115" y="2576277"/>
            <a:ext cx="456723" cy="464304"/>
            <a:chOff x="6705286" y="2576276"/>
            <a:chExt cx="456723" cy="464304"/>
          </a:xfrm>
          <a:solidFill>
            <a:schemeClr val="bg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4250665" y="3523549"/>
            <a:ext cx="492377" cy="387934"/>
            <a:chOff x="5567836" y="3523548"/>
            <a:chExt cx="492377" cy="387934"/>
          </a:xfrm>
          <a:solidFill>
            <a:schemeClr val="bg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1760780" y="2595846"/>
            <a:ext cx="556458" cy="457373"/>
            <a:chOff x="3077952" y="2595844"/>
            <a:chExt cx="556458" cy="457373"/>
          </a:xfrm>
          <a:solidFill>
            <a:schemeClr val="bg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827315" y="193395"/>
            <a:ext cx="6959743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3" name="Google Shape;2823;p43"/>
          <p:cNvSpPr/>
          <p:nvPr/>
        </p:nvSpPr>
        <p:spPr>
          <a:xfrm>
            <a:off x="3702300" y="872793"/>
            <a:ext cx="1739400" cy="1739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824" name="Google Shape;2824;p43"/>
          <p:cNvSpPr txBox="1">
            <a:spLocks noGrp="1"/>
          </p:cNvSpPr>
          <p:nvPr>
            <p:ph type="subTitle" idx="1"/>
          </p:nvPr>
        </p:nvSpPr>
        <p:spPr>
          <a:xfrm>
            <a:off x="2178750" y="3492325"/>
            <a:ext cx="4786500" cy="5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25" name="Google Shape;2825;p43"/>
          <p:cNvSpPr txBox="1">
            <a:spLocks noGrp="1"/>
          </p:cNvSpPr>
          <p:nvPr>
            <p:ph type="title"/>
          </p:nvPr>
        </p:nvSpPr>
        <p:spPr>
          <a:xfrm>
            <a:off x="2069850" y="2650525"/>
            <a:ext cx="5004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سیستم عروقی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26" name="Google Shape;2826;p43"/>
          <p:cNvSpPr txBox="1">
            <a:spLocks noGrp="1"/>
          </p:cNvSpPr>
          <p:nvPr>
            <p:ph type="title" idx="2"/>
          </p:nvPr>
        </p:nvSpPr>
        <p:spPr>
          <a:xfrm>
            <a:off x="3896100" y="1321750"/>
            <a:ext cx="1351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2827" name="Google Shape;2827;p43"/>
          <p:cNvGrpSpPr/>
          <p:nvPr/>
        </p:nvGrpSpPr>
        <p:grpSpPr>
          <a:xfrm>
            <a:off x="7148901" y="539492"/>
            <a:ext cx="689882" cy="552956"/>
            <a:chOff x="5351251" y="1894392"/>
            <a:chExt cx="689882" cy="552956"/>
          </a:xfrm>
        </p:grpSpPr>
        <p:sp>
          <p:nvSpPr>
            <p:cNvPr id="2828" name="Google Shape;2828;p43"/>
            <p:cNvSpPr/>
            <p:nvPr/>
          </p:nvSpPr>
          <p:spPr>
            <a:xfrm>
              <a:off x="5351251" y="1894392"/>
              <a:ext cx="689882" cy="552956"/>
            </a:xfrm>
            <a:custGeom>
              <a:avLst/>
              <a:gdLst/>
              <a:ahLst/>
              <a:cxnLst/>
              <a:rect l="l" t="t" r="r" b="b"/>
              <a:pathLst>
                <a:path w="11946" h="9575" extrusionOk="0">
                  <a:moveTo>
                    <a:pt x="5958" y="0"/>
                  </a:moveTo>
                  <a:cubicBezTo>
                    <a:pt x="2675" y="0"/>
                    <a:pt x="0" y="2158"/>
                    <a:pt x="0" y="4803"/>
                  </a:cubicBezTo>
                  <a:cubicBezTo>
                    <a:pt x="0" y="7447"/>
                    <a:pt x="2675" y="9575"/>
                    <a:pt x="5958" y="9575"/>
                  </a:cubicBezTo>
                  <a:cubicBezTo>
                    <a:pt x="9271" y="9575"/>
                    <a:pt x="11946" y="7447"/>
                    <a:pt x="11946" y="4803"/>
                  </a:cubicBezTo>
                  <a:cubicBezTo>
                    <a:pt x="11946" y="2158"/>
                    <a:pt x="9271" y="0"/>
                    <a:pt x="5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9" name="Google Shape;2829;p43"/>
            <p:cNvSpPr/>
            <p:nvPr/>
          </p:nvSpPr>
          <p:spPr>
            <a:xfrm>
              <a:off x="5433717" y="2076881"/>
              <a:ext cx="488045" cy="183934"/>
            </a:xfrm>
            <a:custGeom>
              <a:avLst/>
              <a:gdLst/>
              <a:ahLst/>
              <a:cxnLst/>
              <a:rect l="l" t="t" r="r" b="b"/>
              <a:pathLst>
                <a:path w="8451" h="3185" extrusionOk="0">
                  <a:moveTo>
                    <a:pt x="4793" y="1"/>
                  </a:moveTo>
                  <a:cubicBezTo>
                    <a:pt x="2902" y="1"/>
                    <a:pt x="2220" y="1187"/>
                    <a:pt x="2220" y="1187"/>
                  </a:cubicBezTo>
                  <a:cubicBezTo>
                    <a:pt x="2220" y="1187"/>
                    <a:pt x="2163" y="1234"/>
                    <a:pt x="1999" y="1234"/>
                  </a:cubicBezTo>
                  <a:cubicBezTo>
                    <a:pt x="1867" y="1234"/>
                    <a:pt x="1666" y="1204"/>
                    <a:pt x="1369" y="1095"/>
                  </a:cubicBezTo>
                  <a:cubicBezTo>
                    <a:pt x="670" y="883"/>
                    <a:pt x="1" y="245"/>
                    <a:pt x="1" y="244"/>
                  </a:cubicBezTo>
                  <a:lnTo>
                    <a:pt x="1" y="244"/>
                  </a:lnTo>
                  <a:lnTo>
                    <a:pt x="457" y="1095"/>
                  </a:lnTo>
                  <a:cubicBezTo>
                    <a:pt x="457" y="1095"/>
                    <a:pt x="1081" y="3185"/>
                    <a:pt x="4200" y="3185"/>
                  </a:cubicBezTo>
                  <a:cubicBezTo>
                    <a:pt x="4382" y="3185"/>
                    <a:pt x="4573" y="3177"/>
                    <a:pt x="4773" y="3162"/>
                  </a:cubicBezTo>
                  <a:cubicBezTo>
                    <a:pt x="8420" y="2889"/>
                    <a:pt x="8451" y="123"/>
                    <a:pt x="8451" y="123"/>
                  </a:cubicBezTo>
                  <a:lnTo>
                    <a:pt x="8451" y="123"/>
                  </a:lnTo>
                  <a:lnTo>
                    <a:pt x="7326" y="1156"/>
                  </a:lnTo>
                  <a:cubicBezTo>
                    <a:pt x="7326" y="1156"/>
                    <a:pt x="6779" y="32"/>
                    <a:pt x="4864" y="1"/>
                  </a:cubicBezTo>
                  <a:cubicBezTo>
                    <a:pt x="4840" y="1"/>
                    <a:pt x="4816" y="1"/>
                    <a:pt x="479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0" name="Google Shape;2830;p43"/>
            <p:cNvSpPr/>
            <p:nvPr/>
          </p:nvSpPr>
          <p:spPr>
            <a:xfrm>
              <a:off x="5498685" y="1947868"/>
              <a:ext cx="356375" cy="86972"/>
            </a:xfrm>
            <a:custGeom>
              <a:avLst/>
              <a:gdLst/>
              <a:ahLst/>
              <a:cxnLst/>
              <a:rect l="l" t="t" r="r" b="b"/>
              <a:pathLst>
                <a:path w="6171" h="1506" extrusionOk="0">
                  <a:moveTo>
                    <a:pt x="3166" y="0"/>
                  </a:moveTo>
                  <a:cubicBezTo>
                    <a:pt x="2946" y="0"/>
                    <a:pt x="2730" y="14"/>
                    <a:pt x="2523" y="47"/>
                  </a:cubicBezTo>
                  <a:cubicBezTo>
                    <a:pt x="943" y="229"/>
                    <a:pt x="0" y="1506"/>
                    <a:pt x="0" y="1506"/>
                  </a:cubicBezTo>
                  <a:cubicBezTo>
                    <a:pt x="0" y="1506"/>
                    <a:pt x="1064" y="1111"/>
                    <a:pt x="2645" y="594"/>
                  </a:cubicBezTo>
                  <a:cubicBezTo>
                    <a:pt x="3172" y="432"/>
                    <a:pt x="3739" y="378"/>
                    <a:pt x="4262" y="378"/>
                  </a:cubicBezTo>
                  <a:cubicBezTo>
                    <a:pt x="5306" y="378"/>
                    <a:pt x="6171" y="594"/>
                    <a:pt x="6171" y="594"/>
                  </a:cubicBezTo>
                  <a:cubicBezTo>
                    <a:pt x="6171" y="594"/>
                    <a:pt x="4595" y="0"/>
                    <a:pt x="3166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1" name="Google Shape;2831;p43"/>
            <p:cNvSpPr/>
            <p:nvPr/>
          </p:nvSpPr>
          <p:spPr>
            <a:xfrm>
              <a:off x="5424939" y="2255963"/>
              <a:ext cx="354643" cy="141026"/>
            </a:xfrm>
            <a:custGeom>
              <a:avLst/>
              <a:gdLst/>
              <a:ahLst/>
              <a:cxnLst/>
              <a:rect l="l" t="t" r="r" b="b"/>
              <a:pathLst>
                <a:path w="6141" h="2442" extrusionOk="0">
                  <a:moveTo>
                    <a:pt x="1" y="1"/>
                  </a:moveTo>
                  <a:cubicBezTo>
                    <a:pt x="1" y="1"/>
                    <a:pt x="822" y="1672"/>
                    <a:pt x="2493" y="2219"/>
                  </a:cubicBezTo>
                  <a:cubicBezTo>
                    <a:pt x="3030" y="2385"/>
                    <a:pt x="3597" y="2441"/>
                    <a:pt x="4121" y="2441"/>
                  </a:cubicBezTo>
                  <a:cubicBezTo>
                    <a:pt x="5229" y="2441"/>
                    <a:pt x="6141" y="2189"/>
                    <a:pt x="6141" y="2189"/>
                  </a:cubicBezTo>
                  <a:cubicBezTo>
                    <a:pt x="6141" y="2189"/>
                    <a:pt x="3648" y="2128"/>
                    <a:pt x="2372" y="1581"/>
                  </a:cubicBezTo>
                  <a:cubicBezTo>
                    <a:pt x="1126" y="10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32" name="Google Shape;2832;p43"/>
          <p:cNvGrpSpPr/>
          <p:nvPr/>
        </p:nvGrpSpPr>
        <p:grpSpPr>
          <a:xfrm>
            <a:off x="7016961" y="1583017"/>
            <a:ext cx="496765" cy="259586"/>
            <a:chOff x="6255261" y="2144679"/>
            <a:chExt cx="496766" cy="259586"/>
          </a:xfrm>
        </p:grpSpPr>
        <p:sp>
          <p:nvSpPr>
            <p:cNvPr id="2833" name="Google Shape;2833;p43"/>
            <p:cNvSpPr/>
            <p:nvPr/>
          </p:nvSpPr>
          <p:spPr>
            <a:xfrm>
              <a:off x="6255261" y="2144679"/>
              <a:ext cx="496766" cy="259586"/>
            </a:xfrm>
            <a:custGeom>
              <a:avLst/>
              <a:gdLst/>
              <a:ahLst/>
              <a:cxnLst/>
              <a:rect l="l" t="t" r="r" b="b"/>
              <a:pathLst>
                <a:path w="8602" h="4495" extrusionOk="0">
                  <a:moveTo>
                    <a:pt x="6451" y="1"/>
                  </a:moveTo>
                  <a:cubicBezTo>
                    <a:pt x="5713" y="1"/>
                    <a:pt x="4823" y="154"/>
                    <a:pt x="3891" y="469"/>
                  </a:cubicBezTo>
                  <a:cubicBezTo>
                    <a:pt x="1641" y="1228"/>
                    <a:pt x="0" y="2627"/>
                    <a:pt x="243" y="3630"/>
                  </a:cubicBezTo>
                  <a:cubicBezTo>
                    <a:pt x="367" y="4197"/>
                    <a:pt x="1110" y="4495"/>
                    <a:pt x="2148" y="4495"/>
                  </a:cubicBezTo>
                  <a:cubicBezTo>
                    <a:pt x="2891" y="4495"/>
                    <a:pt x="3785" y="4342"/>
                    <a:pt x="4711" y="4025"/>
                  </a:cubicBezTo>
                  <a:cubicBezTo>
                    <a:pt x="6961" y="3265"/>
                    <a:pt x="8602" y="1867"/>
                    <a:pt x="8359" y="894"/>
                  </a:cubicBezTo>
                  <a:cubicBezTo>
                    <a:pt x="8234" y="307"/>
                    <a:pt x="7494" y="1"/>
                    <a:pt x="6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4" name="Google Shape;2834;p43"/>
            <p:cNvSpPr/>
            <p:nvPr/>
          </p:nvSpPr>
          <p:spPr>
            <a:xfrm>
              <a:off x="6297360" y="2176961"/>
              <a:ext cx="382709" cy="151940"/>
            </a:xfrm>
            <a:custGeom>
              <a:avLst/>
              <a:gdLst/>
              <a:ahLst/>
              <a:cxnLst/>
              <a:rect l="l" t="t" r="r" b="b"/>
              <a:pathLst>
                <a:path w="6627" h="2631" extrusionOk="0">
                  <a:moveTo>
                    <a:pt x="6627" y="1"/>
                  </a:moveTo>
                  <a:lnTo>
                    <a:pt x="5441" y="669"/>
                  </a:lnTo>
                  <a:cubicBezTo>
                    <a:pt x="5441" y="669"/>
                    <a:pt x="4923" y="531"/>
                    <a:pt x="4305" y="531"/>
                  </a:cubicBezTo>
                  <a:cubicBezTo>
                    <a:pt x="3919" y="531"/>
                    <a:pt x="3494" y="585"/>
                    <a:pt x="3131" y="761"/>
                  </a:cubicBezTo>
                  <a:cubicBezTo>
                    <a:pt x="2159" y="1217"/>
                    <a:pt x="2128" y="2068"/>
                    <a:pt x="2128" y="2068"/>
                  </a:cubicBezTo>
                  <a:lnTo>
                    <a:pt x="1" y="2463"/>
                  </a:lnTo>
                  <a:cubicBezTo>
                    <a:pt x="1" y="2463"/>
                    <a:pt x="467" y="2631"/>
                    <a:pt x="1285" y="2631"/>
                  </a:cubicBezTo>
                  <a:cubicBezTo>
                    <a:pt x="1945" y="2631"/>
                    <a:pt x="2833" y="2522"/>
                    <a:pt x="3891" y="2128"/>
                  </a:cubicBezTo>
                  <a:cubicBezTo>
                    <a:pt x="5928" y="1369"/>
                    <a:pt x="6627" y="1"/>
                    <a:pt x="662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JUNE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solidFill>
                      <a:schemeClr val="tx1"/>
                    </a:solidFill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solidFill>
                    <a:schemeClr val="tx1"/>
                  </a:solidFill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solidFill>
                      <a:schemeClr val="tx1"/>
                    </a:solidFill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solidFill>
                    <a:schemeClr val="tx1"/>
                  </a:solidFill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9" name="Google Shape;2839;p44"/>
          <p:cNvSpPr/>
          <p:nvPr/>
        </p:nvSpPr>
        <p:spPr>
          <a:xfrm>
            <a:off x="686168" y="866391"/>
            <a:ext cx="3410700" cy="3410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840" name="Google Shape;2840;p44"/>
          <p:cNvSpPr txBox="1">
            <a:spLocks noGrp="1"/>
          </p:cNvSpPr>
          <p:nvPr>
            <p:ph type="subTitle" idx="1"/>
          </p:nvPr>
        </p:nvSpPr>
        <p:spPr>
          <a:xfrm>
            <a:off x="4419600" y="1964425"/>
            <a:ext cx="4038232" cy="18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41" name="Google Shape;2841;p44"/>
          <p:cNvSpPr txBox="1">
            <a:spLocks noGrp="1"/>
          </p:cNvSpPr>
          <p:nvPr>
            <p:ph type="title"/>
          </p:nvPr>
        </p:nvSpPr>
        <p:spPr>
          <a:xfrm>
            <a:off x="4380296" y="1213998"/>
            <a:ext cx="3726900" cy="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معرفی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842" name="Google Shape;2842;p44"/>
          <p:cNvGrpSpPr/>
          <p:nvPr/>
        </p:nvGrpSpPr>
        <p:grpSpPr>
          <a:xfrm>
            <a:off x="1236993" y="1345527"/>
            <a:ext cx="2076005" cy="2392121"/>
            <a:chOff x="1122978" y="1276134"/>
            <a:chExt cx="2023397" cy="2331502"/>
          </a:xfrm>
        </p:grpSpPr>
        <p:sp>
          <p:nvSpPr>
            <p:cNvPr id="2843" name="Google Shape;2843;p44"/>
            <p:cNvSpPr/>
            <p:nvPr/>
          </p:nvSpPr>
          <p:spPr>
            <a:xfrm>
              <a:off x="1529764" y="1495459"/>
              <a:ext cx="1032687" cy="961898"/>
            </a:xfrm>
            <a:custGeom>
              <a:avLst/>
              <a:gdLst/>
              <a:ahLst/>
              <a:cxnLst/>
              <a:rect l="l" t="t" r="r" b="b"/>
              <a:pathLst>
                <a:path w="29556" h="27530" extrusionOk="0">
                  <a:moveTo>
                    <a:pt x="4937" y="1"/>
                  </a:moveTo>
                  <a:cubicBezTo>
                    <a:pt x="4858" y="1"/>
                    <a:pt x="4780" y="7"/>
                    <a:pt x="4704" y="20"/>
                  </a:cubicBezTo>
                  <a:cubicBezTo>
                    <a:pt x="2002" y="620"/>
                    <a:pt x="701" y="2288"/>
                    <a:pt x="201" y="3022"/>
                  </a:cubicBezTo>
                  <a:cubicBezTo>
                    <a:pt x="34" y="3289"/>
                    <a:pt x="1" y="3623"/>
                    <a:pt x="101" y="3889"/>
                  </a:cubicBezTo>
                  <a:cubicBezTo>
                    <a:pt x="1769" y="8960"/>
                    <a:pt x="14711" y="16165"/>
                    <a:pt x="14711" y="16165"/>
                  </a:cubicBezTo>
                  <a:cubicBezTo>
                    <a:pt x="15845" y="17132"/>
                    <a:pt x="15078" y="19200"/>
                    <a:pt x="15078" y="19200"/>
                  </a:cubicBezTo>
                  <a:lnTo>
                    <a:pt x="9574" y="24171"/>
                  </a:lnTo>
                  <a:cubicBezTo>
                    <a:pt x="12504" y="26754"/>
                    <a:pt x="15704" y="27530"/>
                    <a:pt x="18492" y="27530"/>
                  </a:cubicBezTo>
                  <a:cubicBezTo>
                    <a:pt x="22689" y="27530"/>
                    <a:pt x="25952" y="25772"/>
                    <a:pt x="25952" y="25772"/>
                  </a:cubicBezTo>
                  <a:lnTo>
                    <a:pt x="23784" y="24371"/>
                  </a:lnTo>
                  <a:cubicBezTo>
                    <a:pt x="23184" y="19801"/>
                    <a:pt x="26053" y="17432"/>
                    <a:pt x="29555" y="16198"/>
                  </a:cubicBezTo>
                  <a:lnTo>
                    <a:pt x="26253" y="9960"/>
                  </a:lnTo>
                  <a:cubicBezTo>
                    <a:pt x="25913" y="9976"/>
                    <a:pt x="25577" y="9983"/>
                    <a:pt x="25244" y="9983"/>
                  </a:cubicBezTo>
                  <a:cubicBezTo>
                    <a:pt x="14597" y="9983"/>
                    <a:pt x="7520" y="2426"/>
                    <a:pt x="5838" y="420"/>
                  </a:cubicBezTo>
                  <a:cubicBezTo>
                    <a:pt x="5622" y="123"/>
                    <a:pt x="5274" y="1"/>
                    <a:pt x="4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4" name="Google Shape;2844;p44"/>
            <p:cNvSpPr/>
            <p:nvPr/>
          </p:nvSpPr>
          <p:spPr>
            <a:xfrm>
              <a:off x="1515787" y="2082469"/>
              <a:ext cx="1404448" cy="1525166"/>
            </a:xfrm>
            <a:custGeom>
              <a:avLst/>
              <a:gdLst/>
              <a:ahLst/>
              <a:cxnLst/>
              <a:rect l="l" t="t" r="r" b="b"/>
              <a:pathLst>
                <a:path w="40196" h="43651" extrusionOk="0">
                  <a:moveTo>
                    <a:pt x="20141" y="0"/>
                  </a:moveTo>
                  <a:cubicBezTo>
                    <a:pt x="17964" y="0"/>
                    <a:pt x="15753" y="417"/>
                    <a:pt x="13610" y="1300"/>
                  </a:cubicBezTo>
                  <a:cubicBezTo>
                    <a:pt x="4470" y="4969"/>
                    <a:pt x="0" y="15476"/>
                    <a:pt x="3603" y="24750"/>
                  </a:cubicBezTo>
                  <a:cubicBezTo>
                    <a:pt x="6724" y="32738"/>
                    <a:pt x="15570" y="43650"/>
                    <a:pt x="25249" y="43650"/>
                  </a:cubicBezTo>
                  <a:cubicBezTo>
                    <a:pt x="26847" y="43650"/>
                    <a:pt x="28467" y="43353"/>
                    <a:pt x="30088" y="42696"/>
                  </a:cubicBezTo>
                  <a:cubicBezTo>
                    <a:pt x="37160" y="39794"/>
                    <a:pt x="40196" y="20747"/>
                    <a:pt x="36626" y="11474"/>
                  </a:cubicBezTo>
                  <a:cubicBezTo>
                    <a:pt x="33849" y="4365"/>
                    <a:pt x="27179" y="0"/>
                    <a:pt x="20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5" name="Google Shape;2845;p44"/>
            <p:cNvSpPr/>
            <p:nvPr/>
          </p:nvSpPr>
          <p:spPr>
            <a:xfrm>
              <a:off x="2727934" y="2228104"/>
              <a:ext cx="418441" cy="241296"/>
            </a:xfrm>
            <a:custGeom>
              <a:avLst/>
              <a:gdLst/>
              <a:ahLst/>
              <a:cxnLst/>
              <a:rect l="l" t="t" r="r" b="b"/>
              <a:pathLst>
                <a:path w="11976" h="6906" extrusionOk="0">
                  <a:moveTo>
                    <a:pt x="301" y="0"/>
                  </a:moveTo>
                  <a:lnTo>
                    <a:pt x="134" y="3469"/>
                  </a:lnTo>
                  <a:lnTo>
                    <a:pt x="168" y="3469"/>
                  </a:lnTo>
                  <a:lnTo>
                    <a:pt x="1" y="6905"/>
                  </a:lnTo>
                  <a:cubicBezTo>
                    <a:pt x="749" y="6055"/>
                    <a:pt x="3370" y="5838"/>
                    <a:pt x="5843" y="5838"/>
                  </a:cubicBezTo>
                  <a:cubicBezTo>
                    <a:pt x="8222" y="5838"/>
                    <a:pt x="10464" y="6039"/>
                    <a:pt x="10775" y="6071"/>
                  </a:cubicBezTo>
                  <a:cubicBezTo>
                    <a:pt x="11409" y="6071"/>
                    <a:pt x="11909" y="5171"/>
                    <a:pt x="11943" y="4037"/>
                  </a:cubicBezTo>
                  <a:cubicBezTo>
                    <a:pt x="11976" y="2869"/>
                    <a:pt x="11576" y="1902"/>
                    <a:pt x="10975" y="1868"/>
                  </a:cubicBezTo>
                  <a:cubicBezTo>
                    <a:pt x="10975" y="1868"/>
                    <a:pt x="1635" y="1868"/>
                    <a:pt x="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6" name="Google Shape;2846;p44"/>
            <p:cNvSpPr/>
            <p:nvPr/>
          </p:nvSpPr>
          <p:spPr>
            <a:xfrm>
              <a:off x="3076437" y="2310844"/>
              <a:ext cx="57162" cy="106253"/>
            </a:xfrm>
            <a:custGeom>
              <a:avLst/>
              <a:gdLst/>
              <a:ahLst/>
              <a:cxnLst/>
              <a:rect l="l" t="t" r="r" b="b"/>
              <a:pathLst>
                <a:path w="1636" h="3041" extrusionOk="0">
                  <a:moveTo>
                    <a:pt x="868" y="1"/>
                  </a:moveTo>
                  <a:cubicBezTo>
                    <a:pt x="468" y="1"/>
                    <a:pt x="101" y="668"/>
                    <a:pt x="34" y="1502"/>
                  </a:cubicBezTo>
                  <a:cubicBezTo>
                    <a:pt x="1" y="2336"/>
                    <a:pt x="334" y="3036"/>
                    <a:pt x="768" y="3036"/>
                  </a:cubicBezTo>
                  <a:cubicBezTo>
                    <a:pt x="786" y="3039"/>
                    <a:pt x="805" y="3041"/>
                    <a:pt x="823" y="3041"/>
                  </a:cubicBezTo>
                  <a:cubicBezTo>
                    <a:pt x="1201" y="3041"/>
                    <a:pt x="1538" y="2394"/>
                    <a:pt x="1602" y="1535"/>
                  </a:cubicBezTo>
                  <a:cubicBezTo>
                    <a:pt x="1635" y="701"/>
                    <a:pt x="1301" y="1"/>
                    <a:pt x="86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7" name="Google Shape;2847;p44"/>
            <p:cNvSpPr/>
            <p:nvPr/>
          </p:nvSpPr>
          <p:spPr>
            <a:xfrm>
              <a:off x="2677828" y="2475207"/>
              <a:ext cx="367150" cy="243078"/>
            </a:xfrm>
            <a:custGeom>
              <a:avLst/>
              <a:gdLst/>
              <a:ahLst/>
              <a:cxnLst/>
              <a:rect l="l" t="t" r="r" b="b"/>
              <a:pathLst>
                <a:path w="10508" h="6957" extrusionOk="0">
                  <a:moveTo>
                    <a:pt x="1568" y="0"/>
                  </a:moveTo>
                  <a:lnTo>
                    <a:pt x="768" y="2769"/>
                  </a:lnTo>
                  <a:lnTo>
                    <a:pt x="0" y="5504"/>
                  </a:lnTo>
                  <a:cubicBezTo>
                    <a:pt x="290" y="5307"/>
                    <a:pt x="761" y="5226"/>
                    <a:pt x="1339" y="5226"/>
                  </a:cubicBezTo>
                  <a:cubicBezTo>
                    <a:pt x="3890" y="5226"/>
                    <a:pt x="8526" y="6802"/>
                    <a:pt x="8907" y="6938"/>
                  </a:cubicBezTo>
                  <a:cubicBezTo>
                    <a:pt x="8952" y="6950"/>
                    <a:pt x="8997" y="6956"/>
                    <a:pt x="9043" y="6956"/>
                  </a:cubicBezTo>
                  <a:cubicBezTo>
                    <a:pt x="9512" y="6956"/>
                    <a:pt x="10028" y="6354"/>
                    <a:pt x="10241" y="5504"/>
                  </a:cubicBezTo>
                  <a:cubicBezTo>
                    <a:pt x="10508" y="4603"/>
                    <a:pt x="10308" y="3736"/>
                    <a:pt x="9874" y="3603"/>
                  </a:cubicBezTo>
                  <a:cubicBezTo>
                    <a:pt x="9874" y="3603"/>
                    <a:pt x="2335" y="1768"/>
                    <a:pt x="1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8" name="Google Shape;2848;p44"/>
            <p:cNvSpPr/>
            <p:nvPr/>
          </p:nvSpPr>
          <p:spPr>
            <a:xfrm>
              <a:off x="2976191" y="2612246"/>
              <a:ext cx="54821" cy="87245"/>
            </a:xfrm>
            <a:custGeom>
              <a:avLst/>
              <a:gdLst/>
              <a:ahLst/>
              <a:cxnLst/>
              <a:rect l="l" t="t" r="r" b="b"/>
              <a:pathLst>
                <a:path w="1569" h="2497" extrusionOk="0">
                  <a:moveTo>
                    <a:pt x="1042" y="1"/>
                  </a:moveTo>
                  <a:cubicBezTo>
                    <a:pt x="725" y="1"/>
                    <a:pt x="350" y="442"/>
                    <a:pt x="168" y="1048"/>
                  </a:cubicBezTo>
                  <a:cubicBezTo>
                    <a:pt x="1" y="1749"/>
                    <a:pt x="134" y="2383"/>
                    <a:pt x="468" y="2483"/>
                  </a:cubicBezTo>
                  <a:cubicBezTo>
                    <a:pt x="503" y="2492"/>
                    <a:pt x="538" y="2497"/>
                    <a:pt x="574" y="2497"/>
                  </a:cubicBezTo>
                  <a:cubicBezTo>
                    <a:pt x="909" y="2497"/>
                    <a:pt x="1251" y="2079"/>
                    <a:pt x="1402" y="1415"/>
                  </a:cubicBezTo>
                  <a:cubicBezTo>
                    <a:pt x="1569" y="715"/>
                    <a:pt x="1469" y="81"/>
                    <a:pt x="1135" y="14"/>
                  </a:cubicBezTo>
                  <a:cubicBezTo>
                    <a:pt x="1105" y="5"/>
                    <a:pt x="1074" y="1"/>
                    <a:pt x="1042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9" name="Google Shape;2849;p44"/>
            <p:cNvSpPr/>
            <p:nvPr/>
          </p:nvSpPr>
          <p:spPr>
            <a:xfrm>
              <a:off x="1122978" y="2364479"/>
              <a:ext cx="437099" cy="272078"/>
            </a:xfrm>
            <a:custGeom>
              <a:avLst/>
              <a:gdLst/>
              <a:ahLst/>
              <a:cxnLst/>
              <a:rect l="l" t="t" r="r" b="b"/>
              <a:pathLst>
                <a:path w="12510" h="7787" extrusionOk="0">
                  <a:moveTo>
                    <a:pt x="11076" y="0"/>
                  </a:moveTo>
                  <a:cubicBezTo>
                    <a:pt x="10041" y="2068"/>
                    <a:pt x="835" y="3636"/>
                    <a:pt x="835" y="3636"/>
                  </a:cubicBezTo>
                  <a:cubicBezTo>
                    <a:pt x="301" y="3769"/>
                    <a:pt x="1" y="4804"/>
                    <a:pt x="234" y="5938"/>
                  </a:cubicBezTo>
                  <a:cubicBezTo>
                    <a:pt x="420" y="6992"/>
                    <a:pt x="1039" y="7786"/>
                    <a:pt x="1580" y="7786"/>
                  </a:cubicBezTo>
                  <a:cubicBezTo>
                    <a:pt x="1621" y="7786"/>
                    <a:pt x="1662" y="7782"/>
                    <a:pt x="1702" y="7772"/>
                  </a:cubicBezTo>
                  <a:cubicBezTo>
                    <a:pt x="2160" y="7645"/>
                    <a:pt x="7167" y="6298"/>
                    <a:pt x="10308" y="6298"/>
                  </a:cubicBezTo>
                  <a:cubicBezTo>
                    <a:pt x="11290" y="6298"/>
                    <a:pt x="12089" y="6430"/>
                    <a:pt x="12510" y="6772"/>
                  </a:cubicBezTo>
                  <a:lnTo>
                    <a:pt x="11776" y="3403"/>
                  </a:lnTo>
                  <a:lnTo>
                    <a:pt x="110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0" name="Google Shape;2850;p44"/>
            <p:cNvSpPr/>
            <p:nvPr/>
          </p:nvSpPr>
          <p:spPr>
            <a:xfrm>
              <a:off x="1271024" y="2606900"/>
              <a:ext cx="365997" cy="283922"/>
            </a:xfrm>
            <a:custGeom>
              <a:avLst/>
              <a:gdLst/>
              <a:ahLst/>
              <a:cxnLst/>
              <a:rect l="l" t="t" r="r" b="b"/>
              <a:pathLst>
                <a:path w="10475" h="8126" extrusionOk="0">
                  <a:moveTo>
                    <a:pt x="8073" y="0"/>
                  </a:moveTo>
                  <a:cubicBezTo>
                    <a:pt x="7639" y="1868"/>
                    <a:pt x="467" y="4971"/>
                    <a:pt x="467" y="4971"/>
                  </a:cubicBezTo>
                  <a:cubicBezTo>
                    <a:pt x="67" y="5171"/>
                    <a:pt x="0" y="6038"/>
                    <a:pt x="434" y="6905"/>
                  </a:cubicBezTo>
                  <a:cubicBezTo>
                    <a:pt x="773" y="7611"/>
                    <a:pt x="1303" y="8126"/>
                    <a:pt x="1741" y="8126"/>
                  </a:cubicBezTo>
                  <a:cubicBezTo>
                    <a:pt x="1820" y="8126"/>
                    <a:pt x="1897" y="8109"/>
                    <a:pt x="1968" y="8073"/>
                  </a:cubicBezTo>
                  <a:cubicBezTo>
                    <a:pt x="2387" y="7863"/>
                    <a:pt x="7583" y="5051"/>
                    <a:pt x="9829" y="5051"/>
                  </a:cubicBezTo>
                  <a:cubicBezTo>
                    <a:pt x="10087" y="5051"/>
                    <a:pt x="10306" y="5088"/>
                    <a:pt x="10474" y="5171"/>
                  </a:cubicBezTo>
                  <a:lnTo>
                    <a:pt x="9274" y="256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1" name="Google Shape;2851;p44"/>
            <p:cNvSpPr/>
            <p:nvPr/>
          </p:nvSpPr>
          <p:spPr>
            <a:xfrm>
              <a:off x="1950526" y="2413431"/>
              <a:ext cx="683007" cy="547789"/>
            </a:xfrm>
            <a:custGeom>
              <a:avLst/>
              <a:gdLst/>
              <a:ahLst/>
              <a:cxnLst/>
              <a:rect l="l" t="t" r="r" b="b"/>
              <a:pathLst>
                <a:path w="19548" h="15678" fill="none" extrusionOk="0">
                  <a:moveTo>
                    <a:pt x="19548" y="0"/>
                  </a:moveTo>
                  <a:cubicBezTo>
                    <a:pt x="18047" y="734"/>
                    <a:pt x="16245" y="867"/>
                    <a:pt x="15045" y="2035"/>
                  </a:cubicBezTo>
                  <a:cubicBezTo>
                    <a:pt x="14044" y="3002"/>
                    <a:pt x="13710" y="4403"/>
                    <a:pt x="12910" y="5537"/>
                  </a:cubicBezTo>
                  <a:cubicBezTo>
                    <a:pt x="11742" y="7205"/>
                    <a:pt x="9741" y="8039"/>
                    <a:pt x="7839" y="8706"/>
                  </a:cubicBezTo>
                  <a:cubicBezTo>
                    <a:pt x="5905" y="9340"/>
                    <a:pt x="3903" y="9907"/>
                    <a:pt x="2369" y="11208"/>
                  </a:cubicBezTo>
                  <a:cubicBezTo>
                    <a:pt x="1068" y="12342"/>
                    <a:pt x="201" y="13943"/>
                    <a:pt x="1" y="15678"/>
                  </a:cubicBezTo>
                </a:path>
              </a:pathLst>
            </a:custGeom>
            <a:noFill/>
            <a:ln w="20850" cap="rnd" cmpd="sng">
              <a:solidFill>
                <a:schemeClr val="l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2" name="Google Shape;2852;p44"/>
            <p:cNvSpPr/>
            <p:nvPr/>
          </p:nvSpPr>
          <p:spPr>
            <a:xfrm>
              <a:off x="2063596" y="2752605"/>
              <a:ext cx="109572" cy="350833"/>
            </a:xfrm>
            <a:custGeom>
              <a:avLst/>
              <a:gdLst/>
              <a:ahLst/>
              <a:cxnLst/>
              <a:rect l="l" t="t" r="r" b="b"/>
              <a:pathLst>
                <a:path w="3136" h="10041" fill="none" extrusionOk="0">
                  <a:moveTo>
                    <a:pt x="0" y="10041"/>
                  </a:moveTo>
                  <a:cubicBezTo>
                    <a:pt x="968" y="9640"/>
                    <a:pt x="1601" y="8706"/>
                    <a:pt x="2235" y="7839"/>
                  </a:cubicBezTo>
                  <a:cubicBezTo>
                    <a:pt x="2469" y="7472"/>
                    <a:pt x="2769" y="7038"/>
                    <a:pt x="2936" y="6571"/>
                  </a:cubicBezTo>
                  <a:cubicBezTo>
                    <a:pt x="3102" y="6038"/>
                    <a:pt x="3136" y="5504"/>
                    <a:pt x="3102" y="4970"/>
                  </a:cubicBezTo>
                  <a:cubicBezTo>
                    <a:pt x="3036" y="4203"/>
                    <a:pt x="2869" y="3469"/>
                    <a:pt x="2635" y="2735"/>
                  </a:cubicBezTo>
                  <a:cubicBezTo>
                    <a:pt x="2469" y="2268"/>
                    <a:pt x="2268" y="1868"/>
                    <a:pt x="2135" y="1401"/>
                  </a:cubicBezTo>
                  <a:cubicBezTo>
                    <a:pt x="2002" y="967"/>
                    <a:pt x="1935" y="434"/>
                    <a:pt x="2102" y="0"/>
                  </a:cubicBezTo>
                </a:path>
              </a:pathLst>
            </a:custGeom>
            <a:noFill/>
            <a:ln w="20850" cap="rnd" cmpd="sng">
              <a:solidFill>
                <a:schemeClr val="l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3" name="Google Shape;2853;p44"/>
            <p:cNvSpPr/>
            <p:nvPr/>
          </p:nvSpPr>
          <p:spPr>
            <a:xfrm>
              <a:off x="2016949" y="2792228"/>
              <a:ext cx="51327" cy="230779"/>
            </a:xfrm>
            <a:custGeom>
              <a:avLst/>
              <a:gdLst/>
              <a:ahLst/>
              <a:cxnLst/>
              <a:rect l="l" t="t" r="r" b="b"/>
              <a:pathLst>
                <a:path w="1469" h="6605" fill="none" extrusionOk="0">
                  <a:moveTo>
                    <a:pt x="968" y="0"/>
                  </a:moveTo>
                  <a:cubicBezTo>
                    <a:pt x="1335" y="267"/>
                    <a:pt x="1469" y="767"/>
                    <a:pt x="1402" y="1234"/>
                  </a:cubicBezTo>
                  <a:cubicBezTo>
                    <a:pt x="1302" y="1701"/>
                    <a:pt x="1068" y="2102"/>
                    <a:pt x="801" y="2502"/>
                  </a:cubicBezTo>
                  <a:cubicBezTo>
                    <a:pt x="568" y="2869"/>
                    <a:pt x="301" y="3269"/>
                    <a:pt x="134" y="3703"/>
                  </a:cubicBezTo>
                  <a:cubicBezTo>
                    <a:pt x="1" y="4170"/>
                    <a:pt x="1" y="4603"/>
                    <a:pt x="68" y="5070"/>
                  </a:cubicBezTo>
                  <a:cubicBezTo>
                    <a:pt x="101" y="5604"/>
                    <a:pt x="168" y="6105"/>
                    <a:pt x="334" y="6605"/>
                  </a:cubicBezTo>
                </a:path>
              </a:pathLst>
            </a:custGeom>
            <a:noFill/>
            <a:ln w="20850" cap="rnd" cmpd="sng">
              <a:solidFill>
                <a:schemeClr val="l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4" name="Google Shape;2854;p44"/>
            <p:cNvSpPr/>
            <p:nvPr/>
          </p:nvSpPr>
          <p:spPr>
            <a:xfrm>
              <a:off x="2392253" y="2787546"/>
              <a:ext cx="142241" cy="109607"/>
            </a:xfrm>
            <a:custGeom>
              <a:avLst/>
              <a:gdLst/>
              <a:ahLst/>
              <a:cxnLst/>
              <a:rect l="l" t="t" r="r" b="b"/>
              <a:pathLst>
                <a:path w="4071" h="3137" fill="none" extrusionOk="0">
                  <a:moveTo>
                    <a:pt x="4070" y="3136"/>
                  </a:moveTo>
                  <a:cubicBezTo>
                    <a:pt x="4004" y="2169"/>
                    <a:pt x="3503" y="1235"/>
                    <a:pt x="2703" y="701"/>
                  </a:cubicBezTo>
                  <a:cubicBezTo>
                    <a:pt x="1902" y="168"/>
                    <a:pt x="902" y="1"/>
                    <a:pt x="1" y="234"/>
                  </a:cubicBezTo>
                </a:path>
              </a:pathLst>
            </a:custGeom>
            <a:noFill/>
            <a:ln w="20850" cap="rnd" cmpd="sng">
              <a:solidFill>
                <a:schemeClr val="l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5" name="Google Shape;2855;p44"/>
            <p:cNvSpPr/>
            <p:nvPr/>
          </p:nvSpPr>
          <p:spPr>
            <a:xfrm>
              <a:off x="1617187" y="2527654"/>
              <a:ext cx="376479" cy="145700"/>
            </a:xfrm>
            <a:custGeom>
              <a:avLst/>
              <a:gdLst/>
              <a:ahLst/>
              <a:cxnLst/>
              <a:rect l="l" t="t" r="r" b="b"/>
              <a:pathLst>
                <a:path w="10775" h="4170" fill="none" extrusionOk="0">
                  <a:moveTo>
                    <a:pt x="0" y="434"/>
                  </a:moveTo>
                  <a:cubicBezTo>
                    <a:pt x="834" y="0"/>
                    <a:pt x="1735" y="0"/>
                    <a:pt x="2669" y="0"/>
                  </a:cubicBezTo>
                  <a:cubicBezTo>
                    <a:pt x="3403" y="0"/>
                    <a:pt x="4203" y="0"/>
                    <a:pt x="4904" y="267"/>
                  </a:cubicBezTo>
                  <a:cubicBezTo>
                    <a:pt x="6605" y="834"/>
                    <a:pt x="8973" y="3803"/>
                    <a:pt x="10775" y="4170"/>
                  </a:cubicBezTo>
                </a:path>
              </a:pathLst>
            </a:custGeom>
            <a:noFill/>
            <a:ln w="20850" cap="rnd" cmpd="sng">
              <a:solidFill>
                <a:schemeClr val="l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6" name="Google Shape;2856;p44"/>
            <p:cNvSpPr/>
            <p:nvPr/>
          </p:nvSpPr>
          <p:spPr>
            <a:xfrm>
              <a:off x="1774527" y="2568430"/>
              <a:ext cx="65303" cy="213309"/>
            </a:xfrm>
            <a:custGeom>
              <a:avLst/>
              <a:gdLst/>
              <a:ahLst/>
              <a:cxnLst/>
              <a:rect l="l" t="t" r="r" b="b"/>
              <a:pathLst>
                <a:path w="1869" h="6105" fill="none" extrusionOk="0">
                  <a:moveTo>
                    <a:pt x="101" y="6105"/>
                  </a:moveTo>
                  <a:cubicBezTo>
                    <a:pt x="1" y="4737"/>
                    <a:pt x="368" y="3336"/>
                    <a:pt x="1101" y="2236"/>
                  </a:cubicBezTo>
                  <a:cubicBezTo>
                    <a:pt x="1235" y="2002"/>
                    <a:pt x="1402" y="1802"/>
                    <a:pt x="1535" y="1602"/>
                  </a:cubicBezTo>
                  <a:cubicBezTo>
                    <a:pt x="1769" y="1101"/>
                    <a:pt x="1835" y="568"/>
                    <a:pt x="1869" y="1"/>
                  </a:cubicBezTo>
                </a:path>
              </a:pathLst>
            </a:custGeom>
            <a:noFill/>
            <a:ln w="20850" cap="rnd" cmpd="sng">
              <a:solidFill>
                <a:schemeClr val="l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7" name="Google Shape;2857;p44"/>
            <p:cNvSpPr/>
            <p:nvPr/>
          </p:nvSpPr>
          <p:spPr>
            <a:xfrm>
              <a:off x="1870091" y="2562595"/>
              <a:ext cx="244790" cy="45492"/>
            </a:xfrm>
            <a:custGeom>
              <a:avLst/>
              <a:gdLst/>
              <a:ahLst/>
              <a:cxnLst/>
              <a:rect l="l" t="t" r="r" b="b"/>
              <a:pathLst>
                <a:path w="7006" h="1302" fill="none" extrusionOk="0">
                  <a:moveTo>
                    <a:pt x="1" y="801"/>
                  </a:moveTo>
                  <a:cubicBezTo>
                    <a:pt x="101" y="501"/>
                    <a:pt x="334" y="268"/>
                    <a:pt x="635" y="134"/>
                  </a:cubicBezTo>
                  <a:cubicBezTo>
                    <a:pt x="935" y="1"/>
                    <a:pt x="1202" y="1"/>
                    <a:pt x="1535" y="1"/>
                  </a:cubicBezTo>
                  <a:cubicBezTo>
                    <a:pt x="1836" y="1"/>
                    <a:pt x="2102" y="1"/>
                    <a:pt x="2369" y="68"/>
                  </a:cubicBezTo>
                  <a:cubicBezTo>
                    <a:pt x="2636" y="101"/>
                    <a:pt x="2870" y="234"/>
                    <a:pt x="3136" y="334"/>
                  </a:cubicBezTo>
                  <a:cubicBezTo>
                    <a:pt x="3670" y="635"/>
                    <a:pt x="4271" y="935"/>
                    <a:pt x="4838" y="1102"/>
                  </a:cubicBezTo>
                  <a:cubicBezTo>
                    <a:pt x="5438" y="1268"/>
                    <a:pt x="6105" y="1302"/>
                    <a:pt x="6672" y="1102"/>
                  </a:cubicBezTo>
                  <a:cubicBezTo>
                    <a:pt x="6839" y="1002"/>
                    <a:pt x="7006" y="935"/>
                    <a:pt x="7006" y="735"/>
                  </a:cubicBezTo>
                </a:path>
              </a:pathLst>
            </a:custGeom>
            <a:noFill/>
            <a:ln w="20850" cap="rnd" cmpd="sng">
              <a:solidFill>
                <a:schemeClr val="l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8" name="Google Shape;2858;p44"/>
            <p:cNvSpPr/>
            <p:nvPr/>
          </p:nvSpPr>
          <p:spPr>
            <a:xfrm>
              <a:off x="2353818" y="2399420"/>
              <a:ext cx="361315" cy="460404"/>
            </a:xfrm>
            <a:custGeom>
              <a:avLst/>
              <a:gdLst/>
              <a:ahLst/>
              <a:cxnLst/>
              <a:rect l="l" t="t" r="r" b="b"/>
              <a:pathLst>
                <a:path w="10341" h="13177" fill="none" extrusionOk="0">
                  <a:moveTo>
                    <a:pt x="0" y="1"/>
                  </a:moveTo>
                  <a:cubicBezTo>
                    <a:pt x="167" y="1335"/>
                    <a:pt x="634" y="2636"/>
                    <a:pt x="1368" y="3737"/>
                  </a:cubicBezTo>
                  <a:cubicBezTo>
                    <a:pt x="1835" y="4404"/>
                    <a:pt x="2368" y="4971"/>
                    <a:pt x="3036" y="5405"/>
                  </a:cubicBezTo>
                  <a:cubicBezTo>
                    <a:pt x="3970" y="5972"/>
                    <a:pt x="5037" y="6239"/>
                    <a:pt x="6004" y="6739"/>
                  </a:cubicBezTo>
                  <a:cubicBezTo>
                    <a:pt x="7172" y="7339"/>
                    <a:pt x="8106" y="8407"/>
                    <a:pt x="8773" y="9508"/>
                  </a:cubicBezTo>
                  <a:cubicBezTo>
                    <a:pt x="9440" y="10642"/>
                    <a:pt x="9941" y="11943"/>
                    <a:pt x="10341" y="13177"/>
                  </a:cubicBezTo>
                </a:path>
              </a:pathLst>
            </a:custGeom>
            <a:noFill/>
            <a:ln w="20850" cap="rnd" cmpd="sng">
              <a:solidFill>
                <a:srgbClr val="212D3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9" name="Google Shape;2859;p44"/>
            <p:cNvSpPr/>
            <p:nvPr/>
          </p:nvSpPr>
          <p:spPr>
            <a:xfrm>
              <a:off x="2463359" y="2663994"/>
              <a:ext cx="142241" cy="188851"/>
            </a:xfrm>
            <a:custGeom>
              <a:avLst/>
              <a:gdLst/>
              <a:ahLst/>
              <a:cxnLst/>
              <a:rect l="l" t="t" r="r" b="b"/>
              <a:pathLst>
                <a:path w="4071" h="5405" fill="none" extrusionOk="0">
                  <a:moveTo>
                    <a:pt x="1" y="5405"/>
                  </a:moveTo>
                  <a:cubicBezTo>
                    <a:pt x="1" y="4838"/>
                    <a:pt x="134" y="4204"/>
                    <a:pt x="368" y="3670"/>
                  </a:cubicBezTo>
                  <a:cubicBezTo>
                    <a:pt x="501" y="3370"/>
                    <a:pt x="668" y="3103"/>
                    <a:pt x="901" y="2903"/>
                  </a:cubicBezTo>
                  <a:cubicBezTo>
                    <a:pt x="1135" y="2736"/>
                    <a:pt x="1402" y="2669"/>
                    <a:pt x="1669" y="2569"/>
                  </a:cubicBezTo>
                  <a:cubicBezTo>
                    <a:pt x="2803" y="2169"/>
                    <a:pt x="3803" y="1202"/>
                    <a:pt x="4070" y="1"/>
                  </a:cubicBezTo>
                </a:path>
              </a:pathLst>
            </a:custGeom>
            <a:noFill/>
            <a:ln w="20850" cap="rnd" cmpd="sng">
              <a:solidFill>
                <a:srgbClr val="212D3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0" name="Google Shape;2860;p44"/>
            <p:cNvSpPr/>
            <p:nvPr/>
          </p:nvSpPr>
          <p:spPr>
            <a:xfrm>
              <a:off x="2586911" y="2710640"/>
              <a:ext cx="41998" cy="149194"/>
            </a:xfrm>
            <a:custGeom>
              <a:avLst/>
              <a:gdLst/>
              <a:ahLst/>
              <a:cxnLst/>
              <a:rect l="l" t="t" r="r" b="b"/>
              <a:pathLst>
                <a:path w="1202" h="4270" fill="none" extrusionOk="0">
                  <a:moveTo>
                    <a:pt x="1" y="4270"/>
                  </a:moveTo>
                  <a:cubicBezTo>
                    <a:pt x="1" y="3669"/>
                    <a:pt x="367" y="3102"/>
                    <a:pt x="668" y="2602"/>
                  </a:cubicBezTo>
                  <a:cubicBezTo>
                    <a:pt x="968" y="2068"/>
                    <a:pt x="1201" y="1435"/>
                    <a:pt x="1001" y="867"/>
                  </a:cubicBezTo>
                  <a:cubicBezTo>
                    <a:pt x="868" y="534"/>
                    <a:pt x="601" y="234"/>
                    <a:pt x="334" y="0"/>
                  </a:cubicBezTo>
                </a:path>
              </a:pathLst>
            </a:custGeom>
            <a:noFill/>
            <a:ln w="20850" cap="rnd" cmpd="sng">
              <a:solidFill>
                <a:srgbClr val="212D3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1" name="Google Shape;2861;p44"/>
            <p:cNvSpPr/>
            <p:nvPr/>
          </p:nvSpPr>
          <p:spPr>
            <a:xfrm>
              <a:off x="2219783" y="2508995"/>
              <a:ext cx="145700" cy="824025"/>
            </a:xfrm>
            <a:custGeom>
              <a:avLst/>
              <a:gdLst/>
              <a:ahLst/>
              <a:cxnLst/>
              <a:rect l="l" t="t" r="r" b="b"/>
              <a:pathLst>
                <a:path w="4170" h="23584" fill="none" extrusionOk="0">
                  <a:moveTo>
                    <a:pt x="4170" y="0"/>
                  </a:moveTo>
                  <a:cubicBezTo>
                    <a:pt x="2769" y="34"/>
                    <a:pt x="1434" y="834"/>
                    <a:pt x="701" y="2102"/>
                  </a:cubicBezTo>
                  <a:cubicBezTo>
                    <a:pt x="100" y="3203"/>
                    <a:pt x="0" y="4604"/>
                    <a:pt x="200" y="5871"/>
                  </a:cubicBezTo>
                  <a:cubicBezTo>
                    <a:pt x="434" y="7172"/>
                    <a:pt x="867" y="8373"/>
                    <a:pt x="1334" y="9641"/>
                  </a:cubicBezTo>
                  <a:cubicBezTo>
                    <a:pt x="1935" y="11308"/>
                    <a:pt x="2435" y="13043"/>
                    <a:pt x="2602" y="14811"/>
                  </a:cubicBezTo>
                  <a:cubicBezTo>
                    <a:pt x="2769" y="16612"/>
                    <a:pt x="2635" y="18380"/>
                    <a:pt x="2001" y="20048"/>
                  </a:cubicBezTo>
                  <a:cubicBezTo>
                    <a:pt x="1534" y="21282"/>
                    <a:pt x="801" y="22350"/>
                    <a:pt x="434" y="23584"/>
                  </a:cubicBezTo>
                </a:path>
              </a:pathLst>
            </a:custGeom>
            <a:noFill/>
            <a:ln w="20850" cap="rnd" cmpd="sng">
              <a:solidFill>
                <a:srgbClr val="212D3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2" name="Google Shape;2862;p44"/>
            <p:cNvSpPr/>
            <p:nvPr/>
          </p:nvSpPr>
          <p:spPr>
            <a:xfrm>
              <a:off x="2307171" y="3166342"/>
              <a:ext cx="71138" cy="167887"/>
            </a:xfrm>
            <a:custGeom>
              <a:avLst/>
              <a:gdLst/>
              <a:ahLst/>
              <a:cxnLst/>
              <a:rect l="l" t="t" r="r" b="b"/>
              <a:pathLst>
                <a:path w="2036" h="4805" fill="none" extrusionOk="0">
                  <a:moveTo>
                    <a:pt x="1936" y="4804"/>
                  </a:moveTo>
                  <a:cubicBezTo>
                    <a:pt x="2002" y="4304"/>
                    <a:pt x="2036" y="3737"/>
                    <a:pt x="1969" y="3237"/>
                  </a:cubicBezTo>
                  <a:cubicBezTo>
                    <a:pt x="1702" y="2002"/>
                    <a:pt x="601" y="1135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212D3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3" name="Google Shape;2863;p44"/>
            <p:cNvSpPr/>
            <p:nvPr/>
          </p:nvSpPr>
          <p:spPr>
            <a:xfrm>
              <a:off x="1842138" y="2434396"/>
              <a:ext cx="67644" cy="346186"/>
            </a:xfrm>
            <a:custGeom>
              <a:avLst/>
              <a:gdLst/>
              <a:ahLst/>
              <a:cxnLst/>
              <a:rect l="l" t="t" r="r" b="b"/>
              <a:pathLst>
                <a:path w="1936" h="9908" fill="none" extrusionOk="0">
                  <a:moveTo>
                    <a:pt x="0" y="1"/>
                  </a:moveTo>
                  <a:cubicBezTo>
                    <a:pt x="501" y="1"/>
                    <a:pt x="901" y="468"/>
                    <a:pt x="1134" y="901"/>
                  </a:cubicBezTo>
                  <a:cubicBezTo>
                    <a:pt x="1768" y="2069"/>
                    <a:pt x="1935" y="3436"/>
                    <a:pt x="1702" y="4771"/>
                  </a:cubicBezTo>
                  <a:cubicBezTo>
                    <a:pt x="1601" y="5638"/>
                    <a:pt x="1335" y="6472"/>
                    <a:pt x="1235" y="7339"/>
                  </a:cubicBezTo>
                  <a:cubicBezTo>
                    <a:pt x="1101" y="8240"/>
                    <a:pt x="1134" y="9140"/>
                    <a:pt x="1568" y="9908"/>
                  </a:cubicBezTo>
                </a:path>
              </a:pathLst>
            </a:custGeom>
            <a:noFill/>
            <a:ln w="20850" cap="rnd" cmpd="sng">
              <a:solidFill>
                <a:srgbClr val="212D3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4" name="Google Shape;2864;p44"/>
            <p:cNvSpPr/>
            <p:nvPr/>
          </p:nvSpPr>
          <p:spPr>
            <a:xfrm>
              <a:off x="1894585" y="2680312"/>
              <a:ext cx="78126" cy="90949"/>
            </a:xfrm>
            <a:custGeom>
              <a:avLst/>
              <a:gdLst/>
              <a:ahLst/>
              <a:cxnLst/>
              <a:rect l="l" t="t" r="r" b="b"/>
              <a:pathLst>
                <a:path w="2236" h="2603" fill="none" extrusionOk="0">
                  <a:moveTo>
                    <a:pt x="2069" y="2603"/>
                  </a:moveTo>
                  <a:cubicBezTo>
                    <a:pt x="2235" y="2136"/>
                    <a:pt x="2135" y="1635"/>
                    <a:pt x="1902" y="1235"/>
                  </a:cubicBezTo>
                  <a:cubicBezTo>
                    <a:pt x="1635" y="801"/>
                    <a:pt x="1301" y="468"/>
                    <a:pt x="901" y="268"/>
                  </a:cubicBezTo>
                  <a:cubicBezTo>
                    <a:pt x="634" y="101"/>
                    <a:pt x="301" y="1"/>
                    <a:pt x="0" y="101"/>
                  </a:cubicBezTo>
                </a:path>
              </a:pathLst>
            </a:custGeom>
            <a:noFill/>
            <a:ln w="20850" cap="rnd" cmpd="sng">
              <a:solidFill>
                <a:srgbClr val="212D3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5" name="Google Shape;2865;p44"/>
            <p:cNvSpPr/>
            <p:nvPr/>
          </p:nvSpPr>
          <p:spPr>
            <a:xfrm>
              <a:off x="1641646" y="2754911"/>
              <a:ext cx="176028" cy="256460"/>
            </a:xfrm>
            <a:custGeom>
              <a:avLst/>
              <a:gdLst/>
              <a:ahLst/>
              <a:cxnLst/>
              <a:rect l="l" t="t" r="r" b="b"/>
              <a:pathLst>
                <a:path w="5038" h="7340" fill="none" extrusionOk="0">
                  <a:moveTo>
                    <a:pt x="1" y="1"/>
                  </a:moveTo>
                  <a:cubicBezTo>
                    <a:pt x="334" y="67"/>
                    <a:pt x="701" y="101"/>
                    <a:pt x="1002" y="301"/>
                  </a:cubicBezTo>
                  <a:cubicBezTo>
                    <a:pt x="1168" y="434"/>
                    <a:pt x="1268" y="601"/>
                    <a:pt x="1369" y="768"/>
                  </a:cubicBezTo>
                  <a:cubicBezTo>
                    <a:pt x="1569" y="1102"/>
                    <a:pt x="1769" y="1435"/>
                    <a:pt x="1902" y="1769"/>
                  </a:cubicBezTo>
                  <a:cubicBezTo>
                    <a:pt x="2336" y="2769"/>
                    <a:pt x="2369" y="3837"/>
                    <a:pt x="2803" y="4838"/>
                  </a:cubicBezTo>
                  <a:cubicBezTo>
                    <a:pt x="3203" y="5938"/>
                    <a:pt x="4037" y="6806"/>
                    <a:pt x="5038" y="7339"/>
                  </a:cubicBezTo>
                </a:path>
              </a:pathLst>
            </a:custGeom>
            <a:noFill/>
            <a:ln w="20850" cap="rnd" cmpd="sng">
              <a:solidFill>
                <a:srgbClr val="212D3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6" name="Google Shape;2866;p44"/>
            <p:cNvSpPr/>
            <p:nvPr/>
          </p:nvSpPr>
          <p:spPr>
            <a:xfrm>
              <a:off x="1737245" y="2961203"/>
              <a:ext cx="17505" cy="100278"/>
            </a:xfrm>
            <a:custGeom>
              <a:avLst/>
              <a:gdLst/>
              <a:ahLst/>
              <a:cxnLst/>
              <a:rect l="l" t="t" r="r" b="b"/>
              <a:pathLst>
                <a:path w="501" h="2870" fill="none" extrusionOk="0">
                  <a:moveTo>
                    <a:pt x="300" y="2870"/>
                  </a:moveTo>
                  <a:cubicBezTo>
                    <a:pt x="0" y="2503"/>
                    <a:pt x="67" y="1902"/>
                    <a:pt x="167" y="1435"/>
                  </a:cubicBezTo>
                  <a:cubicBezTo>
                    <a:pt x="300" y="935"/>
                    <a:pt x="501" y="468"/>
                    <a:pt x="467" y="1"/>
                  </a:cubicBezTo>
                </a:path>
              </a:pathLst>
            </a:custGeom>
            <a:noFill/>
            <a:ln w="20850" cap="rnd" cmpd="sng">
              <a:solidFill>
                <a:srgbClr val="212D3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7" name="Google Shape;2867;p44"/>
            <p:cNvSpPr/>
            <p:nvPr/>
          </p:nvSpPr>
          <p:spPr>
            <a:xfrm>
              <a:off x="2081067" y="2857498"/>
              <a:ext cx="185357" cy="110760"/>
            </a:xfrm>
            <a:custGeom>
              <a:avLst/>
              <a:gdLst/>
              <a:ahLst/>
              <a:cxnLst/>
              <a:rect l="l" t="t" r="r" b="b"/>
              <a:pathLst>
                <a:path w="5305" h="3170" fill="none" extrusionOk="0">
                  <a:moveTo>
                    <a:pt x="1" y="3169"/>
                  </a:moveTo>
                  <a:cubicBezTo>
                    <a:pt x="401" y="2402"/>
                    <a:pt x="935" y="1701"/>
                    <a:pt x="1735" y="1401"/>
                  </a:cubicBezTo>
                  <a:cubicBezTo>
                    <a:pt x="2336" y="1168"/>
                    <a:pt x="3003" y="1168"/>
                    <a:pt x="3670" y="1034"/>
                  </a:cubicBezTo>
                  <a:cubicBezTo>
                    <a:pt x="4337" y="901"/>
                    <a:pt x="5004" y="634"/>
                    <a:pt x="5304" y="0"/>
                  </a:cubicBezTo>
                </a:path>
              </a:pathLst>
            </a:custGeom>
            <a:noFill/>
            <a:ln w="20850" cap="rnd" cmpd="sng">
              <a:solidFill>
                <a:srgbClr val="212D3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8" name="Google Shape;2868;p44"/>
            <p:cNvSpPr/>
            <p:nvPr/>
          </p:nvSpPr>
          <p:spPr>
            <a:xfrm>
              <a:off x="2288548" y="2923921"/>
              <a:ext cx="226132" cy="64150"/>
            </a:xfrm>
            <a:custGeom>
              <a:avLst/>
              <a:gdLst/>
              <a:ahLst/>
              <a:cxnLst/>
              <a:rect l="l" t="t" r="r" b="b"/>
              <a:pathLst>
                <a:path w="6472" h="1836" fill="none" extrusionOk="0">
                  <a:moveTo>
                    <a:pt x="0" y="668"/>
                  </a:moveTo>
                  <a:cubicBezTo>
                    <a:pt x="634" y="67"/>
                    <a:pt x="1635" y="1"/>
                    <a:pt x="2502" y="67"/>
                  </a:cubicBezTo>
                  <a:cubicBezTo>
                    <a:pt x="2635" y="67"/>
                    <a:pt x="2735" y="67"/>
                    <a:pt x="2869" y="101"/>
                  </a:cubicBezTo>
                  <a:cubicBezTo>
                    <a:pt x="3036" y="134"/>
                    <a:pt x="3202" y="267"/>
                    <a:pt x="3336" y="401"/>
                  </a:cubicBezTo>
                  <a:cubicBezTo>
                    <a:pt x="3803" y="768"/>
                    <a:pt x="4236" y="1068"/>
                    <a:pt x="4737" y="1402"/>
                  </a:cubicBezTo>
                  <a:cubicBezTo>
                    <a:pt x="5004" y="1568"/>
                    <a:pt x="5304" y="1735"/>
                    <a:pt x="5571" y="1768"/>
                  </a:cubicBezTo>
                  <a:cubicBezTo>
                    <a:pt x="5871" y="1835"/>
                    <a:pt x="6205" y="1802"/>
                    <a:pt x="6471" y="1602"/>
                  </a:cubicBezTo>
                </a:path>
              </a:pathLst>
            </a:custGeom>
            <a:noFill/>
            <a:ln w="20850" cap="rnd" cmpd="sng">
              <a:solidFill>
                <a:srgbClr val="212D3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9" name="Google Shape;2869;p44"/>
            <p:cNvSpPr/>
            <p:nvPr/>
          </p:nvSpPr>
          <p:spPr>
            <a:xfrm>
              <a:off x="2357312" y="2653512"/>
              <a:ext cx="137559" cy="397477"/>
            </a:xfrm>
            <a:custGeom>
              <a:avLst/>
              <a:gdLst/>
              <a:ahLst/>
              <a:cxnLst/>
              <a:rect l="l" t="t" r="r" b="b"/>
              <a:pathLst>
                <a:path w="3937" h="11376" fill="none" extrusionOk="0">
                  <a:moveTo>
                    <a:pt x="0" y="1"/>
                  </a:moveTo>
                  <a:cubicBezTo>
                    <a:pt x="667" y="167"/>
                    <a:pt x="767" y="901"/>
                    <a:pt x="901" y="1568"/>
                  </a:cubicBezTo>
                  <a:cubicBezTo>
                    <a:pt x="1001" y="2236"/>
                    <a:pt x="1034" y="2903"/>
                    <a:pt x="934" y="3570"/>
                  </a:cubicBezTo>
                  <a:cubicBezTo>
                    <a:pt x="867" y="4304"/>
                    <a:pt x="701" y="4971"/>
                    <a:pt x="701" y="5671"/>
                  </a:cubicBezTo>
                  <a:cubicBezTo>
                    <a:pt x="667" y="6806"/>
                    <a:pt x="1034" y="7973"/>
                    <a:pt x="1601" y="8907"/>
                  </a:cubicBezTo>
                  <a:cubicBezTo>
                    <a:pt x="2202" y="9874"/>
                    <a:pt x="3036" y="10708"/>
                    <a:pt x="3936" y="11375"/>
                  </a:cubicBezTo>
                </a:path>
              </a:pathLst>
            </a:custGeom>
            <a:noFill/>
            <a:ln w="20850" cap="rnd" cmpd="sng">
              <a:solidFill>
                <a:schemeClr val="l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0" name="Google Shape;2870;p44"/>
            <p:cNvSpPr/>
            <p:nvPr/>
          </p:nvSpPr>
          <p:spPr>
            <a:xfrm>
              <a:off x="1806009" y="1595146"/>
              <a:ext cx="983701" cy="615468"/>
            </a:xfrm>
            <a:custGeom>
              <a:avLst/>
              <a:gdLst/>
              <a:ahLst/>
              <a:cxnLst/>
              <a:rect l="l" t="t" r="r" b="b"/>
              <a:pathLst>
                <a:path w="28154" h="17615" extrusionOk="0">
                  <a:moveTo>
                    <a:pt x="13992" y="0"/>
                  </a:moveTo>
                  <a:cubicBezTo>
                    <a:pt x="12569" y="0"/>
                    <a:pt x="11154" y="275"/>
                    <a:pt x="9841" y="836"/>
                  </a:cubicBezTo>
                  <a:cubicBezTo>
                    <a:pt x="1168" y="4472"/>
                    <a:pt x="34" y="16114"/>
                    <a:pt x="0" y="16614"/>
                  </a:cubicBezTo>
                  <a:lnTo>
                    <a:pt x="5137" y="17081"/>
                  </a:lnTo>
                  <a:cubicBezTo>
                    <a:pt x="5137" y="16981"/>
                    <a:pt x="6038" y="8108"/>
                    <a:pt x="11809" y="5673"/>
                  </a:cubicBezTo>
                  <a:cubicBezTo>
                    <a:pt x="12496" y="5390"/>
                    <a:pt x="13237" y="5249"/>
                    <a:pt x="13991" y="5249"/>
                  </a:cubicBezTo>
                  <a:cubicBezTo>
                    <a:pt x="15104" y="5249"/>
                    <a:pt x="16245" y="5557"/>
                    <a:pt x="17279" y="6173"/>
                  </a:cubicBezTo>
                  <a:cubicBezTo>
                    <a:pt x="20882" y="8408"/>
                    <a:pt x="22316" y="11944"/>
                    <a:pt x="21482" y="16681"/>
                  </a:cubicBezTo>
                  <a:lnTo>
                    <a:pt x="26553" y="17615"/>
                  </a:lnTo>
                  <a:cubicBezTo>
                    <a:pt x="28154" y="8208"/>
                    <a:pt x="23050" y="3572"/>
                    <a:pt x="19914" y="1670"/>
                  </a:cubicBezTo>
                  <a:cubicBezTo>
                    <a:pt x="18105" y="568"/>
                    <a:pt x="16039" y="0"/>
                    <a:pt x="13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1" name="Google Shape;2871;p44"/>
            <p:cNvSpPr/>
            <p:nvPr/>
          </p:nvSpPr>
          <p:spPr>
            <a:xfrm>
              <a:off x="1643987" y="1726455"/>
              <a:ext cx="287906" cy="500481"/>
            </a:xfrm>
            <a:custGeom>
              <a:avLst/>
              <a:gdLst/>
              <a:ahLst/>
              <a:cxnLst/>
              <a:rect l="l" t="t" r="r" b="b"/>
              <a:pathLst>
                <a:path w="8240" h="14324" extrusionOk="0">
                  <a:moveTo>
                    <a:pt x="4071" y="1"/>
                  </a:moveTo>
                  <a:cubicBezTo>
                    <a:pt x="3271" y="1"/>
                    <a:pt x="2556" y="272"/>
                    <a:pt x="1969" y="647"/>
                  </a:cubicBezTo>
                  <a:cubicBezTo>
                    <a:pt x="734" y="1415"/>
                    <a:pt x="1" y="2982"/>
                    <a:pt x="234" y="4517"/>
                  </a:cubicBezTo>
                  <a:cubicBezTo>
                    <a:pt x="668" y="7486"/>
                    <a:pt x="634" y="10154"/>
                    <a:pt x="267" y="12523"/>
                  </a:cubicBezTo>
                  <a:lnTo>
                    <a:pt x="6739" y="14324"/>
                  </a:lnTo>
                  <a:cubicBezTo>
                    <a:pt x="6305" y="10821"/>
                    <a:pt x="7239" y="6819"/>
                    <a:pt x="7840" y="4550"/>
                  </a:cubicBezTo>
                  <a:cubicBezTo>
                    <a:pt x="8240" y="3249"/>
                    <a:pt x="7806" y="1882"/>
                    <a:pt x="6805" y="1081"/>
                  </a:cubicBezTo>
                  <a:cubicBezTo>
                    <a:pt x="5834" y="297"/>
                    <a:pt x="4906" y="1"/>
                    <a:pt x="4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2" name="Google Shape;2872;p44"/>
            <p:cNvSpPr/>
            <p:nvPr/>
          </p:nvSpPr>
          <p:spPr>
            <a:xfrm>
              <a:off x="1702269" y="1761990"/>
              <a:ext cx="191192" cy="126867"/>
            </a:xfrm>
            <a:custGeom>
              <a:avLst/>
              <a:gdLst/>
              <a:ahLst/>
              <a:cxnLst/>
              <a:rect l="l" t="t" r="r" b="b"/>
              <a:pathLst>
                <a:path w="5472" h="3631" extrusionOk="0">
                  <a:moveTo>
                    <a:pt x="2188" y="1"/>
                  </a:moveTo>
                  <a:cubicBezTo>
                    <a:pt x="1223" y="1"/>
                    <a:pt x="441" y="437"/>
                    <a:pt x="267" y="1132"/>
                  </a:cubicBezTo>
                  <a:cubicBezTo>
                    <a:pt x="0" y="2032"/>
                    <a:pt x="901" y="3066"/>
                    <a:pt x="2269" y="3500"/>
                  </a:cubicBezTo>
                  <a:cubicBezTo>
                    <a:pt x="2599" y="3588"/>
                    <a:pt x="2927" y="3630"/>
                    <a:pt x="3238" y="3630"/>
                  </a:cubicBezTo>
                  <a:cubicBezTo>
                    <a:pt x="4218" y="3630"/>
                    <a:pt x="5035" y="3216"/>
                    <a:pt x="5238" y="2533"/>
                  </a:cubicBezTo>
                  <a:cubicBezTo>
                    <a:pt x="5471" y="1632"/>
                    <a:pt x="4604" y="564"/>
                    <a:pt x="3236" y="164"/>
                  </a:cubicBezTo>
                  <a:cubicBezTo>
                    <a:pt x="2877" y="53"/>
                    <a:pt x="2522" y="1"/>
                    <a:pt x="218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3" name="Google Shape;2873;p44"/>
            <p:cNvSpPr/>
            <p:nvPr/>
          </p:nvSpPr>
          <p:spPr>
            <a:xfrm>
              <a:off x="2022785" y="1390845"/>
              <a:ext cx="237802" cy="373404"/>
            </a:xfrm>
            <a:custGeom>
              <a:avLst/>
              <a:gdLst/>
              <a:ahLst/>
              <a:cxnLst/>
              <a:rect l="l" t="t" r="r" b="b"/>
              <a:pathLst>
                <a:path w="6806" h="10687" extrusionOk="0">
                  <a:moveTo>
                    <a:pt x="2355" y="0"/>
                  </a:moveTo>
                  <a:cubicBezTo>
                    <a:pt x="2116" y="0"/>
                    <a:pt x="1859" y="36"/>
                    <a:pt x="1602" y="112"/>
                  </a:cubicBezTo>
                  <a:cubicBezTo>
                    <a:pt x="668" y="345"/>
                    <a:pt x="1" y="946"/>
                    <a:pt x="101" y="1413"/>
                  </a:cubicBezTo>
                  <a:cubicBezTo>
                    <a:pt x="101" y="1413"/>
                    <a:pt x="2369" y="9118"/>
                    <a:pt x="1202" y="10686"/>
                  </a:cubicBezTo>
                  <a:lnTo>
                    <a:pt x="4004" y="9986"/>
                  </a:lnTo>
                  <a:lnTo>
                    <a:pt x="6806" y="9285"/>
                  </a:lnTo>
                  <a:cubicBezTo>
                    <a:pt x="5138" y="8451"/>
                    <a:pt x="3637" y="1079"/>
                    <a:pt x="3503" y="579"/>
                  </a:cubicBezTo>
                  <a:cubicBezTo>
                    <a:pt x="3432" y="221"/>
                    <a:pt x="2952" y="0"/>
                    <a:pt x="2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4" name="Google Shape;2874;p44"/>
            <p:cNvSpPr/>
            <p:nvPr/>
          </p:nvSpPr>
          <p:spPr>
            <a:xfrm>
              <a:off x="2040290" y="1403389"/>
              <a:ext cx="92102" cy="50768"/>
            </a:xfrm>
            <a:custGeom>
              <a:avLst/>
              <a:gdLst/>
              <a:ahLst/>
              <a:cxnLst/>
              <a:rect l="l" t="t" r="r" b="b"/>
              <a:pathLst>
                <a:path w="2636" h="1453" extrusionOk="0">
                  <a:moveTo>
                    <a:pt x="1731" y="1"/>
                  </a:moveTo>
                  <a:cubicBezTo>
                    <a:pt x="1554" y="1"/>
                    <a:pt x="1362" y="28"/>
                    <a:pt x="1168" y="86"/>
                  </a:cubicBezTo>
                  <a:cubicBezTo>
                    <a:pt x="467" y="253"/>
                    <a:pt x="0" y="654"/>
                    <a:pt x="100" y="1054"/>
                  </a:cubicBezTo>
                  <a:cubicBezTo>
                    <a:pt x="149" y="1298"/>
                    <a:pt x="502" y="1453"/>
                    <a:pt x="949" y="1453"/>
                  </a:cubicBezTo>
                  <a:cubicBezTo>
                    <a:pt x="1113" y="1453"/>
                    <a:pt x="1289" y="1432"/>
                    <a:pt x="1468" y="1387"/>
                  </a:cubicBezTo>
                  <a:cubicBezTo>
                    <a:pt x="2168" y="1187"/>
                    <a:pt x="2635" y="787"/>
                    <a:pt x="2569" y="420"/>
                  </a:cubicBezTo>
                  <a:cubicBezTo>
                    <a:pt x="2498" y="160"/>
                    <a:pt x="2159" y="1"/>
                    <a:pt x="1731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5" name="Google Shape;2875;p44"/>
            <p:cNvSpPr/>
            <p:nvPr/>
          </p:nvSpPr>
          <p:spPr>
            <a:xfrm>
              <a:off x="2428382" y="1451573"/>
              <a:ext cx="269283" cy="375605"/>
            </a:xfrm>
            <a:custGeom>
              <a:avLst/>
              <a:gdLst/>
              <a:ahLst/>
              <a:cxnLst/>
              <a:rect l="l" t="t" r="r" b="b"/>
              <a:pathLst>
                <a:path w="7707" h="10750" extrusionOk="0">
                  <a:moveTo>
                    <a:pt x="5179" y="0"/>
                  </a:moveTo>
                  <a:cubicBezTo>
                    <a:pt x="4737" y="0"/>
                    <a:pt x="4401" y="136"/>
                    <a:pt x="4304" y="409"/>
                  </a:cubicBezTo>
                  <a:cubicBezTo>
                    <a:pt x="4304" y="409"/>
                    <a:pt x="1836" y="8081"/>
                    <a:pt x="1" y="8681"/>
                  </a:cubicBezTo>
                  <a:lnTo>
                    <a:pt x="2670" y="9715"/>
                  </a:lnTo>
                  <a:lnTo>
                    <a:pt x="5338" y="10749"/>
                  </a:lnTo>
                  <a:cubicBezTo>
                    <a:pt x="4404" y="9115"/>
                    <a:pt x="7340" y="2210"/>
                    <a:pt x="7540" y="1710"/>
                  </a:cubicBezTo>
                  <a:cubicBezTo>
                    <a:pt x="7706" y="1209"/>
                    <a:pt x="7139" y="542"/>
                    <a:pt x="6239" y="209"/>
                  </a:cubicBezTo>
                  <a:cubicBezTo>
                    <a:pt x="5864" y="70"/>
                    <a:pt x="5494" y="0"/>
                    <a:pt x="5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6" name="Google Shape;2876;p44"/>
            <p:cNvSpPr/>
            <p:nvPr/>
          </p:nvSpPr>
          <p:spPr>
            <a:xfrm>
              <a:off x="2585758" y="1464012"/>
              <a:ext cx="92102" cy="53808"/>
            </a:xfrm>
            <a:custGeom>
              <a:avLst/>
              <a:gdLst/>
              <a:ahLst/>
              <a:cxnLst/>
              <a:rect l="l" t="t" r="r" b="b"/>
              <a:pathLst>
                <a:path w="2636" h="1540" extrusionOk="0">
                  <a:moveTo>
                    <a:pt x="796" y="0"/>
                  </a:moveTo>
                  <a:cubicBezTo>
                    <a:pt x="453" y="0"/>
                    <a:pt x="195" y="117"/>
                    <a:pt x="134" y="320"/>
                  </a:cubicBezTo>
                  <a:cubicBezTo>
                    <a:pt x="0" y="653"/>
                    <a:pt x="400" y="1153"/>
                    <a:pt x="1068" y="1387"/>
                  </a:cubicBezTo>
                  <a:cubicBezTo>
                    <a:pt x="1329" y="1491"/>
                    <a:pt x="1585" y="1540"/>
                    <a:pt x="1808" y="1540"/>
                  </a:cubicBezTo>
                  <a:cubicBezTo>
                    <a:pt x="2154" y="1540"/>
                    <a:pt x="2421" y="1423"/>
                    <a:pt x="2502" y="1220"/>
                  </a:cubicBezTo>
                  <a:cubicBezTo>
                    <a:pt x="2635" y="887"/>
                    <a:pt x="2202" y="386"/>
                    <a:pt x="1535" y="153"/>
                  </a:cubicBezTo>
                  <a:cubicBezTo>
                    <a:pt x="1273" y="48"/>
                    <a:pt x="1017" y="0"/>
                    <a:pt x="796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7" name="Google Shape;2877;p44"/>
            <p:cNvSpPr/>
            <p:nvPr/>
          </p:nvSpPr>
          <p:spPr>
            <a:xfrm>
              <a:off x="2218595" y="1276134"/>
              <a:ext cx="235461" cy="429832"/>
            </a:xfrm>
            <a:custGeom>
              <a:avLst/>
              <a:gdLst/>
              <a:ahLst/>
              <a:cxnLst/>
              <a:rect l="l" t="t" r="r" b="b"/>
              <a:pathLst>
                <a:path w="6739" h="12302" extrusionOk="0">
                  <a:moveTo>
                    <a:pt x="6430" y="1268"/>
                  </a:moveTo>
                  <a:cubicBezTo>
                    <a:pt x="6423" y="1268"/>
                    <a:pt x="6409" y="1275"/>
                    <a:pt x="6406" y="1288"/>
                  </a:cubicBezTo>
                  <a:lnTo>
                    <a:pt x="6406" y="1288"/>
                  </a:lnTo>
                  <a:cubicBezTo>
                    <a:pt x="6406" y="1290"/>
                    <a:pt x="6405" y="1292"/>
                    <a:pt x="6405" y="1293"/>
                  </a:cubicBezTo>
                  <a:cubicBezTo>
                    <a:pt x="6439" y="1277"/>
                    <a:pt x="6439" y="1268"/>
                    <a:pt x="6430" y="1268"/>
                  </a:cubicBezTo>
                  <a:close/>
                  <a:moveTo>
                    <a:pt x="4037" y="0"/>
                  </a:moveTo>
                  <a:cubicBezTo>
                    <a:pt x="3100" y="0"/>
                    <a:pt x="2360" y="371"/>
                    <a:pt x="2302" y="893"/>
                  </a:cubicBezTo>
                  <a:cubicBezTo>
                    <a:pt x="2302" y="893"/>
                    <a:pt x="1869" y="10400"/>
                    <a:pt x="1" y="11701"/>
                  </a:cubicBezTo>
                  <a:lnTo>
                    <a:pt x="3370" y="12034"/>
                  </a:lnTo>
                  <a:lnTo>
                    <a:pt x="3370" y="11968"/>
                  </a:lnTo>
                  <a:lnTo>
                    <a:pt x="6739" y="12301"/>
                  </a:lnTo>
                  <a:cubicBezTo>
                    <a:pt x="5204" y="10767"/>
                    <a:pt x="6339" y="1927"/>
                    <a:pt x="6405" y="1293"/>
                  </a:cubicBezTo>
                  <a:cubicBezTo>
                    <a:pt x="6405" y="1292"/>
                    <a:pt x="6405" y="1290"/>
                    <a:pt x="6406" y="1288"/>
                  </a:cubicBezTo>
                  <a:lnTo>
                    <a:pt x="6406" y="1288"/>
                  </a:lnTo>
                  <a:cubicBezTo>
                    <a:pt x="6467" y="690"/>
                    <a:pt x="5568" y="126"/>
                    <a:pt x="4471" y="26"/>
                  </a:cubicBezTo>
                  <a:cubicBezTo>
                    <a:pt x="4323" y="8"/>
                    <a:pt x="4178" y="0"/>
                    <a:pt x="40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8" name="Google Shape;2878;p44"/>
            <p:cNvSpPr/>
            <p:nvPr/>
          </p:nvSpPr>
          <p:spPr>
            <a:xfrm>
              <a:off x="2316501" y="1290634"/>
              <a:ext cx="106113" cy="56673"/>
            </a:xfrm>
            <a:custGeom>
              <a:avLst/>
              <a:gdLst/>
              <a:ahLst/>
              <a:cxnLst/>
              <a:rect l="l" t="t" r="r" b="b"/>
              <a:pathLst>
                <a:path w="3037" h="1622" extrusionOk="0">
                  <a:moveTo>
                    <a:pt x="1327" y="1"/>
                  </a:moveTo>
                  <a:cubicBezTo>
                    <a:pt x="632" y="1"/>
                    <a:pt x="64" y="259"/>
                    <a:pt x="34" y="678"/>
                  </a:cubicBezTo>
                  <a:cubicBezTo>
                    <a:pt x="1" y="1079"/>
                    <a:pt x="601" y="1512"/>
                    <a:pt x="1435" y="1612"/>
                  </a:cubicBezTo>
                  <a:cubicBezTo>
                    <a:pt x="1510" y="1618"/>
                    <a:pt x="1584" y="1622"/>
                    <a:pt x="1657" y="1622"/>
                  </a:cubicBezTo>
                  <a:cubicBezTo>
                    <a:pt x="2361" y="1622"/>
                    <a:pt x="2942" y="1338"/>
                    <a:pt x="3003" y="945"/>
                  </a:cubicBezTo>
                  <a:cubicBezTo>
                    <a:pt x="3036" y="478"/>
                    <a:pt x="2402" y="44"/>
                    <a:pt x="1568" y="11"/>
                  </a:cubicBezTo>
                  <a:cubicBezTo>
                    <a:pt x="1487" y="4"/>
                    <a:pt x="1406" y="1"/>
                    <a:pt x="132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9" name="Google Shape;2879;p44"/>
            <p:cNvSpPr/>
            <p:nvPr/>
          </p:nvSpPr>
          <p:spPr>
            <a:xfrm>
              <a:off x="2444700" y="1745323"/>
              <a:ext cx="553659" cy="318443"/>
            </a:xfrm>
            <a:custGeom>
              <a:avLst/>
              <a:gdLst/>
              <a:ahLst/>
              <a:cxnLst/>
              <a:rect l="l" t="t" r="r" b="b"/>
              <a:pathLst>
                <a:path w="15846" h="9114" extrusionOk="0">
                  <a:moveTo>
                    <a:pt x="11435" y="0"/>
                  </a:moveTo>
                  <a:cubicBezTo>
                    <a:pt x="10903" y="0"/>
                    <a:pt x="10369" y="112"/>
                    <a:pt x="9875" y="341"/>
                  </a:cubicBezTo>
                  <a:cubicBezTo>
                    <a:pt x="6339" y="1975"/>
                    <a:pt x="3036" y="2709"/>
                    <a:pt x="1" y="2843"/>
                  </a:cubicBezTo>
                  <a:lnTo>
                    <a:pt x="3270" y="9114"/>
                  </a:lnTo>
                  <a:cubicBezTo>
                    <a:pt x="6272" y="8047"/>
                    <a:pt x="9775" y="7880"/>
                    <a:pt x="11876" y="7880"/>
                  </a:cubicBezTo>
                  <a:cubicBezTo>
                    <a:pt x="13210" y="7880"/>
                    <a:pt x="14378" y="7113"/>
                    <a:pt x="14878" y="5945"/>
                  </a:cubicBezTo>
                  <a:cubicBezTo>
                    <a:pt x="15846" y="3610"/>
                    <a:pt x="15045" y="2009"/>
                    <a:pt x="14011" y="1008"/>
                  </a:cubicBezTo>
                  <a:cubicBezTo>
                    <a:pt x="13308" y="348"/>
                    <a:pt x="12374" y="0"/>
                    <a:pt x="11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0" name="Google Shape;2880;p44"/>
            <p:cNvSpPr/>
            <p:nvPr/>
          </p:nvSpPr>
          <p:spPr>
            <a:xfrm>
              <a:off x="2824686" y="1793367"/>
              <a:ext cx="118901" cy="184169"/>
            </a:xfrm>
            <a:custGeom>
              <a:avLst/>
              <a:gdLst/>
              <a:ahLst/>
              <a:cxnLst/>
              <a:rect l="l" t="t" r="r" b="b"/>
              <a:pathLst>
                <a:path w="3403" h="5271" extrusionOk="0">
                  <a:moveTo>
                    <a:pt x="1702" y="0"/>
                  </a:moveTo>
                  <a:cubicBezTo>
                    <a:pt x="734" y="0"/>
                    <a:pt x="0" y="1168"/>
                    <a:pt x="0" y="2635"/>
                  </a:cubicBezTo>
                  <a:cubicBezTo>
                    <a:pt x="0" y="4103"/>
                    <a:pt x="734" y="5271"/>
                    <a:pt x="1702" y="5271"/>
                  </a:cubicBezTo>
                  <a:cubicBezTo>
                    <a:pt x="2669" y="5271"/>
                    <a:pt x="3403" y="4103"/>
                    <a:pt x="3403" y="2635"/>
                  </a:cubicBezTo>
                  <a:cubicBezTo>
                    <a:pt x="3403" y="1168"/>
                    <a:pt x="2669" y="0"/>
                    <a:pt x="1702" y="0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1" name="Google Shape;2881;p44"/>
            <p:cNvSpPr/>
            <p:nvPr/>
          </p:nvSpPr>
          <p:spPr>
            <a:xfrm>
              <a:off x="1399223" y="2053992"/>
              <a:ext cx="698171" cy="806939"/>
            </a:xfrm>
            <a:custGeom>
              <a:avLst/>
              <a:gdLst/>
              <a:ahLst/>
              <a:cxnLst/>
              <a:rect l="l" t="t" r="r" b="b"/>
              <a:pathLst>
                <a:path w="19982" h="23095" extrusionOk="0">
                  <a:moveTo>
                    <a:pt x="14718" y="1"/>
                  </a:moveTo>
                  <a:cubicBezTo>
                    <a:pt x="11368" y="1"/>
                    <a:pt x="7080" y="1466"/>
                    <a:pt x="4504" y="4550"/>
                  </a:cubicBezTo>
                  <a:cubicBezTo>
                    <a:pt x="4104" y="5050"/>
                    <a:pt x="3737" y="5617"/>
                    <a:pt x="3403" y="6184"/>
                  </a:cubicBezTo>
                  <a:cubicBezTo>
                    <a:pt x="3003" y="6785"/>
                    <a:pt x="2736" y="7385"/>
                    <a:pt x="2469" y="8019"/>
                  </a:cubicBezTo>
                  <a:cubicBezTo>
                    <a:pt x="1" y="14157"/>
                    <a:pt x="3170" y="22329"/>
                    <a:pt x="6505" y="23063"/>
                  </a:cubicBezTo>
                  <a:cubicBezTo>
                    <a:pt x="6606" y="23084"/>
                    <a:pt x="6701" y="23094"/>
                    <a:pt x="6792" y="23094"/>
                  </a:cubicBezTo>
                  <a:cubicBezTo>
                    <a:pt x="8116" y="23094"/>
                    <a:pt x="8424" y="20933"/>
                    <a:pt x="8673" y="20027"/>
                  </a:cubicBezTo>
                  <a:cubicBezTo>
                    <a:pt x="9574" y="17125"/>
                    <a:pt x="10842" y="14323"/>
                    <a:pt x="12309" y="11655"/>
                  </a:cubicBezTo>
                  <a:cubicBezTo>
                    <a:pt x="13744" y="9120"/>
                    <a:pt x="15245" y="6518"/>
                    <a:pt x="17480" y="4616"/>
                  </a:cubicBezTo>
                  <a:cubicBezTo>
                    <a:pt x="18280" y="3949"/>
                    <a:pt x="19982" y="2548"/>
                    <a:pt x="19081" y="1447"/>
                  </a:cubicBezTo>
                  <a:cubicBezTo>
                    <a:pt x="18285" y="493"/>
                    <a:pt x="16659" y="1"/>
                    <a:pt x="14718" y="1"/>
                  </a:cubicBezTo>
                  <a:close/>
                </a:path>
              </a:pathLst>
            </a:custGeom>
            <a:solidFill>
              <a:srgbClr val="FFBE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2" name="Google Shape;2882;p44"/>
            <p:cNvSpPr/>
            <p:nvPr/>
          </p:nvSpPr>
          <p:spPr>
            <a:xfrm>
              <a:off x="2314160" y="2077752"/>
              <a:ext cx="599116" cy="496847"/>
            </a:xfrm>
            <a:custGeom>
              <a:avLst/>
              <a:gdLst/>
              <a:ahLst/>
              <a:cxnLst/>
              <a:rect l="l" t="t" r="r" b="b"/>
              <a:pathLst>
                <a:path w="17147" h="14220" extrusionOk="0">
                  <a:moveTo>
                    <a:pt x="5772" y="0"/>
                  </a:moveTo>
                  <a:cubicBezTo>
                    <a:pt x="2670" y="34"/>
                    <a:pt x="1" y="3303"/>
                    <a:pt x="735" y="6438"/>
                  </a:cubicBezTo>
                  <a:cubicBezTo>
                    <a:pt x="1002" y="7672"/>
                    <a:pt x="1736" y="8706"/>
                    <a:pt x="2803" y="9340"/>
                  </a:cubicBezTo>
                  <a:cubicBezTo>
                    <a:pt x="4071" y="10107"/>
                    <a:pt x="5738" y="10141"/>
                    <a:pt x="7106" y="10474"/>
                  </a:cubicBezTo>
                  <a:cubicBezTo>
                    <a:pt x="8941" y="10941"/>
                    <a:pt x="10475" y="11842"/>
                    <a:pt x="11976" y="12976"/>
                  </a:cubicBezTo>
                  <a:cubicBezTo>
                    <a:pt x="12543" y="13370"/>
                    <a:pt x="13510" y="14220"/>
                    <a:pt x="14327" y="14220"/>
                  </a:cubicBezTo>
                  <a:cubicBezTo>
                    <a:pt x="14615" y="14220"/>
                    <a:pt x="14885" y="14114"/>
                    <a:pt x="15112" y="13843"/>
                  </a:cubicBezTo>
                  <a:cubicBezTo>
                    <a:pt x="17147" y="11475"/>
                    <a:pt x="15112" y="4036"/>
                    <a:pt x="10075" y="1201"/>
                  </a:cubicBezTo>
                  <a:cubicBezTo>
                    <a:pt x="8774" y="501"/>
                    <a:pt x="7306" y="0"/>
                    <a:pt x="5772" y="0"/>
                  </a:cubicBezTo>
                  <a:close/>
                </a:path>
              </a:pathLst>
            </a:custGeom>
            <a:solidFill>
              <a:srgbClr val="FFBE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1765469" y="1821418"/>
            <a:ext cx="370100" cy="250625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2501238" y="1777356"/>
            <a:ext cx="364200" cy="338750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3248956" y="1765793"/>
            <a:ext cx="317900" cy="361875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5484394" y="1765781"/>
            <a:ext cx="361875" cy="361900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6266531" y="1765781"/>
            <a:ext cx="365725" cy="361900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7000125" y="1765581"/>
            <a:ext cx="361875" cy="362300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7796257" y="1765793"/>
            <a:ext cx="212200" cy="361875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7721420" y="2326799"/>
            <a:ext cx="361875" cy="362275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6999738" y="2328536"/>
            <a:ext cx="362650" cy="3588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4764481" y="2326611"/>
            <a:ext cx="361875" cy="362650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3237519" y="2324516"/>
            <a:ext cx="362650" cy="361700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2502788" y="2326511"/>
            <a:ext cx="361100" cy="36285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1769569" y="2357861"/>
            <a:ext cx="361900" cy="30015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074163" y="2326986"/>
            <a:ext cx="362650" cy="361900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2502013" y="2882868"/>
            <a:ext cx="362650" cy="361875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3211144" y="2883068"/>
            <a:ext cx="393525" cy="361475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3964151" y="2882943"/>
            <a:ext cx="385025" cy="361725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4764094" y="2882643"/>
            <a:ext cx="362650" cy="362325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5475906" y="2883243"/>
            <a:ext cx="378850" cy="361125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7000113" y="2882093"/>
            <a:ext cx="361900" cy="363425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7752657" y="2882480"/>
            <a:ext cx="299400" cy="362650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7721032" y="3422728"/>
            <a:ext cx="362650" cy="361875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6260460" y="3456049"/>
            <a:ext cx="363425" cy="308650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5484006" y="3425128"/>
            <a:ext cx="362650" cy="357075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4764469" y="3424466"/>
            <a:ext cx="361900" cy="358400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3225806" y="3422591"/>
            <a:ext cx="364200" cy="362150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2502775" y="3422728"/>
            <a:ext cx="361125" cy="361875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074163" y="3975874"/>
            <a:ext cx="362650" cy="361875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3974963" y="3975636"/>
            <a:ext cx="363400" cy="362350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4790706" y="3975474"/>
            <a:ext cx="309425" cy="362675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7023275" y="3975874"/>
            <a:ext cx="315575" cy="361875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5475906" y="3975886"/>
            <a:ext cx="378850" cy="361850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2529788" y="3975486"/>
            <a:ext cx="307100" cy="362650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3986913" y="1766106"/>
            <a:ext cx="339500" cy="361250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1769581" y="3975874"/>
            <a:ext cx="361875" cy="361875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074150" y="1796643"/>
            <a:ext cx="362675" cy="300175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7721420" y="3975874"/>
            <a:ext cx="361875" cy="361875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6265756" y="3975686"/>
            <a:ext cx="367275" cy="36225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3973788" y="2326499"/>
            <a:ext cx="365750" cy="362875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6994725" y="3422853"/>
            <a:ext cx="372675" cy="361625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4763331" y="1768868"/>
            <a:ext cx="364175" cy="355725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074538" y="3466328"/>
            <a:ext cx="361900" cy="274675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1769969" y="3422341"/>
            <a:ext cx="361100" cy="362650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6259581" y="2326611"/>
            <a:ext cx="379625" cy="362650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6268069" y="2882555"/>
            <a:ext cx="362650" cy="362500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5484381" y="2327374"/>
            <a:ext cx="361900" cy="361125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3962613" y="3422728"/>
            <a:ext cx="388100" cy="361875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1768794" y="2909768"/>
            <a:ext cx="363450" cy="308075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073763" y="2909768"/>
            <a:ext cx="363450" cy="308075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3224381" y="3975199"/>
            <a:ext cx="367050" cy="363225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بازاریابی دیجیتال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4803025" y="1783336"/>
            <a:ext cx="347225" cy="310175"/>
            <a:chOff x="7055563" y="3039906"/>
            <a:chExt cx="347225" cy="310175"/>
          </a:xfrm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5493756" y="1777161"/>
            <a:ext cx="352625" cy="322525"/>
            <a:chOff x="6314113" y="3033731"/>
            <a:chExt cx="352625" cy="322525"/>
          </a:xfrm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6283838" y="1765586"/>
            <a:ext cx="278550" cy="345675"/>
            <a:chOff x="4841988" y="4141656"/>
            <a:chExt cx="278550" cy="345675"/>
          </a:xfrm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7019550" y="1765611"/>
            <a:ext cx="366500" cy="345625"/>
            <a:chOff x="4804963" y="3581531"/>
            <a:chExt cx="366500" cy="345625"/>
          </a:xfrm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7766436" y="1765786"/>
            <a:ext cx="297075" cy="345275"/>
            <a:chOff x="1799788" y="4142056"/>
            <a:chExt cx="297075" cy="345275"/>
          </a:xfrm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7742136" y="2330787"/>
            <a:ext cx="345675" cy="321775"/>
            <a:chOff x="5563388" y="3034481"/>
            <a:chExt cx="345675" cy="321775"/>
          </a:xfrm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7028425" y="2319150"/>
            <a:ext cx="348750" cy="345050"/>
            <a:chOff x="4806513" y="3022356"/>
            <a:chExt cx="348750" cy="345050"/>
          </a:xfrm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6248738" y="2318837"/>
            <a:ext cx="348750" cy="345675"/>
            <a:chOff x="4806513" y="2463556"/>
            <a:chExt cx="348750" cy="345675"/>
          </a:xfrm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5497231" y="2360887"/>
            <a:ext cx="345675" cy="261575"/>
            <a:chOff x="4051938" y="3063831"/>
            <a:chExt cx="345675" cy="261575"/>
          </a:xfrm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4802650" y="2343087"/>
            <a:ext cx="347975" cy="297175"/>
            <a:chOff x="3292738" y="3045206"/>
            <a:chExt cx="347975" cy="297175"/>
          </a:xfrm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4818450" y="2850724"/>
            <a:ext cx="316375" cy="345675"/>
            <a:chOff x="5578038" y="3581531"/>
            <a:chExt cx="316375" cy="345675"/>
          </a:xfrm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5504556" y="2850824"/>
            <a:ext cx="331025" cy="345475"/>
            <a:chOff x="2540463" y="3580956"/>
            <a:chExt cx="331025" cy="345475"/>
          </a:xfrm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6246038" y="2852274"/>
            <a:ext cx="354150" cy="342575"/>
            <a:chOff x="6307938" y="1923106"/>
            <a:chExt cx="354150" cy="342575"/>
          </a:xfrm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7059275" y="2850911"/>
            <a:ext cx="287050" cy="345300"/>
            <a:chOff x="4081238" y="4142031"/>
            <a:chExt cx="287050" cy="345300"/>
          </a:xfrm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7746761" y="2850724"/>
            <a:ext cx="336425" cy="345675"/>
            <a:chOff x="7795463" y="2463556"/>
            <a:chExt cx="336425" cy="345675"/>
          </a:xfrm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7734286" y="3425142"/>
            <a:ext cx="361375" cy="330675"/>
            <a:chOff x="5552838" y="1929231"/>
            <a:chExt cx="361375" cy="330675"/>
          </a:xfrm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7014175" y="3430742"/>
            <a:ext cx="377250" cy="319475"/>
            <a:chOff x="4784188" y="1934881"/>
            <a:chExt cx="377250" cy="319475"/>
          </a:xfrm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6259925" y="3417642"/>
            <a:ext cx="326375" cy="345675"/>
            <a:chOff x="1784363" y="3581531"/>
            <a:chExt cx="326375" cy="345675"/>
          </a:xfrm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5521919" y="3417642"/>
            <a:ext cx="296300" cy="345675"/>
            <a:chOff x="1039038" y="4141656"/>
            <a:chExt cx="296300" cy="345675"/>
          </a:xfrm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4805338" y="3417642"/>
            <a:ext cx="342600" cy="345675"/>
            <a:chOff x="5564163" y="2463556"/>
            <a:chExt cx="342600" cy="345675"/>
          </a:xfrm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4794650" y="3991542"/>
            <a:ext cx="363975" cy="330250"/>
            <a:chOff x="2526038" y="1929656"/>
            <a:chExt cx="363975" cy="330250"/>
          </a:xfrm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5497169" y="4000230"/>
            <a:ext cx="345800" cy="312875"/>
            <a:chOff x="1774963" y="1938531"/>
            <a:chExt cx="345800" cy="312875"/>
          </a:xfrm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6245650" y="3984005"/>
            <a:ext cx="354925" cy="345325"/>
            <a:chOff x="7786988" y="3022331"/>
            <a:chExt cx="354925" cy="345325"/>
          </a:xfrm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7039988" y="3986142"/>
            <a:ext cx="325625" cy="341050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7735586" y="3984217"/>
            <a:ext cx="358775" cy="344900"/>
            <a:chOff x="1008188" y="1921956"/>
            <a:chExt cx="358775" cy="344900"/>
          </a:xfrm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آزمایشگاه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1744350" y="1765786"/>
            <a:ext cx="432875" cy="345275"/>
            <a:chOff x="2480288" y="2463956"/>
            <a:chExt cx="432875" cy="345275"/>
          </a:xfrm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2525719" y="1766361"/>
            <a:ext cx="362650" cy="344125"/>
            <a:chOff x="1766613" y="2464331"/>
            <a:chExt cx="362650" cy="344125"/>
          </a:xfrm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3372119" y="1765874"/>
            <a:ext cx="207550" cy="345100"/>
            <a:chOff x="7124238" y="4142231"/>
            <a:chExt cx="207550" cy="345100"/>
          </a:xfrm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4042718" y="1770799"/>
            <a:ext cx="355675" cy="335250"/>
            <a:chOff x="1055681" y="2468781"/>
            <a:chExt cx="355675" cy="335250"/>
          </a:xfrm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4045018" y="2334212"/>
            <a:ext cx="351075" cy="314925"/>
            <a:chOff x="2532763" y="3037481"/>
            <a:chExt cx="351075" cy="314925"/>
          </a:xfrm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3307294" y="2318712"/>
            <a:ext cx="337200" cy="345925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2526494" y="2317875"/>
            <a:ext cx="361100" cy="347600"/>
            <a:chOff x="1767388" y="3021206"/>
            <a:chExt cx="361100" cy="347600"/>
          </a:xfrm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1781438" y="2319825"/>
            <a:ext cx="358700" cy="343700"/>
            <a:chOff x="1002088" y="3024131"/>
            <a:chExt cx="358700" cy="343700"/>
          </a:xfrm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047104" y="2318837"/>
            <a:ext cx="337825" cy="345675"/>
            <a:chOff x="1014488" y="3581531"/>
            <a:chExt cx="337825" cy="345675"/>
          </a:xfrm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069417" y="2850724"/>
            <a:ext cx="293200" cy="345675"/>
            <a:chOff x="2561313" y="4141656"/>
            <a:chExt cx="293200" cy="345675"/>
          </a:xfrm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1786400" y="2850824"/>
            <a:ext cx="348775" cy="345475"/>
            <a:chOff x="7790063" y="1921756"/>
            <a:chExt cx="348775" cy="345475"/>
          </a:xfrm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2550019" y="2850724"/>
            <a:ext cx="314050" cy="345675"/>
            <a:chOff x="6329538" y="3581531"/>
            <a:chExt cx="314050" cy="345675"/>
          </a:xfrm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3301894" y="2858799"/>
            <a:ext cx="348000" cy="329525"/>
            <a:chOff x="7054788" y="1930381"/>
            <a:chExt cx="348000" cy="329525"/>
          </a:xfrm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4069706" y="2850724"/>
            <a:ext cx="301700" cy="345675"/>
            <a:chOff x="5584988" y="4141656"/>
            <a:chExt cx="301700" cy="345675"/>
          </a:xfrm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4057356" y="3418117"/>
            <a:ext cx="326400" cy="344725"/>
            <a:chOff x="7065588" y="3581531"/>
            <a:chExt cx="326400" cy="344725"/>
          </a:xfrm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3303056" y="3418005"/>
            <a:ext cx="345675" cy="344950"/>
            <a:chOff x="3294263" y="3582256"/>
            <a:chExt cx="345675" cy="344950"/>
          </a:xfrm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2526881" y="3418230"/>
            <a:ext cx="360325" cy="344500"/>
            <a:chOff x="4038813" y="2463956"/>
            <a:chExt cx="360325" cy="344500"/>
          </a:xfrm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1858938" y="3417642"/>
            <a:ext cx="203700" cy="345675"/>
            <a:chOff x="7861838" y="4141656"/>
            <a:chExt cx="203700" cy="345675"/>
          </a:xfrm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067092" y="3417542"/>
            <a:ext cx="297850" cy="345875"/>
            <a:chOff x="3318963" y="4141656"/>
            <a:chExt cx="297850" cy="345875"/>
          </a:xfrm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048192" y="3983830"/>
            <a:ext cx="335650" cy="345675"/>
            <a:chOff x="6318738" y="2463556"/>
            <a:chExt cx="335650" cy="345675"/>
          </a:xfrm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1787563" y="3999592"/>
            <a:ext cx="346450" cy="314150"/>
            <a:chOff x="4051938" y="1937256"/>
            <a:chExt cx="346450" cy="314150"/>
          </a:xfrm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2532281" y="3983530"/>
            <a:ext cx="349525" cy="346275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3301506" y="3983780"/>
            <a:ext cx="348775" cy="345775"/>
            <a:chOff x="3293488" y="1921231"/>
            <a:chExt cx="348775" cy="345775"/>
          </a:xfrm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4094393" y="3984505"/>
            <a:ext cx="252325" cy="344325"/>
            <a:chOff x="6360388" y="4142256"/>
            <a:chExt cx="252325" cy="344325"/>
          </a:xfrm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052429" y="1765586"/>
            <a:ext cx="327175" cy="345675"/>
            <a:chOff x="4058863" y="3580756"/>
            <a:chExt cx="327175" cy="345675"/>
          </a:xfrm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" name="Google Shape;2887;p45"/>
          <p:cNvSpPr txBox="1">
            <a:spLocks noGrp="1"/>
          </p:cNvSpPr>
          <p:nvPr>
            <p:ph type="title"/>
          </p:nvPr>
        </p:nvSpPr>
        <p:spPr>
          <a:xfrm>
            <a:off x="713225" y="611688"/>
            <a:ext cx="3848700" cy="117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سیستم عروقی اکسیژن را تامین می کند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88" name="Google Shape;2888;p45"/>
          <p:cNvSpPr txBox="1">
            <a:spLocks noGrp="1"/>
          </p:cNvSpPr>
          <p:nvPr>
            <p:ph type="body" idx="1"/>
          </p:nvPr>
        </p:nvSpPr>
        <p:spPr>
          <a:xfrm>
            <a:off x="723250" y="1750675"/>
            <a:ext cx="3848700" cy="27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273D40"/>
              </a:buClr>
              <a:buSzPts val="6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آیا می دانید چه چیزی به شما کمک می کند تا نقطه نظر خود را شفاف کنید؟</a:t>
            </a:r>
            <a:br>
              <a:rPr lang="en" dirty="0">
                <a:solidFill>
                  <a:schemeClr val="dk1"/>
                </a:solidFill>
                <a:cs typeface="B Nazanin" panose="00000700000000000000" pitchFamily="2" charset="-78"/>
              </a:rPr>
            </a:b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لیست هایی مانند این:</a:t>
            </a:r>
          </a:p>
          <a:p>
            <a:pPr marL="241300" lvl="0" indent="-2159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آنها ساده هستند</a:t>
            </a:r>
          </a:p>
          <a:p>
            <a:pPr marL="241300" lvl="0" indent="-2159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شما می توانید ایده های خود را به وضوح سازماندهی کنید</a:t>
            </a:r>
          </a:p>
          <a:p>
            <a:pPr marL="241300" lvl="0" indent="-2159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خرید شیر را هرگز فراموش نخواهید کرد!</a:t>
            </a:r>
          </a:p>
          <a:p>
            <a:pPr marL="0" lvl="0" indent="0" algn="r" rtl="1">
              <a:spcBef>
                <a:spcPts val="1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و مهم‌ترین چیز: مخاطب از ارائه شما غافل نخواهد شد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2889" name="Google Shape;2889;p45"/>
          <p:cNvSpPr/>
          <p:nvPr/>
        </p:nvSpPr>
        <p:spPr>
          <a:xfrm>
            <a:off x="4877168" y="866391"/>
            <a:ext cx="3410700" cy="3410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890" name="Google Shape;2890;p45"/>
          <p:cNvGrpSpPr/>
          <p:nvPr/>
        </p:nvGrpSpPr>
        <p:grpSpPr>
          <a:xfrm>
            <a:off x="5527427" y="1176037"/>
            <a:ext cx="2110173" cy="2822291"/>
            <a:chOff x="5292638" y="1331175"/>
            <a:chExt cx="2907375" cy="3888525"/>
          </a:xfrm>
        </p:grpSpPr>
        <p:sp>
          <p:nvSpPr>
            <p:cNvPr id="2891" name="Google Shape;2891;p45"/>
            <p:cNvSpPr/>
            <p:nvPr/>
          </p:nvSpPr>
          <p:spPr>
            <a:xfrm>
              <a:off x="5292638" y="1331175"/>
              <a:ext cx="2907375" cy="3825200"/>
            </a:xfrm>
            <a:custGeom>
              <a:avLst/>
              <a:gdLst/>
              <a:ahLst/>
              <a:cxnLst/>
              <a:rect l="l" t="t" r="r" b="b"/>
              <a:pathLst>
                <a:path w="116295" h="153008" extrusionOk="0">
                  <a:moveTo>
                    <a:pt x="50995" y="0"/>
                  </a:moveTo>
                  <a:cubicBezTo>
                    <a:pt x="47630" y="0"/>
                    <a:pt x="44242" y="756"/>
                    <a:pt x="41460" y="2073"/>
                  </a:cubicBezTo>
                  <a:cubicBezTo>
                    <a:pt x="34682" y="5264"/>
                    <a:pt x="29210" y="12772"/>
                    <a:pt x="30214" y="20189"/>
                  </a:cubicBezTo>
                  <a:cubicBezTo>
                    <a:pt x="30426" y="21739"/>
                    <a:pt x="31429" y="23259"/>
                    <a:pt x="31490" y="25295"/>
                  </a:cubicBezTo>
                  <a:cubicBezTo>
                    <a:pt x="31521" y="26663"/>
                    <a:pt x="31308" y="27544"/>
                    <a:pt x="30821" y="28243"/>
                  </a:cubicBezTo>
                  <a:cubicBezTo>
                    <a:pt x="30244" y="29094"/>
                    <a:pt x="29302" y="29733"/>
                    <a:pt x="27995" y="30675"/>
                  </a:cubicBezTo>
                  <a:cubicBezTo>
                    <a:pt x="29788" y="32651"/>
                    <a:pt x="30244" y="33016"/>
                    <a:pt x="30700" y="34140"/>
                  </a:cubicBezTo>
                  <a:cubicBezTo>
                    <a:pt x="31125" y="35082"/>
                    <a:pt x="34135" y="42165"/>
                    <a:pt x="35290" y="43411"/>
                  </a:cubicBezTo>
                  <a:cubicBezTo>
                    <a:pt x="35848" y="43990"/>
                    <a:pt x="36895" y="44219"/>
                    <a:pt x="38111" y="44219"/>
                  </a:cubicBezTo>
                  <a:cubicBezTo>
                    <a:pt x="40405" y="44219"/>
                    <a:pt x="43301" y="43405"/>
                    <a:pt x="44651" y="42590"/>
                  </a:cubicBezTo>
                  <a:cubicBezTo>
                    <a:pt x="45016" y="45812"/>
                    <a:pt x="45381" y="46633"/>
                    <a:pt x="44864" y="49915"/>
                  </a:cubicBezTo>
                  <a:cubicBezTo>
                    <a:pt x="44682" y="51192"/>
                    <a:pt x="38390" y="53776"/>
                    <a:pt x="37235" y="54201"/>
                  </a:cubicBezTo>
                  <a:cubicBezTo>
                    <a:pt x="33010" y="55843"/>
                    <a:pt x="29119" y="57089"/>
                    <a:pt x="25046" y="59065"/>
                  </a:cubicBezTo>
                  <a:cubicBezTo>
                    <a:pt x="17447" y="62834"/>
                    <a:pt x="16383" y="69885"/>
                    <a:pt x="15836" y="76420"/>
                  </a:cubicBezTo>
                  <a:cubicBezTo>
                    <a:pt x="15137" y="85387"/>
                    <a:pt x="12432" y="99521"/>
                    <a:pt x="8815" y="114688"/>
                  </a:cubicBezTo>
                  <a:cubicBezTo>
                    <a:pt x="7842" y="118883"/>
                    <a:pt x="2067" y="129673"/>
                    <a:pt x="0" y="152865"/>
                  </a:cubicBezTo>
                  <a:lnTo>
                    <a:pt x="15228" y="152865"/>
                  </a:lnTo>
                  <a:cubicBezTo>
                    <a:pt x="22371" y="132014"/>
                    <a:pt x="21885" y="122986"/>
                    <a:pt x="23982" y="116755"/>
                  </a:cubicBezTo>
                  <a:cubicBezTo>
                    <a:pt x="25715" y="111467"/>
                    <a:pt x="26748" y="99947"/>
                    <a:pt x="28572" y="94719"/>
                  </a:cubicBezTo>
                  <a:cubicBezTo>
                    <a:pt x="28815" y="96542"/>
                    <a:pt x="32098" y="118032"/>
                    <a:pt x="31551" y="126178"/>
                  </a:cubicBezTo>
                  <a:cubicBezTo>
                    <a:pt x="30943" y="134932"/>
                    <a:pt x="30426" y="144051"/>
                    <a:pt x="28147" y="152926"/>
                  </a:cubicBezTo>
                  <a:cubicBezTo>
                    <a:pt x="32797" y="152987"/>
                    <a:pt x="40879" y="153007"/>
                    <a:pt x="49588" y="153007"/>
                  </a:cubicBezTo>
                  <a:cubicBezTo>
                    <a:pt x="67006" y="153007"/>
                    <a:pt x="86932" y="152926"/>
                    <a:pt x="86932" y="152926"/>
                  </a:cubicBezTo>
                  <a:cubicBezTo>
                    <a:pt x="86932" y="152926"/>
                    <a:pt x="83984" y="129673"/>
                    <a:pt x="84196" y="122591"/>
                  </a:cubicBezTo>
                  <a:cubicBezTo>
                    <a:pt x="84591" y="111679"/>
                    <a:pt x="84622" y="109156"/>
                    <a:pt x="85990" y="95965"/>
                  </a:cubicBezTo>
                  <a:cubicBezTo>
                    <a:pt x="90093" y="107363"/>
                    <a:pt x="91582" y="109612"/>
                    <a:pt x="93953" y="120707"/>
                  </a:cubicBezTo>
                  <a:cubicBezTo>
                    <a:pt x="95382" y="127120"/>
                    <a:pt x="94409" y="131254"/>
                    <a:pt x="101856" y="152926"/>
                  </a:cubicBezTo>
                  <a:lnTo>
                    <a:pt x="116294" y="152926"/>
                  </a:lnTo>
                  <a:cubicBezTo>
                    <a:pt x="115990" y="140555"/>
                    <a:pt x="112008" y="125722"/>
                    <a:pt x="108361" y="113868"/>
                  </a:cubicBezTo>
                  <a:cubicBezTo>
                    <a:pt x="105109" y="103169"/>
                    <a:pt x="103224" y="94202"/>
                    <a:pt x="100762" y="84475"/>
                  </a:cubicBezTo>
                  <a:cubicBezTo>
                    <a:pt x="99060" y="77727"/>
                    <a:pt x="99029" y="68913"/>
                    <a:pt x="95473" y="62834"/>
                  </a:cubicBezTo>
                  <a:cubicBezTo>
                    <a:pt x="92859" y="58335"/>
                    <a:pt x="90002" y="57089"/>
                    <a:pt x="84895" y="55569"/>
                  </a:cubicBezTo>
                  <a:cubicBezTo>
                    <a:pt x="77692" y="52864"/>
                    <a:pt x="72008" y="50858"/>
                    <a:pt x="65685" y="48061"/>
                  </a:cubicBezTo>
                  <a:cubicBezTo>
                    <a:pt x="64378" y="43259"/>
                    <a:pt x="64074" y="39794"/>
                    <a:pt x="63558" y="34870"/>
                  </a:cubicBezTo>
                  <a:cubicBezTo>
                    <a:pt x="69120" y="30766"/>
                    <a:pt x="70944" y="9702"/>
                    <a:pt x="60822" y="2742"/>
                  </a:cubicBezTo>
                  <a:cubicBezTo>
                    <a:pt x="58062" y="839"/>
                    <a:pt x="54541" y="0"/>
                    <a:pt x="50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2" name="Google Shape;2892;p45"/>
            <p:cNvSpPr/>
            <p:nvPr/>
          </p:nvSpPr>
          <p:spPr>
            <a:xfrm>
              <a:off x="6471988" y="3939825"/>
              <a:ext cx="693050" cy="651075"/>
            </a:xfrm>
            <a:custGeom>
              <a:avLst/>
              <a:gdLst/>
              <a:ahLst/>
              <a:cxnLst/>
              <a:rect l="l" t="t" r="r" b="b"/>
              <a:pathLst>
                <a:path w="27722" h="26043" extrusionOk="0">
                  <a:moveTo>
                    <a:pt x="16392" y="0"/>
                  </a:moveTo>
                  <a:cubicBezTo>
                    <a:pt x="15517" y="0"/>
                    <a:pt x="14650" y="261"/>
                    <a:pt x="13891" y="737"/>
                  </a:cubicBezTo>
                  <a:cubicBezTo>
                    <a:pt x="14256" y="2288"/>
                    <a:pt x="15016" y="3838"/>
                    <a:pt x="16049" y="5145"/>
                  </a:cubicBezTo>
                  <a:cubicBezTo>
                    <a:pt x="15168" y="6361"/>
                    <a:pt x="14681" y="7880"/>
                    <a:pt x="14651" y="9370"/>
                  </a:cubicBezTo>
                  <a:cubicBezTo>
                    <a:pt x="14651" y="9887"/>
                    <a:pt x="14681" y="10434"/>
                    <a:pt x="14681" y="10950"/>
                  </a:cubicBezTo>
                  <a:cubicBezTo>
                    <a:pt x="14681" y="11285"/>
                    <a:pt x="14681" y="11649"/>
                    <a:pt x="14651" y="11984"/>
                  </a:cubicBezTo>
                  <a:cubicBezTo>
                    <a:pt x="14408" y="13564"/>
                    <a:pt x="13405" y="14993"/>
                    <a:pt x="11976" y="15814"/>
                  </a:cubicBezTo>
                  <a:cubicBezTo>
                    <a:pt x="10274" y="16847"/>
                    <a:pt x="8238" y="16665"/>
                    <a:pt x="6231" y="17151"/>
                  </a:cubicBezTo>
                  <a:cubicBezTo>
                    <a:pt x="4499" y="17577"/>
                    <a:pt x="2918" y="18488"/>
                    <a:pt x="1763" y="19795"/>
                  </a:cubicBezTo>
                  <a:cubicBezTo>
                    <a:pt x="639" y="21133"/>
                    <a:pt x="0" y="22896"/>
                    <a:pt x="213" y="24598"/>
                  </a:cubicBezTo>
                  <a:cubicBezTo>
                    <a:pt x="851" y="24750"/>
                    <a:pt x="1581" y="24902"/>
                    <a:pt x="2219" y="25054"/>
                  </a:cubicBezTo>
                  <a:cubicBezTo>
                    <a:pt x="2645" y="25175"/>
                    <a:pt x="3040" y="25236"/>
                    <a:pt x="3435" y="25327"/>
                  </a:cubicBezTo>
                  <a:cubicBezTo>
                    <a:pt x="3769" y="24628"/>
                    <a:pt x="3800" y="23808"/>
                    <a:pt x="3709" y="23048"/>
                  </a:cubicBezTo>
                  <a:cubicBezTo>
                    <a:pt x="4529" y="22592"/>
                    <a:pt x="5198" y="21984"/>
                    <a:pt x="5654" y="21163"/>
                  </a:cubicBezTo>
                  <a:cubicBezTo>
                    <a:pt x="6566" y="23078"/>
                    <a:pt x="8724" y="24416"/>
                    <a:pt x="10760" y="25175"/>
                  </a:cubicBezTo>
                  <a:cubicBezTo>
                    <a:pt x="10852" y="25206"/>
                    <a:pt x="10912" y="25236"/>
                    <a:pt x="11034" y="25236"/>
                  </a:cubicBezTo>
                  <a:cubicBezTo>
                    <a:pt x="11520" y="25419"/>
                    <a:pt x="12219" y="25631"/>
                    <a:pt x="12979" y="25783"/>
                  </a:cubicBezTo>
                  <a:lnTo>
                    <a:pt x="13010" y="25783"/>
                  </a:lnTo>
                  <a:cubicBezTo>
                    <a:pt x="13773" y="25933"/>
                    <a:pt x="14649" y="26042"/>
                    <a:pt x="15574" y="26042"/>
                  </a:cubicBezTo>
                  <a:cubicBezTo>
                    <a:pt x="16899" y="26042"/>
                    <a:pt x="18325" y="25820"/>
                    <a:pt x="19666" y="25175"/>
                  </a:cubicBezTo>
                  <a:cubicBezTo>
                    <a:pt x="19879" y="25054"/>
                    <a:pt x="20122" y="24932"/>
                    <a:pt x="20305" y="24811"/>
                  </a:cubicBezTo>
                  <a:cubicBezTo>
                    <a:pt x="21156" y="24416"/>
                    <a:pt x="21916" y="23868"/>
                    <a:pt x="22554" y="23291"/>
                  </a:cubicBezTo>
                  <a:cubicBezTo>
                    <a:pt x="22706" y="23139"/>
                    <a:pt x="22888" y="23048"/>
                    <a:pt x="23040" y="22896"/>
                  </a:cubicBezTo>
                  <a:lnTo>
                    <a:pt x="23223" y="22683"/>
                  </a:lnTo>
                  <a:cubicBezTo>
                    <a:pt x="23344" y="22622"/>
                    <a:pt x="23435" y="22501"/>
                    <a:pt x="23496" y="22379"/>
                  </a:cubicBezTo>
                  <a:cubicBezTo>
                    <a:pt x="23587" y="22318"/>
                    <a:pt x="23618" y="22227"/>
                    <a:pt x="23679" y="22197"/>
                  </a:cubicBezTo>
                  <a:cubicBezTo>
                    <a:pt x="23800" y="22075"/>
                    <a:pt x="23891" y="21984"/>
                    <a:pt x="23952" y="21862"/>
                  </a:cubicBezTo>
                  <a:cubicBezTo>
                    <a:pt x="23983" y="21771"/>
                    <a:pt x="24074" y="21741"/>
                    <a:pt x="24104" y="21680"/>
                  </a:cubicBezTo>
                  <a:cubicBezTo>
                    <a:pt x="24256" y="21528"/>
                    <a:pt x="24378" y="21315"/>
                    <a:pt x="24499" y="21133"/>
                  </a:cubicBezTo>
                  <a:cubicBezTo>
                    <a:pt x="24530" y="21072"/>
                    <a:pt x="24560" y="21011"/>
                    <a:pt x="24590" y="20950"/>
                  </a:cubicBezTo>
                  <a:cubicBezTo>
                    <a:pt x="24682" y="20829"/>
                    <a:pt x="24803" y="20677"/>
                    <a:pt x="24864" y="20555"/>
                  </a:cubicBezTo>
                  <a:cubicBezTo>
                    <a:pt x="24894" y="20495"/>
                    <a:pt x="24955" y="20403"/>
                    <a:pt x="25016" y="20343"/>
                  </a:cubicBezTo>
                  <a:cubicBezTo>
                    <a:pt x="25107" y="20221"/>
                    <a:pt x="25168" y="20069"/>
                    <a:pt x="25259" y="19947"/>
                  </a:cubicBezTo>
                  <a:lnTo>
                    <a:pt x="25350" y="19735"/>
                  </a:lnTo>
                  <a:cubicBezTo>
                    <a:pt x="25350" y="19735"/>
                    <a:pt x="25350" y="19704"/>
                    <a:pt x="25411" y="19704"/>
                  </a:cubicBezTo>
                  <a:lnTo>
                    <a:pt x="25502" y="19461"/>
                  </a:lnTo>
                  <a:cubicBezTo>
                    <a:pt x="25593" y="19309"/>
                    <a:pt x="25624" y="19188"/>
                    <a:pt x="25715" y="19036"/>
                  </a:cubicBezTo>
                  <a:cubicBezTo>
                    <a:pt x="25806" y="18884"/>
                    <a:pt x="25928" y="18671"/>
                    <a:pt x="26019" y="18397"/>
                  </a:cubicBezTo>
                  <a:cubicBezTo>
                    <a:pt x="27721" y="13990"/>
                    <a:pt x="27569" y="11345"/>
                    <a:pt x="25958" y="8215"/>
                  </a:cubicBezTo>
                  <a:cubicBezTo>
                    <a:pt x="25320" y="6969"/>
                    <a:pt x="24256" y="5874"/>
                    <a:pt x="22979" y="5175"/>
                  </a:cubicBezTo>
                  <a:cubicBezTo>
                    <a:pt x="21914" y="4615"/>
                    <a:pt x="20642" y="4287"/>
                    <a:pt x="19402" y="4287"/>
                  </a:cubicBezTo>
                  <a:cubicBezTo>
                    <a:pt x="19297" y="4287"/>
                    <a:pt x="19193" y="4289"/>
                    <a:pt x="19089" y="4294"/>
                  </a:cubicBezTo>
                  <a:cubicBezTo>
                    <a:pt x="18937" y="4294"/>
                    <a:pt x="18785" y="4294"/>
                    <a:pt x="18633" y="4355"/>
                  </a:cubicBezTo>
                  <a:cubicBezTo>
                    <a:pt x="18238" y="2926"/>
                    <a:pt x="17843" y="1528"/>
                    <a:pt x="17447" y="130"/>
                  </a:cubicBezTo>
                  <a:cubicBezTo>
                    <a:pt x="17099" y="42"/>
                    <a:pt x="16745" y="0"/>
                    <a:pt x="163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3" name="Google Shape;2893;p45"/>
            <p:cNvSpPr/>
            <p:nvPr/>
          </p:nvSpPr>
          <p:spPr>
            <a:xfrm>
              <a:off x="6284288" y="3648975"/>
              <a:ext cx="614775" cy="438575"/>
            </a:xfrm>
            <a:custGeom>
              <a:avLst/>
              <a:gdLst/>
              <a:ahLst/>
              <a:cxnLst/>
              <a:rect l="l" t="t" r="r" b="b"/>
              <a:pathLst>
                <a:path w="24591" h="17543" extrusionOk="0">
                  <a:moveTo>
                    <a:pt x="9849" y="0"/>
                  </a:moveTo>
                  <a:cubicBezTo>
                    <a:pt x="9454" y="213"/>
                    <a:pt x="9119" y="396"/>
                    <a:pt x="8724" y="578"/>
                  </a:cubicBezTo>
                  <a:cubicBezTo>
                    <a:pt x="9241" y="1277"/>
                    <a:pt x="9454" y="2098"/>
                    <a:pt x="9423" y="2949"/>
                  </a:cubicBezTo>
                  <a:cubicBezTo>
                    <a:pt x="9271" y="2888"/>
                    <a:pt x="9119" y="2888"/>
                    <a:pt x="8967" y="2858"/>
                  </a:cubicBezTo>
                  <a:cubicBezTo>
                    <a:pt x="8101" y="2717"/>
                    <a:pt x="7060" y="2509"/>
                    <a:pt x="6112" y="2509"/>
                  </a:cubicBezTo>
                  <a:cubicBezTo>
                    <a:pt x="5630" y="2509"/>
                    <a:pt x="5172" y="2562"/>
                    <a:pt x="4773" y="2706"/>
                  </a:cubicBezTo>
                  <a:cubicBezTo>
                    <a:pt x="3830" y="3040"/>
                    <a:pt x="3040" y="3769"/>
                    <a:pt x="2463" y="4560"/>
                  </a:cubicBezTo>
                  <a:cubicBezTo>
                    <a:pt x="1429" y="6080"/>
                    <a:pt x="1186" y="7903"/>
                    <a:pt x="943" y="9697"/>
                  </a:cubicBezTo>
                  <a:cubicBezTo>
                    <a:pt x="669" y="11672"/>
                    <a:pt x="426" y="13618"/>
                    <a:pt x="153" y="15593"/>
                  </a:cubicBezTo>
                  <a:cubicBezTo>
                    <a:pt x="153" y="15654"/>
                    <a:pt x="122" y="15745"/>
                    <a:pt x="122" y="15806"/>
                  </a:cubicBezTo>
                  <a:cubicBezTo>
                    <a:pt x="31" y="16384"/>
                    <a:pt x="1" y="17083"/>
                    <a:pt x="487" y="17417"/>
                  </a:cubicBezTo>
                  <a:cubicBezTo>
                    <a:pt x="647" y="17504"/>
                    <a:pt x="827" y="17543"/>
                    <a:pt x="1015" y="17543"/>
                  </a:cubicBezTo>
                  <a:cubicBezTo>
                    <a:pt x="1221" y="17543"/>
                    <a:pt x="1435" y="17497"/>
                    <a:pt x="1642" y="17417"/>
                  </a:cubicBezTo>
                  <a:cubicBezTo>
                    <a:pt x="1976" y="17265"/>
                    <a:pt x="2280" y="16992"/>
                    <a:pt x="2615" y="16809"/>
                  </a:cubicBezTo>
                  <a:cubicBezTo>
                    <a:pt x="3982" y="15867"/>
                    <a:pt x="5654" y="15563"/>
                    <a:pt x="7174" y="14955"/>
                  </a:cubicBezTo>
                  <a:cubicBezTo>
                    <a:pt x="8329" y="14499"/>
                    <a:pt x="9332" y="13861"/>
                    <a:pt x="10366" y="13223"/>
                  </a:cubicBezTo>
                  <a:cubicBezTo>
                    <a:pt x="10457" y="13192"/>
                    <a:pt x="10548" y="13131"/>
                    <a:pt x="10639" y="13101"/>
                  </a:cubicBezTo>
                  <a:cubicBezTo>
                    <a:pt x="10943" y="12949"/>
                    <a:pt x="11217" y="12736"/>
                    <a:pt x="11521" y="12584"/>
                  </a:cubicBezTo>
                  <a:lnTo>
                    <a:pt x="11521" y="12584"/>
                  </a:lnTo>
                  <a:cubicBezTo>
                    <a:pt x="11369" y="13891"/>
                    <a:pt x="10821" y="15137"/>
                    <a:pt x="9940" y="16140"/>
                  </a:cubicBezTo>
                  <a:cubicBezTo>
                    <a:pt x="10335" y="16444"/>
                    <a:pt x="10791" y="16748"/>
                    <a:pt x="11277" y="16900"/>
                  </a:cubicBezTo>
                  <a:cubicBezTo>
                    <a:pt x="12128" y="15472"/>
                    <a:pt x="12676" y="13952"/>
                    <a:pt x="12919" y="12371"/>
                  </a:cubicBezTo>
                  <a:cubicBezTo>
                    <a:pt x="13344" y="14195"/>
                    <a:pt x="14408" y="15867"/>
                    <a:pt x="15867" y="17052"/>
                  </a:cubicBezTo>
                  <a:cubicBezTo>
                    <a:pt x="16110" y="16657"/>
                    <a:pt x="16445" y="16171"/>
                    <a:pt x="16779" y="15867"/>
                  </a:cubicBezTo>
                  <a:cubicBezTo>
                    <a:pt x="15411" y="14621"/>
                    <a:pt x="14439" y="12949"/>
                    <a:pt x="14043" y="11156"/>
                  </a:cubicBezTo>
                  <a:cubicBezTo>
                    <a:pt x="15259" y="10457"/>
                    <a:pt x="16475" y="9818"/>
                    <a:pt x="17691" y="9150"/>
                  </a:cubicBezTo>
                  <a:cubicBezTo>
                    <a:pt x="19484" y="8177"/>
                    <a:pt x="21308" y="7204"/>
                    <a:pt x="23314" y="6809"/>
                  </a:cubicBezTo>
                  <a:cubicBezTo>
                    <a:pt x="23588" y="6779"/>
                    <a:pt x="23892" y="6748"/>
                    <a:pt x="24135" y="6596"/>
                  </a:cubicBezTo>
                  <a:cubicBezTo>
                    <a:pt x="24378" y="6475"/>
                    <a:pt x="24591" y="6201"/>
                    <a:pt x="24530" y="5928"/>
                  </a:cubicBezTo>
                  <a:cubicBezTo>
                    <a:pt x="24591" y="5532"/>
                    <a:pt x="24196" y="5289"/>
                    <a:pt x="23861" y="5198"/>
                  </a:cubicBezTo>
                  <a:cubicBezTo>
                    <a:pt x="22585" y="4651"/>
                    <a:pt x="19910" y="4529"/>
                    <a:pt x="18542" y="4195"/>
                  </a:cubicBezTo>
                  <a:lnTo>
                    <a:pt x="18512" y="4195"/>
                  </a:lnTo>
                  <a:cubicBezTo>
                    <a:pt x="17964" y="4073"/>
                    <a:pt x="17691" y="3587"/>
                    <a:pt x="17174" y="3526"/>
                  </a:cubicBezTo>
                  <a:cubicBezTo>
                    <a:pt x="15867" y="3314"/>
                    <a:pt x="14773" y="3253"/>
                    <a:pt x="13679" y="3222"/>
                  </a:cubicBezTo>
                  <a:cubicBezTo>
                    <a:pt x="13496" y="2311"/>
                    <a:pt x="13527" y="1338"/>
                    <a:pt x="13800" y="487"/>
                  </a:cubicBezTo>
                  <a:cubicBezTo>
                    <a:pt x="13344" y="426"/>
                    <a:pt x="12949" y="274"/>
                    <a:pt x="12493" y="244"/>
                  </a:cubicBezTo>
                  <a:cubicBezTo>
                    <a:pt x="12280" y="1186"/>
                    <a:pt x="12128" y="2189"/>
                    <a:pt x="11976" y="3162"/>
                  </a:cubicBezTo>
                  <a:cubicBezTo>
                    <a:pt x="11612" y="3162"/>
                    <a:pt x="11277" y="3131"/>
                    <a:pt x="10943" y="3101"/>
                  </a:cubicBezTo>
                  <a:cubicBezTo>
                    <a:pt x="11004" y="2007"/>
                    <a:pt x="10639" y="821"/>
                    <a:pt x="9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4" name="Google Shape;2894;p45"/>
            <p:cNvSpPr/>
            <p:nvPr/>
          </p:nvSpPr>
          <p:spPr>
            <a:xfrm>
              <a:off x="7041138" y="3791275"/>
              <a:ext cx="187725" cy="244500"/>
            </a:xfrm>
            <a:custGeom>
              <a:avLst/>
              <a:gdLst/>
              <a:ahLst/>
              <a:cxnLst/>
              <a:rect l="l" t="t" r="r" b="b"/>
              <a:pathLst>
                <a:path w="7509" h="9780" extrusionOk="0">
                  <a:moveTo>
                    <a:pt x="3492" y="0"/>
                  </a:moveTo>
                  <a:cubicBezTo>
                    <a:pt x="3329" y="0"/>
                    <a:pt x="3177" y="8"/>
                    <a:pt x="3040" y="23"/>
                  </a:cubicBezTo>
                  <a:cubicBezTo>
                    <a:pt x="2068" y="205"/>
                    <a:pt x="1217" y="1117"/>
                    <a:pt x="1338" y="2090"/>
                  </a:cubicBezTo>
                  <a:cubicBezTo>
                    <a:pt x="1368" y="2485"/>
                    <a:pt x="1612" y="2850"/>
                    <a:pt x="1794" y="3214"/>
                  </a:cubicBezTo>
                  <a:cubicBezTo>
                    <a:pt x="1946" y="3518"/>
                    <a:pt x="2098" y="3792"/>
                    <a:pt x="2128" y="4096"/>
                  </a:cubicBezTo>
                  <a:cubicBezTo>
                    <a:pt x="2250" y="4613"/>
                    <a:pt x="2068" y="5160"/>
                    <a:pt x="1885" y="5646"/>
                  </a:cubicBezTo>
                  <a:cubicBezTo>
                    <a:pt x="1794" y="5798"/>
                    <a:pt x="1733" y="5980"/>
                    <a:pt x="1642" y="6132"/>
                  </a:cubicBezTo>
                  <a:cubicBezTo>
                    <a:pt x="1338" y="6193"/>
                    <a:pt x="1034" y="6224"/>
                    <a:pt x="700" y="6254"/>
                  </a:cubicBezTo>
                  <a:cubicBezTo>
                    <a:pt x="548" y="6284"/>
                    <a:pt x="365" y="6284"/>
                    <a:pt x="244" y="6406"/>
                  </a:cubicBezTo>
                  <a:cubicBezTo>
                    <a:pt x="122" y="6527"/>
                    <a:pt x="122" y="6679"/>
                    <a:pt x="122" y="6831"/>
                  </a:cubicBezTo>
                  <a:lnTo>
                    <a:pt x="1" y="9780"/>
                  </a:lnTo>
                  <a:lnTo>
                    <a:pt x="730" y="9780"/>
                  </a:lnTo>
                  <a:cubicBezTo>
                    <a:pt x="669" y="9111"/>
                    <a:pt x="609" y="8473"/>
                    <a:pt x="669" y="7774"/>
                  </a:cubicBezTo>
                  <a:cubicBezTo>
                    <a:pt x="669" y="7591"/>
                    <a:pt x="700" y="7409"/>
                    <a:pt x="791" y="7257"/>
                  </a:cubicBezTo>
                  <a:cubicBezTo>
                    <a:pt x="913" y="7105"/>
                    <a:pt x="1095" y="7044"/>
                    <a:pt x="1277" y="6983"/>
                  </a:cubicBezTo>
                  <a:lnTo>
                    <a:pt x="1308" y="6983"/>
                  </a:lnTo>
                  <a:cubicBezTo>
                    <a:pt x="1156" y="7470"/>
                    <a:pt x="1125" y="7956"/>
                    <a:pt x="1338" y="8412"/>
                  </a:cubicBezTo>
                  <a:lnTo>
                    <a:pt x="1581" y="8777"/>
                  </a:lnTo>
                  <a:lnTo>
                    <a:pt x="1794" y="8990"/>
                  </a:lnTo>
                  <a:cubicBezTo>
                    <a:pt x="2068" y="9172"/>
                    <a:pt x="2372" y="9324"/>
                    <a:pt x="2676" y="9385"/>
                  </a:cubicBezTo>
                  <a:cubicBezTo>
                    <a:pt x="2826" y="9408"/>
                    <a:pt x="2980" y="9420"/>
                    <a:pt x="3132" y="9420"/>
                  </a:cubicBezTo>
                  <a:cubicBezTo>
                    <a:pt x="3565" y="9420"/>
                    <a:pt x="3996" y="9329"/>
                    <a:pt x="4378" y="9172"/>
                  </a:cubicBezTo>
                  <a:cubicBezTo>
                    <a:pt x="6171" y="8503"/>
                    <a:pt x="7296" y="6710"/>
                    <a:pt x="7417" y="4856"/>
                  </a:cubicBezTo>
                  <a:cubicBezTo>
                    <a:pt x="7508" y="4217"/>
                    <a:pt x="7387" y="3488"/>
                    <a:pt x="7113" y="2758"/>
                  </a:cubicBezTo>
                  <a:cubicBezTo>
                    <a:pt x="7083" y="2637"/>
                    <a:pt x="7022" y="2576"/>
                    <a:pt x="6992" y="2454"/>
                  </a:cubicBezTo>
                  <a:cubicBezTo>
                    <a:pt x="6779" y="1877"/>
                    <a:pt x="6445" y="1360"/>
                    <a:pt x="5989" y="965"/>
                  </a:cubicBezTo>
                  <a:cubicBezTo>
                    <a:pt x="5715" y="752"/>
                    <a:pt x="5411" y="509"/>
                    <a:pt x="5107" y="357"/>
                  </a:cubicBezTo>
                  <a:cubicBezTo>
                    <a:pt x="4773" y="205"/>
                    <a:pt x="4378" y="114"/>
                    <a:pt x="4013" y="23"/>
                  </a:cubicBezTo>
                  <a:cubicBezTo>
                    <a:pt x="3831" y="8"/>
                    <a:pt x="3656" y="0"/>
                    <a:pt x="3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5" name="Google Shape;2895;p45"/>
            <p:cNvSpPr/>
            <p:nvPr/>
          </p:nvSpPr>
          <p:spPr>
            <a:xfrm>
              <a:off x="6177913" y="2138650"/>
              <a:ext cx="1104150" cy="1535250"/>
            </a:xfrm>
            <a:custGeom>
              <a:avLst/>
              <a:gdLst/>
              <a:ahLst/>
              <a:cxnLst/>
              <a:rect l="l" t="t" r="r" b="b"/>
              <a:pathLst>
                <a:path w="44166" h="61410" extrusionOk="0">
                  <a:moveTo>
                    <a:pt x="23526" y="38285"/>
                  </a:moveTo>
                  <a:lnTo>
                    <a:pt x="23526" y="38285"/>
                  </a:lnTo>
                  <a:cubicBezTo>
                    <a:pt x="24134" y="38650"/>
                    <a:pt x="24773" y="38985"/>
                    <a:pt x="25472" y="39258"/>
                  </a:cubicBezTo>
                  <a:cubicBezTo>
                    <a:pt x="25320" y="41477"/>
                    <a:pt x="25259" y="43665"/>
                    <a:pt x="25259" y="45884"/>
                  </a:cubicBezTo>
                  <a:cubicBezTo>
                    <a:pt x="23861" y="43513"/>
                    <a:pt x="23162" y="40839"/>
                    <a:pt x="23526" y="38285"/>
                  </a:cubicBezTo>
                  <a:close/>
                  <a:moveTo>
                    <a:pt x="20700" y="38772"/>
                  </a:moveTo>
                  <a:lnTo>
                    <a:pt x="20700" y="38772"/>
                  </a:lnTo>
                  <a:cubicBezTo>
                    <a:pt x="21004" y="41599"/>
                    <a:pt x="20335" y="44425"/>
                    <a:pt x="18846" y="46948"/>
                  </a:cubicBezTo>
                  <a:cubicBezTo>
                    <a:pt x="18876" y="44517"/>
                    <a:pt x="18815" y="42085"/>
                    <a:pt x="18663" y="39592"/>
                  </a:cubicBezTo>
                  <a:cubicBezTo>
                    <a:pt x="19362" y="39349"/>
                    <a:pt x="20061" y="39076"/>
                    <a:pt x="20700" y="38772"/>
                  </a:cubicBezTo>
                  <a:close/>
                  <a:moveTo>
                    <a:pt x="12549" y="0"/>
                  </a:moveTo>
                  <a:cubicBezTo>
                    <a:pt x="8034" y="0"/>
                    <a:pt x="4238" y="2331"/>
                    <a:pt x="304" y="4364"/>
                  </a:cubicBezTo>
                  <a:cubicBezTo>
                    <a:pt x="790" y="4607"/>
                    <a:pt x="973" y="5762"/>
                    <a:pt x="1490" y="6066"/>
                  </a:cubicBezTo>
                  <a:cubicBezTo>
                    <a:pt x="4576" y="4743"/>
                    <a:pt x="8590" y="2957"/>
                    <a:pt x="12279" y="2957"/>
                  </a:cubicBezTo>
                  <a:cubicBezTo>
                    <a:pt x="13676" y="2957"/>
                    <a:pt x="15026" y="3213"/>
                    <a:pt x="16262" y="3847"/>
                  </a:cubicBezTo>
                  <a:cubicBezTo>
                    <a:pt x="19484" y="5519"/>
                    <a:pt x="21156" y="13543"/>
                    <a:pt x="21004" y="18832"/>
                  </a:cubicBezTo>
                  <a:cubicBezTo>
                    <a:pt x="20986" y="18831"/>
                    <a:pt x="20968" y="18831"/>
                    <a:pt x="20950" y="18831"/>
                  </a:cubicBezTo>
                  <a:cubicBezTo>
                    <a:pt x="20325" y="18831"/>
                    <a:pt x="19638" y="19335"/>
                    <a:pt x="19727" y="19896"/>
                  </a:cubicBezTo>
                  <a:cubicBezTo>
                    <a:pt x="19779" y="20389"/>
                    <a:pt x="20319" y="20750"/>
                    <a:pt x="20854" y="20750"/>
                  </a:cubicBezTo>
                  <a:cubicBezTo>
                    <a:pt x="20886" y="20750"/>
                    <a:pt x="20919" y="20748"/>
                    <a:pt x="20952" y="20745"/>
                  </a:cubicBezTo>
                  <a:lnTo>
                    <a:pt x="20952" y="20745"/>
                  </a:lnTo>
                  <a:cubicBezTo>
                    <a:pt x="20383" y="20874"/>
                    <a:pt x="19766" y="21345"/>
                    <a:pt x="19849" y="21841"/>
                  </a:cubicBezTo>
                  <a:cubicBezTo>
                    <a:pt x="19909" y="22297"/>
                    <a:pt x="20365" y="22632"/>
                    <a:pt x="20852" y="22662"/>
                  </a:cubicBezTo>
                  <a:cubicBezTo>
                    <a:pt x="20244" y="22784"/>
                    <a:pt x="19545" y="23422"/>
                    <a:pt x="19545" y="23908"/>
                  </a:cubicBezTo>
                  <a:cubicBezTo>
                    <a:pt x="19545" y="24469"/>
                    <a:pt x="20114" y="24952"/>
                    <a:pt x="20703" y="24952"/>
                  </a:cubicBezTo>
                  <a:cubicBezTo>
                    <a:pt x="20704" y="24952"/>
                    <a:pt x="20706" y="24952"/>
                    <a:pt x="20707" y="24952"/>
                  </a:cubicBezTo>
                  <a:lnTo>
                    <a:pt x="20707" y="24952"/>
                  </a:lnTo>
                  <a:cubicBezTo>
                    <a:pt x="20229" y="25020"/>
                    <a:pt x="19730" y="25409"/>
                    <a:pt x="19757" y="25823"/>
                  </a:cubicBezTo>
                  <a:cubicBezTo>
                    <a:pt x="19788" y="26188"/>
                    <a:pt x="20213" y="26553"/>
                    <a:pt x="20639" y="26583"/>
                  </a:cubicBezTo>
                  <a:cubicBezTo>
                    <a:pt x="20183" y="26614"/>
                    <a:pt x="19697" y="26887"/>
                    <a:pt x="19636" y="27313"/>
                  </a:cubicBezTo>
                  <a:cubicBezTo>
                    <a:pt x="19575" y="27769"/>
                    <a:pt x="20001" y="28255"/>
                    <a:pt x="20517" y="28285"/>
                  </a:cubicBezTo>
                  <a:cubicBezTo>
                    <a:pt x="19940" y="28407"/>
                    <a:pt x="19514" y="28711"/>
                    <a:pt x="19575" y="29197"/>
                  </a:cubicBezTo>
                  <a:cubicBezTo>
                    <a:pt x="19605" y="29623"/>
                    <a:pt x="19940" y="29987"/>
                    <a:pt x="20365" y="30139"/>
                  </a:cubicBezTo>
                  <a:cubicBezTo>
                    <a:pt x="20061" y="30139"/>
                    <a:pt x="19697" y="30383"/>
                    <a:pt x="19514" y="30656"/>
                  </a:cubicBezTo>
                  <a:cubicBezTo>
                    <a:pt x="19332" y="30991"/>
                    <a:pt x="19423" y="31416"/>
                    <a:pt x="19727" y="31720"/>
                  </a:cubicBezTo>
                  <a:cubicBezTo>
                    <a:pt x="19940" y="31933"/>
                    <a:pt x="20244" y="32054"/>
                    <a:pt x="20578" y="32115"/>
                  </a:cubicBezTo>
                  <a:cubicBezTo>
                    <a:pt x="20244" y="32115"/>
                    <a:pt x="19879" y="32328"/>
                    <a:pt x="19757" y="32541"/>
                  </a:cubicBezTo>
                  <a:cubicBezTo>
                    <a:pt x="19605" y="32875"/>
                    <a:pt x="19727" y="33270"/>
                    <a:pt x="19970" y="33544"/>
                  </a:cubicBezTo>
                  <a:cubicBezTo>
                    <a:pt x="20244" y="33787"/>
                    <a:pt x="20639" y="33939"/>
                    <a:pt x="21004" y="34030"/>
                  </a:cubicBezTo>
                  <a:cubicBezTo>
                    <a:pt x="20977" y="34028"/>
                    <a:pt x="20949" y="34027"/>
                    <a:pt x="20920" y="34027"/>
                  </a:cubicBezTo>
                  <a:cubicBezTo>
                    <a:pt x="20496" y="34027"/>
                    <a:pt x="19904" y="34237"/>
                    <a:pt x="19818" y="34608"/>
                  </a:cubicBezTo>
                  <a:cubicBezTo>
                    <a:pt x="19788" y="34972"/>
                    <a:pt x="19970" y="35367"/>
                    <a:pt x="20335" y="35611"/>
                  </a:cubicBezTo>
                  <a:cubicBezTo>
                    <a:pt x="20639" y="35884"/>
                    <a:pt x="21034" y="36036"/>
                    <a:pt x="21429" y="36219"/>
                  </a:cubicBezTo>
                  <a:cubicBezTo>
                    <a:pt x="20700" y="37222"/>
                    <a:pt x="19788" y="38042"/>
                    <a:pt x="18724" y="38711"/>
                  </a:cubicBezTo>
                  <a:cubicBezTo>
                    <a:pt x="18542" y="36006"/>
                    <a:pt x="18238" y="33270"/>
                    <a:pt x="17812" y="30565"/>
                  </a:cubicBezTo>
                  <a:cubicBezTo>
                    <a:pt x="17751" y="30139"/>
                    <a:pt x="17447" y="29775"/>
                    <a:pt x="17052" y="29501"/>
                  </a:cubicBezTo>
                  <a:cubicBezTo>
                    <a:pt x="16779" y="29319"/>
                    <a:pt x="16475" y="29197"/>
                    <a:pt x="16231" y="29167"/>
                  </a:cubicBezTo>
                  <a:cubicBezTo>
                    <a:pt x="16179" y="29161"/>
                    <a:pt x="16127" y="29158"/>
                    <a:pt x="16075" y="29158"/>
                  </a:cubicBezTo>
                  <a:cubicBezTo>
                    <a:pt x="15853" y="29158"/>
                    <a:pt x="15632" y="29203"/>
                    <a:pt x="15411" y="29228"/>
                  </a:cubicBezTo>
                  <a:cubicBezTo>
                    <a:pt x="12979" y="29835"/>
                    <a:pt x="10912" y="30991"/>
                    <a:pt x="9180" y="32997"/>
                  </a:cubicBezTo>
                  <a:cubicBezTo>
                    <a:pt x="7447" y="35064"/>
                    <a:pt x="6657" y="36310"/>
                    <a:pt x="5593" y="38164"/>
                  </a:cubicBezTo>
                  <a:cubicBezTo>
                    <a:pt x="4316" y="40383"/>
                    <a:pt x="3313" y="42723"/>
                    <a:pt x="2432" y="45124"/>
                  </a:cubicBezTo>
                  <a:cubicBezTo>
                    <a:pt x="2280" y="45550"/>
                    <a:pt x="2128" y="45915"/>
                    <a:pt x="2006" y="46340"/>
                  </a:cubicBezTo>
                  <a:cubicBezTo>
                    <a:pt x="1277" y="48438"/>
                    <a:pt x="912" y="50778"/>
                    <a:pt x="578" y="52936"/>
                  </a:cubicBezTo>
                  <a:cubicBezTo>
                    <a:pt x="517" y="53149"/>
                    <a:pt x="517" y="53301"/>
                    <a:pt x="487" y="53483"/>
                  </a:cubicBezTo>
                  <a:cubicBezTo>
                    <a:pt x="213" y="55429"/>
                    <a:pt x="0" y="57556"/>
                    <a:pt x="882" y="59380"/>
                  </a:cubicBezTo>
                  <a:cubicBezTo>
                    <a:pt x="912" y="59410"/>
                    <a:pt x="912" y="59441"/>
                    <a:pt x="942" y="59471"/>
                  </a:cubicBezTo>
                  <a:cubicBezTo>
                    <a:pt x="973" y="59593"/>
                    <a:pt x="1064" y="59684"/>
                    <a:pt x="1094" y="59775"/>
                  </a:cubicBezTo>
                  <a:cubicBezTo>
                    <a:pt x="1550" y="60535"/>
                    <a:pt x="2280" y="61234"/>
                    <a:pt x="3222" y="61386"/>
                  </a:cubicBezTo>
                  <a:cubicBezTo>
                    <a:pt x="3337" y="61402"/>
                    <a:pt x="3452" y="61410"/>
                    <a:pt x="3567" y="61410"/>
                  </a:cubicBezTo>
                  <a:cubicBezTo>
                    <a:pt x="4538" y="61410"/>
                    <a:pt x="5473" y="60863"/>
                    <a:pt x="6262" y="60292"/>
                  </a:cubicBezTo>
                  <a:cubicBezTo>
                    <a:pt x="7204" y="59562"/>
                    <a:pt x="8116" y="58711"/>
                    <a:pt x="8937" y="57860"/>
                  </a:cubicBezTo>
                  <a:cubicBezTo>
                    <a:pt x="9332" y="57404"/>
                    <a:pt x="9727" y="56948"/>
                    <a:pt x="10304" y="56675"/>
                  </a:cubicBezTo>
                  <a:cubicBezTo>
                    <a:pt x="10851" y="56401"/>
                    <a:pt x="11551" y="56371"/>
                    <a:pt x="12189" y="56340"/>
                  </a:cubicBezTo>
                  <a:cubicBezTo>
                    <a:pt x="13830" y="56249"/>
                    <a:pt x="15198" y="56432"/>
                    <a:pt x="16870" y="55824"/>
                  </a:cubicBezTo>
                  <a:cubicBezTo>
                    <a:pt x="17782" y="55489"/>
                    <a:pt x="18116" y="54760"/>
                    <a:pt x="18420" y="54213"/>
                  </a:cubicBezTo>
                  <a:cubicBezTo>
                    <a:pt x="18694" y="53666"/>
                    <a:pt x="18754" y="53088"/>
                    <a:pt x="18815" y="52480"/>
                  </a:cubicBezTo>
                  <a:lnTo>
                    <a:pt x="18815" y="52298"/>
                  </a:lnTo>
                  <a:cubicBezTo>
                    <a:pt x="18876" y="51234"/>
                    <a:pt x="18906" y="50170"/>
                    <a:pt x="18967" y="49106"/>
                  </a:cubicBezTo>
                  <a:cubicBezTo>
                    <a:pt x="20973" y="47222"/>
                    <a:pt x="22311" y="44699"/>
                    <a:pt x="22554" y="42115"/>
                  </a:cubicBezTo>
                  <a:cubicBezTo>
                    <a:pt x="22979" y="44243"/>
                    <a:pt x="23982" y="46310"/>
                    <a:pt x="25411" y="48073"/>
                  </a:cubicBezTo>
                  <a:cubicBezTo>
                    <a:pt x="25441" y="49501"/>
                    <a:pt x="25502" y="50900"/>
                    <a:pt x="25593" y="52267"/>
                  </a:cubicBezTo>
                  <a:lnTo>
                    <a:pt x="25593" y="52480"/>
                  </a:lnTo>
                  <a:cubicBezTo>
                    <a:pt x="25654" y="53058"/>
                    <a:pt x="25715" y="53635"/>
                    <a:pt x="25988" y="54152"/>
                  </a:cubicBezTo>
                  <a:cubicBezTo>
                    <a:pt x="26292" y="54760"/>
                    <a:pt x="26596" y="55459"/>
                    <a:pt x="27539" y="55793"/>
                  </a:cubicBezTo>
                  <a:cubicBezTo>
                    <a:pt x="28663" y="56231"/>
                    <a:pt x="29674" y="56268"/>
                    <a:pt x="30717" y="56268"/>
                  </a:cubicBezTo>
                  <a:cubicBezTo>
                    <a:pt x="30935" y="56268"/>
                    <a:pt x="31154" y="56267"/>
                    <a:pt x="31376" y="56267"/>
                  </a:cubicBezTo>
                  <a:cubicBezTo>
                    <a:pt x="31642" y="56267"/>
                    <a:pt x="31913" y="56269"/>
                    <a:pt x="32189" y="56280"/>
                  </a:cubicBezTo>
                  <a:cubicBezTo>
                    <a:pt x="32828" y="56340"/>
                    <a:pt x="33496" y="56371"/>
                    <a:pt x="34074" y="56644"/>
                  </a:cubicBezTo>
                  <a:cubicBezTo>
                    <a:pt x="34651" y="56888"/>
                    <a:pt x="35016" y="57404"/>
                    <a:pt x="35442" y="57799"/>
                  </a:cubicBezTo>
                  <a:cubicBezTo>
                    <a:pt x="36232" y="58681"/>
                    <a:pt x="37113" y="59532"/>
                    <a:pt x="38116" y="60231"/>
                  </a:cubicBezTo>
                  <a:cubicBezTo>
                    <a:pt x="38851" y="60830"/>
                    <a:pt x="39780" y="61379"/>
                    <a:pt x="40795" y="61379"/>
                  </a:cubicBezTo>
                  <a:cubicBezTo>
                    <a:pt x="40914" y="61379"/>
                    <a:pt x="41035" y="61372"/>
                    <a:pt x="41156" y="61356"/>
                  </a:cubicBezTo>
                  <a:cubicBezTo>
                    <a:pt x="41551" y="61265"/>
                    <a:pt x="41946" y="61113"/>
                    <a:pt x="42281" y="60839"/>
                  </a:cubicBezTo>
                  <a:cubicBezTo>
                    <a:pt x="42706" y="60535"/>
                    <a:pt x="43040" y="60170"/>
                    <a:pt x="43284" y="59745"/>
                  </a:cubicBezTo>
                  <a:cubicBezTo>
                    <a:pt x="43344" y="59593"/>
                    <a:pt x="43436" y="59441"/>
                    <a:pt x="43496" y="59319"/>
                  </a:cubicBezTo>
                  <a:cubicBezTo>
                    <a:pt x="44165" y="57435"/>
                    <a:pt x="43952" y="55337"/>
                    <a:pt x="43679" y="53362"/>
                  </a:cubicBezTo>
                  <a:cubicBezTo>
                    <a:pt x="43648" y="53179"/>
                    <a:pt x="43648" y="53027"/>
                    <a:pt x="43618" y="52845"/>
                  </a:cubicBezTo>
                  <a:cubicBezTo>
                    <a:pt x="43344" y="51021"/>
                    <a:pt x="43040" y="49045"/>
                    <a:pt x="42524" y="47252"/>
                  </a:cubicBezTo>
                  <a:cubicBezTo>
                    <a:pt x="41521" y="44425"/>
                    <a:pt x="40031" y="40626"/>
                    <a:pt x="38603" y="38042"/>
                  </a:cubicBezTo>
                  <a:cubicBezTo>
                    <a:pt x="37539" y="36188"/>
                    <a:pt x="36779" y="34942"/>
                    <a:pt x="34986" y="32875"/>
                  </a:cubicBezTo>
                  <a:cubicBezTo>
                    <a:pt x="33283" y="30869"/>
                    <a:pt x="31186" y="29744"/>
                    <a:pt x="28755" y="29136"/>
                  </a:cubicBezTo>
                  <a:cubicBezTo>
                    <a:pt x="28549" y="29068"/>
                    <a:pt x="28361" y="29034"/>
                    <a:pt x="28177" y="29034"/>
                  </a:cubicBezTo>
                  <a:cubicBezTo>
                    <a:pt x="28116" y="29034"/>
                    <a:pt x="28055" y="29038"/>
                    <a:pt x="27995" y="29045"/>
                  </a:cubicBezTo>
                  <a:cubicBezTo>
                    <a:pt x="27903" y="29045"/>
                    <a:pt x="27812" y="29076"/>
                    <a:pt x="27691" y="29136"/>
                  </a:cubicBezTo>
                  <a:cubicBezTo>
                    <a:pt x="27052" y="29319"/>
                    <a:pt x="26475" y="29896"/>
                    <a:pt x="26384" y="30443"/>
                  </a:cubicBezTo>
                  <a:cubicBezTo>
                    <a:pt x="25988" y="32875"/>
                    <a:pt x="25715" y="35307"/>
                    <a:pt x="25533" y="37799"/>
                  </a:cubicBezTo>
                  <a:cubicBezTo>
                    <a:pt x="24925" y="37252"/>
                    <a:pt x="24438" y="36674"/>
                    <a:pt x="24043" y="36036"/>
                  </a:cubicBezTo>
                  <a:lnTo>
                    <a:pt x="24043" y="36036"/>
                  </a:lnTo>
                  <a:cubicBezTo>
                    <a:pt x="24137" y="36070"/>
                    <a:pt x="24237" y="36085"/>
                    <a:pt x="24336" y="36085"/>
                  </a:cubicBezTo>
                  <a:cubicBezTo>
                    <a:pt x="24688" y="36085"/>
                    <a:pt x="25036" y="35888"/>
                    <a:pt x="25107" y="35580"/>
                  </a:cubicBezTo>
                  <a:cubicBezTo>
                    <a:pt x="25229" y="35246"/>
                    <a:pt x="24773" y="34820"/>
                    <a:pt x="24408" y="34668"/>
                  </a:cubicBezTo>
                  <a:lnTo>
                    <a:pt x="24408" y="34668"/>
                  </a:lnTo>
                  <a:cubicBezTo>
                    <a:pt x="24432" y="34671"/>
                    <a:pt x="24457" y="34672"/>
                    <a:pt x="24481" y="34672"/>
                  </a:cubicBezTo>
                  <a:cubicBezTo>
                    <a:pt x="24790" y="34672"/>
                    <a:pt x="25088" y="34496"/>
                    <a:pt x="25229" y="34243"/>
                  </a:cubicBezTo>
                  <a:cubicBezTo>
                    <a:pt x="25411" y="33939"/>
                    <a:pt x="25350" y="33544"/>
                    <a:pt x="25168" y="33240"/>
                  </a:cubicBezTo>
                  <a:cubicBezTo>
                    <a:pt x="24955" y="32936"/>
                    <a:pt x="24317" y="32541"/>
                    <a:pt x="24043" y="32267"/>
                  </a:cubicBezTo>
                  <a:lnTo>
                    <a:pt x="24043" y="32267"/>
                  </a:lnTo>
                  <a:cubicBezTo>
                    <a:pt x="24137" y="32291"/>
                    <a:pt x="24234" y="32302"/>
                    <a:pt x="24330" y="32302"/>
                  </a:cubicBezTo>
                  <a:cubicBezTo>
                    <a:pt x="24854" y="32302"/>
                    <a:pt x="25374" y="31970"/>
                    <a:pt x="25502" y="31507"/>
                  </a:cubicBezTo>
                  <a:cubicBezTo>
                    <a:pt x="25593" y="31051"/>
                    <a:pt x="25046" y="30352"/>
                    <a:pt x="24469" y="30109"/>
                  </a:cubicBezTo>
                  <a:lnTo>
                    <a:pt x="24469" y="30109"/>
                  </a:lnTo>
                  <a:cubicBezTo>
                    <a:pt x="24524" y="30120"/>
                    <a:pt x="24580" y="30125"/>
                    <a:pt x="24636" y="30125"/>
                  </a:cubicBezTo>
                  <a:cubicBezTo>
                    <a:pt x="25043" y="30125"/>
                    <a:pt x="25452" y="29848"/>
                    <a:pt x="25533" y="29501"/>
                  </a:cubicBezTo>
                  <a:cubicBezTo>
                    <a:pt x="25593" y="29076"/>
                    <a:pt x="25137" y="28528"/>
                    <a:pt x="24681" y="28437"/>
                  </a:cubicBezTo>
                  <a:cubicBezTo>
                    <a:pt x="24985" y="28407"/>
                    <a:pt x="25259" y="28164"/>
                    <a:pt x="25381" y="27951"/>
                  </a:cubicBezTo>
                  <a:cubicBezTo>
                    <a:pt x="25502" y="27617"/>
                    <a:pt x="25381" y="27221"/>
                    <a:pt x="25107" y="26948"/>
                  </a:cubicBezTo>
                  <a:cubicBezTo>
                    <a:pt x="24833" y="26705"/>
                    <a:pt x="24469" y="26401"/>
                    <a:pt x="24074" y="26310"/>
                  </a:cubicBezTo>
                  <a:lnTo>
                    <a:pt x="24074" y="26310"/>
                  </a:lnTo>
                  <a:cubicBezTo>
                    <a:pt x="24094" y="26311"/>
                    <a:pt x="24114" y="26311"/>
                    <a:pt x="24134" y="26311"/>
                  </a:cubicBezTo>
                  <a:cubicBezTo>
                    <a:pt x="24628" y="26311"/>
                    <a:pt x="25077" y="25957"/>
                    <a:pt x="25077" y="25519"/>
                  </a:cubicBezTo>
                  <a:cubicBezTo>
                    <a:pt x="25077" y="25104"/>
                    <a:pt x="24749" y="24613"/>
                    <a:pt x="24300" y="24529"/>
                  </a:cubicBezTo>
                  <a:lnTo>
                    <a:pt x="24300" y="24529"/>
                  </a:lnTo>
                  <a:cubicBezTo>
                    <a:pt x="24311" y="24529"/>
                    <a:pt x="24322" y="24529"/>
                    <a:pt x="24333" y="24529"/>
                  </a:cubicBezTo>
                  <a:cubicBezTo>
                    <a:pt x="24845" y="24529"/>
                    <a:pt x="25298" y="24165"/>
                    <a:pt x="25381" y="23726"/>
                  </a:cubicBezTo>
                  <a:cubicBezTo>
                    <a:pt x="25441" y="23270"/>
                    <a:pt x="25077" y="22784"/>
                    <a:pt x="24590" y="22632"/>
                  </a:cubicBezTo>
                  <a:lnTo>
                    <a:pt x="24590" y="22632"/>
                  </a:lnTo>
                  <a:cubicBezTo>
                    <a:pt x="24612" y="22634"/>
                    <a:pt x="24635" y="22635"/>
                    <a:pt x="24657" y="22635"/>
                  </a:cubicBezTo>
                  <a:cubicBezTo>
                    <a:pt x="24942" y="22635"/>
                    <a:pt x="25237" y="22460"/>
                    <a:pt x="25350" y="22206"/>
                  </a:cubicBezTo>
                  <a:cubicBezTo>
                    <a:pt x="25441" y="21902"/>
                    <a:pt x="25350" y="21537"/>
                    <a:pt x="25077" y="21294"/>
                  </a:cubicBezTo>
                  <a:cubicBezTo>
                    <a:pt x="24829" y="21102"/>
                    <a:pt x="24282" y="20884"/>
                    <a:pt x="23933" y="20822"/>
                  </a:cubicBezTo>
                  <a:lnTo>
                    <a:pt x="23933" y="20822"/>
                  </a:lnTo>
                  <a:cubicBezTo>
                    <a:pt x="23963" y="20825"/>
                    <a:pt x="23992" y="20826"/>
                    <a:pt x="24022" y="20826"/>
                  </a:cubicBezTo>
                  <a:cubicBezTo>
                    <a:pt x="24596" y="20826"/>
                    <a:pt x="25137" y="20358"/>
                    <a:pt x="25137" y="19866"/>
                  </a:cubicBezTo>
                  <a:cubicBezTo>
                    <a:pt x="25137" y="19347"/>
                    <a:pt x="24328" y="18779"/>
                    <a:pt x="23723" y="18779"/>
                  </a:cubicBezTo>
                  <a:cubicBezTo>
                    <a:pt x="23654" y="18779"/>
                    <a:pt x="23588" y="18786"/>
                    <a:pt x="23526" y="18802"/>
                  </a:cubicBezTo>
                  <a:cubicBezTo>
                    <a:pt x="23526" y="15914"/>
                    <a:pt x="23283" y="12966"/>
                    <a:pt x="22827" y="10078"/>
                  </a:cubicBezTo>
                  <a:cubicBezTo>
                    <a:pt x="22098" y="5732"/>
                    <a:pt x="19940" y="1020"/>
                    <a:pt x="14651" y="169"/>
                  </a:cubicBezTo>
                  <a:cubicBezTo>
                    <a:pt x="13932" y="54"/>
                    <a:pt x="13232" y="0"/>
                    <a:pt x="125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6" name="Google Shape;2896;p45"/>
            <p:cNvSpPr/>
            <p:nvPr/>
          </p:nvSpPr>
          <p:spPr>
            <a:xfrm>
              <a:off x="6477313" y="2985600"/>
              <a:ext cx="530425" cy="852950"/>
            </a:xfrm>
            <a:custGeom>
              <a:avLst/>
              <a:gdLst/>
              <a:ahLst/>
              <a:cxnLst/>
              <a:rect l="l" t="t" r="r" b="b"/>
              <a:pathLst>
                <a:path w="21217" h="34118" extrusionOk="0">
                  <a:moveTo>
                    <a:pt x="15715" y="0"/>
                  </a:moveTo>
                  <a:cubicBezTo>
                    <a:pt x="13921" y="1885"/>
                    <a:pt x="12189" y="3769"/>
                    <a:pt x="10395" y="5654"/>
                  </a:cubicBezTo>
                  <a:cubicBezTo>
                    <a:pt x="10091" y="5988"/>
                    <a:pt x="9787" y="6292"/>
                    <a:pt x="9575" y="6687"/>
                  </a:cubicBezTo>
                  <a:cubicBezTo>
                    <a:pt x="9149" y="7356"/>
                    <a:pt x="8997" y="8116"/>
                    <a:pt x="8876" y="8906"/>
                  </a:cubicBezTo>
                  <a:cubicBezTo>
                    <a:pt x="8876" y="9028"/>
                    <a:pt x="8845" y="9180"/>
                    <a:pt x="8845" y="9301"/>
                  </a:cubicBezTo>
                  <a:cubicBezTo>
                    <a:pt x="8756" y="9313"/>
                    <a:pt x="8668" y="9318"/>
                    <a:pt x="8579" y="9318"/>
                  </a:cubicBezTo>
                  <a:cubicBezTo>
                    <a:pt x="7973" y="9318"/>
                    <a:pt x="7393" y="9049"/>
                    <a:pt x="7021" y="8572"/>
                  </a:cubicBezTo>
                  <a:cubicBezTo>
                    <a:pt x="6596" y="8055"/>
                    <a:pt x="6474" y="7325"/>
                    <a:pt x="6718" y="6718"/>
                  </a:cubicBezTo>
                  <a:lnTo>
                    <a:pt x="6900" y="6596"/>
                  </a:lnTo>
                  <a:cubicBezTo>
                    <a:pt x="6738" y="5881"/>
                    <a:pt x="5946" y="5463"/>
                    <a:pt x="5148" y="5463"/>
                  </a:cubicBezTo>
                  <a:cubicBezTo>
                    <a:pt x="4895" y="5463"/>
                    <a:pt x="4642" y="5505"/>
                    <a:pt x="4407" y="5593"/>
                  </a:cubicBezTo>
                  <a:cubicBezTo>
                    <a:pt x="3435" y="5927"/>
                    <a:pt x="2766" y="6718"/>
                    <a:pt x="2128" y="7508"/>
                  </a:cubicBezTo>
                  <a:cubicBezTo>
                    <a:pt x="1368" y="8420"/>
                    <a:pt x="608" y="9423"/>
                    <a:pt x="304" y="10547"/>
                  </a:cubicBezTo>
                  <a:cubicBezTo>
                    <a:pt x="0" y="11763"/>
                    <a:pt x="274" y="13040"/>
                    <a:pt x="547" y="14256"/>
                  </a:cubicBezTo>
                  <a:cubicBezTo>
                    <a:pt x="821" y="15319"/>
                    <a:pt x="1125" y="16323"/>
                    <a:pt x="1429" y="17386"/>
                  </a:cubicBezTo>
                  <a:cubicBezTo>
                    <a:pt x="1672" y="18116"/>
                    <a:pt x="1885" y="18876"/>
                    <a:pt x="2432" y="19453"/>
                  </a:cubicBezTo>
                  <a:cubicBezTo>
                    <a:pt x="2796" y="19879"/>
                    <a:pt x="3435" y="20122"/>
                    <a:pt x="4043" y="20426"/>
                  </a:cubicBezTo>
                  <a:cubicBezTo>
                    <a:pt x="4863" y="20821"/>
                    <a:pt x="5532" y="21155"/>
                    <a:pt x="5654" y="21763"/>
                  </a:cubicBezTo>
                  <a:lnTo>
                    <a:pt x="5654" y="22098"/>
                  </a:lnTo>
                  <a:cubicBezTo>
                    <a:pt x="5107" y="25076"/>
                    <a:pt x="5471" y="27660"/>
                    <a:pt x="5502" y="30669"/>
                  </a:cubicBezTo>
                  <a:lnTo>
                    <a:pt x="5502" y="31034"/>
                  </a:lnTo>
                  <a:cubicBezTo>
                    <a:pt x="5711" y="31040"/>
                    <a:pt x="5921" y="31042"/>
                    <a:pt x="6131" y="31042"/>
                  </a:cubicBezTo>
                  <a:cubicBezTo>
                    <a:pt x="7023" y="31042"/>
                    <a:pt x="7924" y="30998"/>
                    <a:pt x="8784" y="30973"/>
                  </a:cubicBezTo>
                  <a:cubicBezTo>
                    <a:pt x="8663" y="29484"/>
                    <a:pt x="8632" y="28025"/>
                    <a:pt x="8632" y="26566"/>
                  </a:cubicBezTo>
                  <a:lnTo>
                    <a:pt x="8632" y="26019"/>
                  </a:lnTo>
                  <a:cubicBezTo>
                    <a:pt x="8689" y="26016"/>
                    <a:pt x="8745" y="26015"/>
                    <a:pt x="8801" y="26015"/>
                  </a:cubicBezTo>
                  <a:cubicBezTo>
                    <a:pt x="9418" y="26015"/>
                    <a:pt x="10051" y="26166"/>
                    <a:pt x="10608" y="26444"/>
                  </a:cubicBezTo>
                  <a:cubicBezTo>
                    <a:pt x="10608" y="28876"/>
                    <a:pt x="10456" y="31156"/>
                    <a:pt x="10456" y="33557"/>
                  </a:cubicBezTo>
                  <a:cubicBezTo>
                    <a:pt x="11189" y="33934"/>
                    <a:pt x="12019" y="34117"/>
                    <a:pt x="12864" y="34117"/>
                  </a:cubicBezTo>
                  <a:cubicBezTo>
                    <a:pt x="13175" y="34117"/>
                    <a:pt x="13489" y="34092"/>
                    <a:pt x="13800" y="34043"/>
                  </a:cubicBezTo>
                  <a:cubicBezTo>
                    <a:pt x="13678" y="32098"/>
                    <a:pt x="13709" y="30122"/>
                    <a:pt x="13830" y="28177"/>
                  </a:cubicBezTo>
                  <a:cubicBezTo>
                    <a:pt x="15715" y="27842"/>
                    <a:pt x="17782" y="27387"/>
                    <a:pt x="19058" y="25988"/>
                  </a:cubicBezTo>
                  <a:cubicBezTo>
                    <a:pt x="20031" y="24955"/>
                    <a:pt x="20396" y="23526"/>
                    <a:pt x="20639" y="22158"/>
                  </a:cubicBezTo>
                  <a:cubicBezTo>
                    <a:pt x="20821" y="21034"/>
                    <a:pt x="20943" y="19970"/>
                    <a:pt x="21004" y="18876"/>
                  </a:cubicBezTo>
                  <a:cubicBezTo>
                    <a:pt x="21095" y="17842"/>
                    <a:pt x="21095" y="16839"/>
                    <a:pt x="21034" y="15775"/>
                  </a:cubicBezTo>
                  <a:cubicBezTo>
                    <a:pt x="20973" y="14164"/>
                    <a:pt x="20700" y="12371"/>
                    <a:pt x="19332" y="11277"/>
                  </a:cubicBezTo>
                  <a:cubicBezTo>
                    <a:pt x="18329" y="10547"/>
                    <a:pt x="16779" y="10091"/>
                    <a:pt x="16718" y="8876"/>
                  </a:cubicBezTo>
                  <a:cubicBezTo>
                    <a:pt x="18389" y="7964"/>
                    <a:pt x="19848" y="6961"/>
                    <a:pt x="21216" y="5654"/>
                  </a:cubicBezTo>
                  <a:cubicBezTo>
                    <a:pt x="21004" y="5198"/>
                    <a:pt x="20730" y="4772"/>
                    <a:pt x="20274" y="4468"/>
                  </a:cubicBezTo>
                  <a:cubicBezTo>
                    <a:pt x="18268" y="5198"/>
                    <a:pt x="16353" y="6231"/>
                    <a:pt x="14742" y="7569"/>
                  </a:cubicBezTo>
                  <a:cubicBezTo>
                    <a:pt x="14225" y="7295"/>
                    <a:pt x="14073" y="6657"/>
                    <a:pt x="14225" y="6110"/>
                  </a:cubicBezTo>
                  <a:cubicBezTo>
                    <a:pt x="14377" y="5593"/>
                    <a:pt x="14742" y="5137"/>
                    <a:pt x="15076" y="4681"/>
                  </a:cubicBezTo>
                  <a:cubicBezTo>
                    <a:pt x="15988" y="3465"/>
                    <a:pt x="16779" y="2037"/>
                    <a:pt x="17326" y="669"/>
                  </a:cubicBezTo>
                  <a:cubicBezTo>
                    <a:pt x="16870" y="304"/>
                    <a:pt x="16323" y="61"/>
                    <a:pt x="15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7" name="Google Shape;2897;p45"/>
            <p:cNvSpPr/>
            <p:nvPr/>
          </p:nvSpPr>
          <p:spPr>
            <a:xfrm>
              <a:off x="6478813" y="3122925"/>
              <a:ext cx="288800" cy="514300"/>
            </a:xfrm>
            <a:custGeom>
              <a:avLst/>
              <a:gdLst/>
              <a:ahLst/>
              <a:cxnLst/>
              <a:rect l="l" t="t" r="r" b="b"/>
              <a:pathLst>
                <a:path w="11552" h="20572" extrusionOk="0">
                  <a:moveTo>
                    <a:pt x="5162" y="0"/>
                  </a:moveTo>
                  <a:cubicBezTo>
                    <a:pt x="4907" y="0"/>
                    <a:pt x="4650" y="42"/>
                    <a:pt x="4408" y="130"/>
                  </a:cubicBezTo>
                  <a:cubicBezTo>
                    <a:pt x="3466" y="465"/>
                    <a:pt x="2767" y="1255"/>
                    <a:pt x="2129" y="2045"/>
                  </a:cubicBezTo>
                  <a:cubicBezTo>
                    <a:pt x="1369" y="2957"/>
                    <a:pt x="609" y="3960"/>
                    <a:pt x="305" y="5085"/>
                  </a:cubicBezTo>
                  <a:cubicBezTo>
                    <a:pt x="1" y="6301"/>
                    <a:pt x="274" y="7577"/>
                    <a:pt x="578" y="8793"/>
                  </a:cubicBezTo>
                  <a:cubicBezTo>
                    <a:pt x="852" y="9857"/>
                    <a:pt x="1156" y="10860"/>
                    <a:pt x="1460" y="11924"/>
                  </a:cubicBezTo>
                  <a:lnTo>
                    <a:pt x="1673" y="12623"/>
                  </a:lnTo>
                  <a:cubicBezTo>
                    <a:pt x="1825" y="13109"/>
                    <a:pt x="2068" y="13596"/>
                    <a:pt x="2433" y="14021"/>
                  </a:cubicBezTo>
                  <a:cubicBezTo>
                    <a:pt x="3314" y="14963"/>
                    <a:pt x="5472" y="15237"/>
                    <a:pt x="5685" y="16331"/>
                  </a:cubicBezTo>
                  <a:cubicBezTo>
                    <a:pt x="6057" y="19167"/>
                    <a:pt x="8346" y="20572"/>
                    <a:pt x="8609" y="20572"/>
                  </a:cubicBezTo>
                  <a:cubicBezTo>
                    <a:pt x="8625" y="20572"/>
                    <a:pt x="8633" y="20567"/>
                    <a:pt x="8633" y="20556"/>
                  </a:cubicBezTo>
                  <a:cubicBezTo>
                    <a:pt x="7995" y="19492"/>
                    <a:pt x="6506" y="14295"/>
                    <a:pt x="7326" y="12805"/>
                  </a:cubicBezTo>
                  <a:cubicBezTo>
                    <a:pt x="8147" y="11316"/>
                    <a:pt x="9971" y="10495"/>
                    <a:pt x="10852" y="9127"/>
                  </a:cubicBezTo>
                  <a:cubicBezTo>
                    <a:pt x="11004" y="8915"/>
                    <a:pt x="11095" y="8671"/>
                    <a:pt x="11186" y="8398"/>
                  </a:cubicBezTo>
                  <a:cubicBezTo>
                    <a:pt x="11551" y="7243"/>
                    <a:pt x="11126" y="5936"/>
                    <a:pt x="10427" y="4933"/>
                  </a:cubicBezTo>
                  <a:cubicBezTo>
                    <a:pt x="10035" y="4430"/>
                    <a:pt x="9028" y="3824"/>
                    <a:pt x="8868" y="3824"/>
                  </a:cubicBezTo>
                  <a:cubicBezTo>
                    <a:pt x="8854" y="3824"/>
                    <a:pt x="8846" y="3829"/>
                    <a:pt x="8846" y="3839"/>
                  </a:cubicBezTo>
                  <a:cubicBezTo>
                    <a:pt x="8761" y="3850"/>
                    <a:pt x="8675" y="3856"/>
                    <a:pt x="8589" y="3856"/>
                  </a:cubicBezTo>
                  <a:cubicBezTo>
                    <a:pt x="7997" y="3856"/>
                    <a:pt x="7394" y="3587"/>
                    <a:pt x="7022" y="3109"/>
                  </a:cubicBezTo>
                  <a:cubicBezTo>
                    <a:pt x="6627" y="2592"/>
                    <a:pt x="6506" y="1863"/>
                    <a:pt x="6718" y="1255"/>
                  </a:cubicBezTo>
                  <a:lnTo>
                    <a:pt x="6931" y="1133"/>
                  </a:lnTo>
                  <a:cubicBezTo>
                    <a:pt x="6746" y="418"/>
                    <a:pt x="5966" y="0"/>
                    <a:pt x="5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8" name="Google Shape;2898;p45"/>
            <p:cNvSpPr/>
            <p:nvPr/>
          </p:nvSpPr>
          <p:spPr>
            <a:xfrm>
              <a:off x="6181713" y="1433450"/>
              <a:ext cx="716600" cy="621300"/>
            </a:xfrm>
            <a:custGeom>
              <a:avLst/>
              <a:gdLst/>
              <a:ahLst/>
              <a:cxnLst/>
              <a:rect l="l" t="t" r="r" b="b"/>
              <a:pathLst>
                <a:path w="28664" h="24852" extrusionOk="0">
                  <a:moveTo>
                    <a:pt x="11293" y="0"/>
                  </a:moveTo>
                  <a:cubicBezTo>
                    <a:pt x="10719" y="0"/>
                    <a:pt x="10146" y="16"/>
                    <a:pt x="9575" y="49"/>
                  </a:cubicBezTo>
                  <a:cubicBezTo>
                    <a:pt x="6444" y="201"/>
                    <a:pt x="3465" y="1872"/>
                    <a:pt x="1672" y="4395"/>
                  </a:cubicBezTo>
                  <a:cubicBezTo>
                    <a:pt x="638" y="5854"/>
                    <a:pt x="0" y="7648"/>
                    <a:pt x="122" y="9380"/>
                  </a:cubicBezTo>
                  <a:lnTo>
                    <a:pt x="122" y="9502"/>
                  </a:lnTo>
                  <a:cubicBezTo>
                    <a:pt x="274" y="11234"/>
                    <a:pt x="1186" y="12967"/>
                    <a:pt x="2705" y="13788"/>
                  </a:cubicBezTo>
                  <a:cubicBezTo>
                    <a:pt x="3358" y="14159"/>
                    <a:pt x="4114" y="14347"/>
                    <a:pt x="4863" y="14347"/>
                  </a:cubicBezTo>
                  <a:cubicBezTo>
                    <a:pt x="5892" y="14347"/>
                    <a:pt x="6908" y="13992"/>
                    <a:pt x="7629" y="13271"/>
                  </a:cubicBezTo>
                  <a:lnTo>
                    <a:pt x="7781" y="13301"/>
                  </a:lnTo>
                  <a:cubicBezTo>
                    <a:pt x="7933" y="14882"/>
                    <a:pt x="9332" y="16310"/>
                    <a:pt x="10943" y="16462"/>
                  </a:cubicBezTo>
                  <a:cubicBezTo>
                    <a:pt x="11733" y="16523"/>
                    <a:pt x="12797" y="16493"/>
                    <a:pt x="13040" y="17253"/>
                  </a:cubicBezTo>
                  <a:cubicBezTo>
                    <a:pt x="13192" y="17709"/>
                    <a:pt x="12918" y="18286"/>
                    <a:pt x="13192" y="18651"/>
                  </a:cubicBezTo>
                  <a:cubicBezTo>
                    <a:pt x="13648" y="19259"/>
                    <a:pt x="14803" y="18742"/>
                    <a:pt x="15228" y="19380"/>
                  </a:cubicBezTo>
                  <a:cubicBezTo>
                    <a:pt x="15563" y="19897"/>
                    <a:pt x="14924" y="20566"/>
                    <a:pt x="14955" y="21204"/>
                  </a:cubicBezTo>
                  <a:cubicBezTo>
                    <a:pt x="14955" y="21721"/>
                    <a:pt x="15472" y="22146"/>
                    <a:pt x="15867" y="22481"/>
                  </a:cubicBezTo>
                  <a:cubicBezTo>
                    <a:pt x="16991" y="23332"/>
                    <a:pt x="18207" y="24000"/>
                    <a:pt x="19301" y="24852"/>
                  </a:cubicBezTo>
                  <a:cubicBezTo>
                    <a:pt x="18876" y="24274"/>
                    <a:pt x="18511" y="23666"/>
                    <a:pt x="18298" y="22997"/>
                  </a:cubicBezTo>
                  <a:cubicBezTo>
                    <a:pt x="18146" y="22298"/>
                    <a:pt x="18238" y="21508"/>
                    <a:pt x="18724" y="21022"/>
                  </a:cubicBezTo>
                  <a:cubicBezTo>
                    <a:pt x="19200" y="20546"/>
                    <a:pt x="19860" y="20438"/>
                    <a:pt x="20504" y="20438"/>
                  </a:cubicBezTo>
                  <a:cubicBezTo>
                    <a:pt x="20600" y="20438"/>
                    <a:pt x="20696" y="20440"/>
                    <a:pt x="20791" y="20444"/>
                  </a:cubicBezTo>
                  <a:cubicBezTo>
                    <a:pt x="21377" y="20495"/>
                    <a:pt x="21985" y="20610"/>
                    <a:pt x="22596" y="20610"/>
                  </a:cubicBezTo>
                  <a:cubicBezTo>
                    <a:pt x="22713" y="20610"/>
                    <a:pt x="22831" y="20606"/>
                    <a:pt x="22949" y="20596"/>
                  </a:cubicBezTo>
                  <a:cubicBezTo>
                    <a:pt x="24378" y="20444"/>
                    <a:pt x="25563" y="19259"/>
                    <a:pt x="26140" y="17921"/>
                  </a:cubicBezTo>
                  <a:cubicBezTo>
                    <a:pt x="26718" y="16614"/>
                    <a:pt x="26596" y="15095"/>
                    <a:pt x="26566" y="13636"/>
                  </a:cubicBezTo>
                  <a:cubicBezTo>
                    <a:pt x="27782" y="13301"/>
                    <a:pt x="28481" y="11964"/>
                    <a:pt x="28572" y="10718"/>
                  </a:cubicBezTo>
                  <a:cubicBezTo>
                    <a:pt x="28663" y="10535"/>
                    <a:pt x="28663" y="10322"/>
                    <a:pt x="28603" y="10110"/>
                  </a:cubicBezTo>
                  <a:cubicBezTo>
                    <a:pt x="28542" y="9076"/>
                    <a:pt x="28147" y="8073"/>
                    <a:pt x="27782" y="7101"/>
                  </a:cubicBezTo>
                  <a:cubicBezTo>
                    <a:pt x="27174" y="5550"/>
                    <a:pt x="26536" y="3879"/>
                    <a:pt x="25229" y="2754"/>
                  </a:cubicBezTo>
                  <a:cubicBezTo>
                    <a:pt x="23982" y="1720"/>
                    <a:pt x="22250" y="1295"/>
                    <a:pt x="20639" y="1021"/>
                  </a:cubicBezTo>
                  <a:cubicBezTo>
                    <a:pt x="17558" y="457"/>
                    <a:pt x="14412" y="0"/>
                    <a:pt x="11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9" name="Google Shape;2899;p45"/>
            <p:cNvSpPr/>
            <p:nvPr/>
          </p:nvSpPr>
          <p:spPr>
            <a:xfrm>
              <a:off x="6728838" y="2013700"/>
              <a:ext cx="270525" cy="1022075"/>
            </a:xfrm>
            <a:custGeom>
              <a:avLst/>
              <a:gdLst/>
              <a:ahLst/>
              <a:cxnLst/>
              <a:rect l="l" t="t" r="r" b="b"/>
              <a:pathLst>
                <a:path w="10821" h="40883" fill="none" extrusionOk="0">
                  <a:moveTo>
                    <a:pt x="10821" y="40882"/>
                  </a:moveTo>
                  <a:cubicBezTo>
                    <a:pt x="5897" y="32919"/>
                    <a:pt x="4286" y="27235"/>
                    <a:pt x="4529" y="16870"/>
                  </a:cubicBezTo>
                  <a:cubicBezTo>
                    <a:pt x="4620" y="11398"/>
                    <a:pt x="3040" y="3313"/>
                    <a:pt x="0" y="0"/>
                  </a:cubicBezTo>
                </a:path>
              </a:pathLst>
            </a:custGeom>
            <a:noFill/>
            <a:ln w="190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0" name="Google Shape;2900;p45"/>
            <p:cNvSpPr/>
            <p:nvPr/>
          </p:nvSpPr>
          <p:spPr>
            <a:xfrm>
              <a:off x="6805588" y="1839675"/>
              <a:ext cx="71450" cy="318425"/>
            </a:xfrm>
            <a:custGeom>
              <a:avLst/>
              <a:gdLst/>
              <a:ahLst/>
              <a:cxnLst/>
              <a:rect l="l" t="t" r="r" b="b"/>
              <a:pathLst>
                <a:path w="2858" h="12737" fill="none" extrusionOk="0">
                  <a:moveTo>
                    <a:pt x="0" y="12736"/>
                  </a:moveTo>
                  <a:cubicBezTo>
                    <a:pt x="1915" y="8785"/>
                    <a:pt x="2857" y="4378"/>
                    <a:pt x="2857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1" name="Google Shape;2901;p45"/>
            <p:cNvSpPr/>
            <p:nvPr/>
          </p:nvSpPr>
          <p:spPr>
            <a:xfrm>
              <a:off x="6867888" y="1861725"/>
              <a:ext cx="73725" cy="95000"/>
            </a:xfrm>
            <a:custGeom>
              <a:avLst/>
              <a:gdLst/>
              <a:ahLst/>
              <a:cxnLst/>
              <a:rect l="l" t="t" r="r" b="b"/>
              <a:pathLst>
                <a:path w="2949" h="3800" fill="none" extrusionOk="0">
                  <a:moveTo>
                    <a:pt x="0" y="3799"/>
                  </a:moveTo>
                  <a:cubicBezTo>
                    <a:pt x="213" y="3313"/>
                    <a:pt x="639" y="2918"/>
                    <a:pt x="1095" y="2584"/>
                  </a:cubicBezTo>
                  <a:cubicBezTo>
                    <a:pt x="1551" y="2249"/>
                    <a:pt x="2007" y="1945"/>
                    <a:pt x="2341" y="1520"/>
                  </a:cubicBezTo>
                  <a:cubicBezTo>
                    <a:pt x="2675" y="1094"/>
                    <a:pt x="2949" y="547"/>
                    <a:pt x="2827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2" name="Google Shape;2902;p45"/>
            <p:cNvSpPr/>
            <p:nvPr/>
          </p:nvSpPr>
          <p:spPr>
            <a:xfrm>
              <a:off x="6910438" y="1858675"/>
              <a:ext cx="12175" cy="41050"/>
            </a:xfrm>
            <a:custGeom>
              <a:avLst/>
              <a:gdLst/>
              <a:ahLst/>
              <a:cxnLst/>
              <a:rect l="l" t="t" r="r" b="b"/>
              <a:pathLst>
                <a:path w="487" h="1642" fill="none" extrusionOk="0">
                  <a:moveTo>
                    <a:pt x="487" y="1642"/>
                  </a:moveTo>
                  <a:cubicBezTo>
                    <a:pt x="274" y="1125"/>
                    <a:pt x="61" y="578"/>
                    <a:pt x="1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3" name="Google Shape;2903;p45"/>
            <p:cNvSpPr/>
            <p:nvPr/>
          </p:nvSpPr>
          <p:spPr>
            <a:xfrm>
              <a:off x="6794188" y="1912625"/>
              <a:ext cx="53200" cy="162650"/>
            </a:xfrm>
            <a:custGeom>
              <a:avLst/>
              <a:gdLst/>
              <a:ahLst/>
              <a:cxnLst/>
              <a:rect l="l" t="t" r="r" b="b"/>
              <a:pathLst>
                <a:path w="2128" h="6506" fill="none" extrusionOk="0">
                  <a:moveTo>
                    <a:pt x="1824" y="6505"/>
                  </a:moveTo>
                  <a:cubicBezTo>
                    <a:pt x="2128" y="6019"/>
                    <a:pt x="2067" y="5381"/>
                    <a:pt x="1885" y="4833"/>
                  </a:cubicBezTo>
                  <a:cubicBezTo>
                    <a:pt x="1672" y="4317"/>
                    <a:pt x="1307" y="3861"/>
                    <a:pt x="1034" y="3374"/>
                  </a:cubicBezTo>
                  <a:cubicBezTo>
                    <a:pt x="456" y="2341"/>
                    <a:pt x="91" y="1186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4" name="Google Shape;2904;p45"/>
            <p:cNvSpPr/>
            <p:nvPr/>
          </p:nvSpPr>
          <p:spPr>
            <a:xfrm>
              <a:off x="6822288" y="1929350"/>
              <a:ext cx="9900" cy="67650"/>
            </a:xfrm>
            <a:custGeom>
              <a:avLst/>
              <a:gdLst/>
              <a:ahLst/>
              <a:cxnLst/>
              <a:rect l="l" t="t" r="r" b="b"/>
              <a:pathLst>
                <a:path w="396" h="2706" fill="none" extrusionOk="0">
                  <a:moveTo>
                    <a:pt x="1" y="2705"/>
                  </a:moveTo>
                  <a:cubicBezTo>
                    <a:pt x="244" y="1824"/>
                    <a:pt x="396" y="912"/>
                    <a:pt x="396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5" name="Google Shape;2905;p45"/>
            <p:cNvSpPr/>
            <p:nvPr/>
          </p:nvSpPr>
          <p:spPr>
            <a:xfrm>
              <a:off x="6771388" y="1961250"/>
              <a:ext cx="35725" cy="10675"/>
            </a:xfrm>
            <a:custGeom>
              <a:avLst/>
              <a:gdLst/>
              <a:ahLst/>
              <a:cxnLst/>
              <a:rect l="l" t="t" r="r" b="b"/>
              <a:pathLst>
                <a:path w="1429" h="427" fill="none" extrusionOk="0">
                  <a:moveTo>
                    <a:pt x="1429" y="426"/>
                  </a:moveTo>
                  <a:cubicBezTo>
                    <a:pt x="912" y="426"/>
                    <a:pt x="426" y="274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6" name="Google Shape;2906;p45"/>
            <p:cNvSpPr/>
            <p:nvPr/>
          </p:nvSpPr>
          <p:spPr>
            <a:xfrm>
              <a:off x="6663488" y="2003050"/>
              <a:ext cx="118550" cy="104900"/>
            </a:xfrm>
            <a:custGeom>
              <a:avLst/>
              <a:gdLst/>
              <a:ahLst/>
              <a:cxnLst/>
              <a:rect l="l" t="t" r="r" b="b"/>
              <a:pathLst>
                <a:path w="4742" h="4196" fill="none" extrusionOk="0">
                  <a:moveTo>
                    <a:pt x="4742" y="4195"/>
                  </a:moveTo>
                  <a:cubicBezTo>
                    <a:pt x="3648" y="4165"/>
                    <a:pt x="2614" y="3557"/>
                    <a:pt x="1854" y="2736"/>
                  </a:cubicBezTo>
                  <a:cubicBezTo>
                    <a:pt x="1094" y="1946"/>
                    <a:pt x="517" y="973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7" name="Google Shape;2907;p45"/>
            <p:cNvSpPr/>
            <p:nvPr/>
          </p:nvSpPr>
          <p:spPr>
            <a:xfrm>
              <a:off x="6698438" y="1990900"/>
              <a:ext cx="22825" cy="85875"/>
            </a:xfrm>
            <a:custGeom>
              <a:avLst/>
              <a:gdLst/>
              <a:ahLst/>
              <a:cxnLst/>
              <a:rect l="l" t="t" r="r" b="b"/>
              <a:pathLst>
                <a:path w="913" h="3435" fill="none" extrusionOk="0">
                  <a:moveTo>
                    <a:pt x="730" y="3435"/>
                  </a:moveTo>
                  <a:cubicBezTo>
                    <a:pt x="912" y="2250"/>
                    <a:pt x="639" y="1003"/>
                    <a:pt x="0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8" name="Google Shape;2908;p45"/>
            <p:cNvSpPr/>
            <p:nvPr/>
          </p:nvSpPr>
          <p:spPr>
            <a:xfrm>
              <a:off x="6708313" y="1974175"/>
              <a:ext cx="6100" cy="34225"/>
            </a:xfrm>
            <a:custGeom>
              <a:avLst/>
              <a:gdLst/>
              <a:ahLst/>
              <a:cxnLst/>
              <a:rect l="l" t="t" r="r" b="b"/>
              <a:pathLst>
                <a:path w="244" h="1369" fill="none" extrusionOk="0">
                  <a:moveTo>
                    <a:pt x="0" y="1368"/>
                  </a:moveTo>
                  <a:cubicBezTo>
                    <a:pt x="183" y="943"/>
                    <a:pt x="244" y="457"/>
                    <a:pt x="213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9" name="Google Shape;2909;p45"/>
            <p:cNvSpPr/>
            <p:nvPr/>
          </p:nvSpPr>
          <p:spPr>
            <a:xfrm>
              <a:off x="6911963" y="2684675"/>
              <a:ext cx="57025" cy="188475"/>
            </a:xfrm>
            <a:custGeom>
              <a:avLst/>
              <a:gdLst/>
              <a:ahLst/>
              <a:cxnLst/>
              <a:rect l="l" t="t" r="r" b="b"/>
              <a:pathLst>
                <a:path w="2281" h="7539" fill="none" extrusionOk="0">
                  <a:moveTo>
                    <a:pt x="122" y="7539"/>
                  </a:moveTo>
                  <a:cubicBezTo>
                    <a:pt x="0" y="6232"/>
                    <a:pt x="700" y="5016"/>
                    <a:pt x="1277" y="3800"/>
                  </a:cubicBezTo>
                  <a:cubicBezTo>
                    <a:pt x="1824" y="2614"/>
                    <a:pt x="2280" y="1155"/>
                    <a:pt x="1733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0" name="Google Shape;2910;p45"/>
            <p:cNvSpPr/>
            <p:nvPr/>
          </p:nvSpPr>
          <p:spPr>
            <a:xfrm>
              <a:off x="6923363" y="2793350"/>
              <a:ext cx="98800" cy="28900"/>
            </a:xfrm>
            <a:custGeom>
              <a:avLst/>
              <a:gdLst/>
              <a:ahLst/>
              <a:cxnLst/>
              <a:rect l="l" t="t" r="r" b="b"/>
              <a:pathLst>
                <a:path w="3952" h="1156" fill="none" extrusionOk="0">
                  <a:moveTo>
                    <a:pt x="0" y="1155"/>
                  </a:moveTo>
                  <a:cubicBezTo>
                    <a:pt x="1216" y="456"/>
                    <a:pt x="2554" y="91"/>
                    <a:pt x="3952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1" name="Google Shape;2911;p45"/>
            <p:cNvSpPr/>
            <p:nvPr/>
          </p:nvSpPr>
          <p:spPr>
            <a:xfrm>
              <a:off x="6902838" y="2696075"/>
              <a:ext cx="53225" cy="50175"/>
            </a:xfrm>
            <a:custGeom>
              <a:avLst/>
              <a:gdLst/>
              <a:ahLst/>
              <a:cxnLst/>
              <a:rect l="l" t="t" r="r" b="b"/>
              <a:pathLst>
                <a:path w="2129" h="2007" fill="none" extrusionOk="0">
                  <a:moveTo>
                    <a:pt x="2128" y="2006"/>
                  </a:moveTo>
                  <a:cubicBezTo>
                    <a:pt x="1277" y="1459"/>
                    <a:pt x="578" y="791"/>
                    <a:pt x="1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2" name="Google Shape;2912;p45"/>
            <p:cNvSpPr/>
            <p:nvPr/>
          </p:nvSpPr>
          <p:spPr>
            <a:xfrm>
              <a:off x="6963638" y="2683150"/>
              <a:ext cx="37250" cy="36500"/>
            </a:xfrm>
            <a:custGeom>
              <a:avLst/>
              <a:gdLst/>
              <a:ahLst/>
              <a:cxnLst/>
              <a:rect l="l" t="t" r="r" b="b"/>
              <a:pathLst>
                <a:path w="1490" h="1460" fill="none" extrusionOk="0">
                  <a:moveTo>
                    <a:pt x="0" y="1460"/>
                  </a:moveTo>
                  <a:cubicBezTo>
                    <a:pt x="578" y="1034"/>
                    <a:pt x="1064" y="578"/>
                    <a:pt x="1490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3" name="Google Shape;2913;p45"/>
            <p:cNvSpPr/>
            <p:nvPr/>
          </p:nvSpPr>
          <p:spPr>
            <a:xfrm>
              <a:off x="6962863" y="2805500"/>
              <a:ext cx="47150" cy="18250"/>
            </a:xfrm>
            <a:custGeom>
              <a:avLst/>
              <a:gdLst/>
              <a:ahLst/>
              <a:cxnLst/>
              <a:rect l="l" t="t" r="r" b="b"/>
              <a:pathLst>
                <a:path w="1886" h="730" fill="none" extrusionOk="0">
                  <a:moveTo>
                    <a:pt x="1" y="0"/>
                  </a:moveTo>
                  <a:cubicBezTo>
                    <a:pt x="518" y="426"/>
                    <a:pt x="1217" y="699"/>
                    <a:pt x="1885" y="73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4" name="Google Shape;2914;p45"/>
            <p:cNvSpPr/>
            <p:nvPr/>
          </p:nvSpPr>
          <p:spPr>
            <a:xfrm>
              <a:off x="6997838" y="2755350"/>
              <a:ext cx="22800" cy="37250"/>
            </a:xfrm>
            <a:custGeom>
              <a:avLst/>
              <a:gdLst/>
              <a:ahLst/>
              <a:cxnLst/>
              <a:rect l="l" t="t" r="r" b="b"/>
              <a:pathLst>
                <a:path w="912" h="1490" fill="none" extrusionOk="0">
                  <a:moveTo>
                    <a:pt x="0" y="1490"/>
                  </a:moveTo>
                  <a:cubicBezTo>
                    <a:pt x="0" y="882"/>
                    <a:pt x="365" y="304"/>
                    <a:pt x="912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5" name="Google Shape;2915;p45"/>
            <p:cNvSpPr/>
            <p:nvPr/>
          </p:nvSpPr>
          <p:spPr>
            <a:xfrm>
              <a:off x="6929438" y="2682400"/>
              <a:ext cx="3825" cy="40300"/>
            </a:xfrm>
            <a:custGeom>
              <a:avLst/>
              <a:gdLst/>
              <a:ahLst/>
              <a:cxnLst/>
              <a:rect l="l" t="t" r="r" b="b"/>
              <a:pathLst>
                <a:path w="153" h="1612" fill="none" extrusionOk="0">
                  <a:moveTo>
                    <a:pt x="1" y="1611"/>
                  </a:moveTo>
                  <a:cubicBezTo>
                    <a:pt x="153" y="1095"/>
                    <a:pt x="153" y="547"/>
                    <a:pt x="31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6" name="Google Shape;2916;p45"/>
            <p:cNvSpPr/>
            <p:nvPr/>
          </p:nvSpPr>
          <p:spPr>
            <a:xfrm>
              <a:off x="6671063" y="2056250"/>
              <a:ext cx="182400" cy="758400"/>
            </a:xfrm>
            <a:custGeom>
              <a:avLst/>
              <a:gdLst/>
              <a:ahLst/>
              <a:cxnLst/>
              <a:rect l="l" t="t" r="r" b="b"/>
              <a:pathLst>
                <a:path w="7296" h="30336" fill="none" extrusionOk="0">
                  <a:moveTo>
                    <a:pt x="1" y="0"/>
                  </a:moveTo>
                  <a:cubicBezTo>
                    <a:pt x="1" y="0"/>
                    <a:pt x="3648" y="6292"/>
                    <a:pt x="3648" y="12858"/>
                  </a:cubicBezTo>
                  <a:cubicBezTo>
                    <a:pt x="3648" y="21490"/>
                    <a:pt x="7296" y="30335"/>
                    <a:pt x="7296" y="30335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7" name="Google Shape;2917;p45"/>
            <p:cNvSpPr/>
            <p:nvPr/>
          </p:nvSpPr>
          <p:spPr>
            <a:xfrm>
              <a:off x="6446913" y="2012925"/>
              <a:ext cx="276625" cy="185450"/>
            </a:xfrm>
            <a:custGeom>
              <a:avLst/>
              <a:gdLst/>
              <a:ahLst/>
              <a:cxnLst/>
              <a:rect l="l" t="t" r="r" b="b"/>
              <a:pathLst>
                <a:path w="11065" h="7418" fill="none" extrusionOk="0">
                  <a:moveTo>
                    <a:pt x="11064" y="7417"/>
                  </a:moveTo>
                  <a:cubicBezTo>
                    <a:pt x="7174" y="5198"/>
                    <a:pt x="3496" y="2736"/>
                    <a:pt x="0" y="1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8" name="Google Shape;2918;p45"/>
            <p:cNvSpPr/>
            <p:nvPr/>
          </p:nvSpPr>
          <p:spPr>
            <a:xfrm>
              <a:off x="6509213" y="1990125"/>
              <a:ext cx="95025" cy="136825"/>
            </a:xfrm>
            <a:custGeom>
              <a:avLst/>
              <a:gdLst/>
              <a:ahLst/>
              <a:cxnLst/>
              <a:rect l="l" t="t" r="r" b="b"/>
              <a:pathLst>
                <a:path w="3801" h="5473" fill="none" extrusionOk="0">
                  <a:moveTo>
                    <a:pt x="3800" y="5472"/>
                  </a:moveTo>
                  <a:cubicBezTo>
                    <a:pt x="3101" y="3344"/>
                    <a:pt x="1764" y="1399"/>
                    <a:pt x="1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9" name="Google Shape;2919;p45"/>
            <p:cNvSpPr/>
            <p:nvPr/>
          </p:nvSpPr>
          <p:spPr>
            <a:xfrm>
              <a:off x="6563938" y="1982525"/>
              <a:ext cx="7625" cy="76025"/>
            </a:xfrm>
            <a:custGeom>
              <a:avLst/>
              <a:gdLst/>
              <a:ahLst/>
              <a:cxnLst/>
              <a:rect l="l" t="t" r="r" b="b"/>
              <a:pathLst>
                <a:path w="305" h="3041" fill="none" extrusionOk="0">
                  <a:moveTo>
                    <a:pt x="304" y="3040"/>
                  </a:moveTo>
                  <a:cubicBezTo>
                    <a:pt x="183" y="2007"/>
                    <a:pt x="91" y="1004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0" name="Google Shape;2920;p45"/>
            <p:cNvSpPr/>
            <p:nvPr/>
          </p:nvSpPr>
          <p:spPr>
            <a:xfrm>
              <a:off x="6506938" y="2021300"/>
              <a:ext cx="31950" cy="2300"/>
            </a:xfrm>
            <a:custGeom>
              <a:avLst/>
              <a:gdLst/>
              <a:ahLst/>
              <a:cxnLst/>
              <a:rect l="l" t="t" r="r" b="b"/>
              <a:pathLst>
                <a:path w="1278" h="92" fill="none" extrusionOk="0">
                  <a:moveTo>
                    <a:pt x="1277" y="0"/>
                  </a:moveTo>
                  <a:cubicBezTo>
                    <a:pt x="852" y="91"/>
                    <a:pt x="396" y="91"/>
                    <a:pt x="1" y="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1" name="Google Shape;2921;p45"/>
            <p:cNvSpPr/>
            <p:nvPr/>
          </p:nvSpPr>
          <p:spPr>
            <a:xfrm>
              <a:off x="6343563" y="1960500"/>
              <a:ext cx="149725" cy="98050"/>
            </a:xfrm>
            <a:custGeom>
              <a:avLst/>
              <a:gdLst/>
              <a:ahLst/>
              <a:cxnLst/>
              <a:rect l="l" t="t" r="r" b="b"/>
              <a:pathLst>
                <a:path w="5989" h="3922" fill="none" extrusionOk="0">
                  <a:moveTo>
                    <a:pt x="5988" y="3678"/>
                  </a:moveTo>
                  <a:cubicBezTo>
                    <a:pt x="4742" y="3921"/>
                    <a:pt x="3374" y="3648"/>
                    <a:pt x="2280" y="3010"/>
                  </a:cubicBezTo>
                  <a:cubicBezTo>
                    <a:pt x="1155" y="2311"/>
                    <a:pt x="335" y="1247"/>
                    <a:pt x="0" y="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2" name="Google Shape;2922;p45"/>
            <p:cNvSpPr/>
            <p:nvPr/>
          </p:nvSpPr>
          <p:spPr>
            <a:xfrm>
              <a:off x="6376238" y="1929350"/>
              <a:ext cx="18250" cy="96525"/>
            </a:xfrm>
            <a:custGeom>
              <a:avLst/>
              <a:gdLst/>
              <a:ahLst/>
              <a:cxnLst/>
              <a:rect l="l" t="t" r="r" b="b"/>
              <a:pathLst>
                <a:path w="730" h="3861" fill="none" extrusionOk="0">
                  <a:moveTo>
                    <a:pt x="456" y="3860"/>
                  </a:moveTo>
                  <a:cubicBezTo>
                    <a:pt x="92" y="2614"/>
                    <a:pt x="730" y="1094"/>
                    <a:pt x="0" y="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3" name="Google Shape;2923;p45"/>
            <p:cNvSpPr/>
            <p:nvPr/>
          </p:nvSpPr>
          <p:spPr>
            <a:xfrm>
              <a:off x="6295688" y="1985575"/>
              <a:ext cx="59300" cy="15225"/>
            </a:xfrm>
            <a:custGeom>
              <a:avLst/>
              <a:gdLst/>
              <a:ahLst/>
              <a:cxnLst/>
              <a:rect l="l" t="t" r="r" b="b"/>
              <a:pathLst>
                <a:path w="2372" h="609" fill="none" extrusionOk="0">
                  <a:moveTo>
                    <a:pt x="2371" y="487"/>
                  </a:moveTo>
                  <a:cubicBezTo>
                    <a:pt x="1551" y="608"/>
                    <a:pt x="700" y="396"/>
                    <a:pt x="1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4" name="Google Shape;2924;p45"/>
            <p:cNvSpPr/>
            <p:nvPr/>
          </p:nvSpPr>
          <p:spPr>
            <a:xfrm>
              <a:off x="6367113" y="2048650"/>
              <a:ext cx="60050" cy="18250"/>
            </a:xfrm>
            <a:custGeom>
              <a:avLst/>
              <a:gdLst/>
              <a:ahLst/>
              <a:cxnLst/>
              <a:rect l="l" t="t" r="r" b="b"/>
              <a:pathLst>
                <a:path w="2402" h="730" fill="none" extrusionOk="0">
                  <a:moveTo>
                    <a:pt x="2402" y="0"/>
                  </a:moveTo>
                  <a:cubicBezTo>
                    <a:pt x="1672" y="395"/>
                    <a:pt x="821" y="639"/>
                    <a:pt x="1" y="73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5" name="Google Shape;2925;p45"/>
            <p:cNvSpPr/>
            <p:nvPr/>
          </p:nvSpPr>
          <p:spPr>
            <a:xfrm>
              <a:off x="6937788" y="2727975"/>
              <a:ext cx="1180150" cy="2351900"/>
            </a:xfrm>
            <a:custGeom>
              <a:avLst/>
              <a:gdLst/>
              <a:ahLst/>
              <a:cxnLst/>
              <a:rect l="l" t="t" r="r" b="b"/>
              <a:pathLst>
                <a:path w="47206" h="94076" fill="none" extrusionOk="0">
                  <a:moveTo>
                    <a:pt x="1" y="9454"/>
                  </a:moveTo>
                  <a:cubicBezTo>
                    <a:pt x="1" y="9454"/>
                    <a:pt x="12007" y="1"/>
                    <a:pt x="21947" y="7873"/>
                  </a:cubicBezTo>
                  <a:cubicBezTo>
                    <a:pt x="31035" y="15047"/>
                    <a:pt x="21855" y="29637"/>
                    <a:pt x="27965" y="46172"/>
                  </a:cubicBezTo>
                  <a:cubicBezTo>
                    <a:pt x="33831" y="61856"/>
                    <a:pt x="47205" y="76415"/>
                    <a:pt x="46810" y="94075"/>
                  </a:cubicBezTo>
                </a:path>
              </a:pathLst>
            </a:custGeom>
            <a:noFill/>
            <a:ln w="190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6" name="Google Shape;2926;p45"/>
            <p:cNvSpPr/>
            <p:nvPr/>
          </p:nvSpPr>
          <p:spPr>
            <a:xfrm>
              <a:off x="7104963" y="2881475"/>
              <a:ext cx="129225" cy="81350"/>
            </a:xfrm>
            <a:custGeom>
              <a:avLst/>
              <a:gdLst/>
              <a:ahLst/>
              <a:cxnLst/>
              <a:rect l="l" t="t" r="r" b="b"/>
              <a:pathLst>
                <a:path w="5169" h="3254" fill="none" extrusionOk="0">
                  <a:moveTo>
                    <a:pt x="1" y="1"/>
                  </a:moveTo>
                  <a:cubicBezTo>
                    <a:pt x="426" y="1"/>
                    <a:pt x="761" y="214"/>
                    <a:pt x="1095" y="457"/>
                  </a:cubicBezTo>
                  <a:cubicBezTo>
                    <a:pt x="1399" y="730"/>
                    <a:pt x="1673" y="1034"/>
                    <a:pt x="1946" y="1308"/>
                  </a:cubicBezTo>
                  <a:cubicBezTo>
                    <a:pt x="2797" y="2220"/>
                    <a:pt x="3952" y="2888"/>
                    <a:pt x="5168" y="325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7" name="Google Shape;2927;p45"/>
            <p:cNvSpPr/>
            <p:nvPr/>
          </p:nvSpPr>
          <p:spPr>
            <a:xfrm>
              <a:off x="7139163" y="2909600"/>
              <a:ext cx="17500" cy="77525"/>
            </a:xfrm>
            <a:custGeom>
              <a:avLst/>
              <a:gdLst/>
              <a:ahLst/>
              <a:cxnLst/>
              <a:rect l="l" t="t" r="r" b="b"/>
              <a:pathLst>
                <a:path w="700" h="3101" fill="none" extrusionOk="0">
                  <a:moveTo>
                    <a:pt x="244" y="1"/>
                  </a:moveTo>
                  <a:cubicBezTo>
                    <a:pt x="1" y="1064"/>
                    <a:pt x="183" y="2159"/>
                    <a:pt x="700" y="310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8" name="Google Shape;2928;p45"/>
            <p:cNvSpPr/>
            <p:nvPr/>
          </p:nvSpPr>
          <p:spPr>
            <a:xfrm>
              <a:off x="7206788" y="2925550"/>
              <a:ext cx="65375" cy="26625"/>
            </a:xfrm>
            <a:custGeom>
              <a:avLst/>
              <a:gdLst/>
              <a:ahLst/>
              <a:cxnLst/>
              <a:rect l="l" t="t" r="r" b="b"/>
              <a:pathLst>
                <a:path w="2615" h="1065" fill="none" extrusionOk="0">
                  <a:moveTo>
                    <a:pt x="1" y="1065"/>
                  </a:moveTo>
                  <a:cubicBezTo>
                    <a:pt x="670" y="396"/>
                    <a:pt x="1642" y="1"/>
                    <a:pt x="2615" y="3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9" name="Google Shape;2929;p45"/>
            <p:cNvSpPr/>
            <p:nvPr/>
          </p:nvSpPr>
          <p:spPr>
            <a:xfrm>
              <a:off x="7244038" y="2933150"/>
              <a:ext cx="31175" cy="22825"/>
            </a:xfrm>
            <a:custGeom>
              <a:avLst/>
              <a:gdLst/>
              <a:ahLst/>
              <a:cxnLst/>
              <a:rect l="l" t="t" r="r" b="b"/>
              <a:pathLst>
                <a:path w="1247" h="913" fill="none" extrusionOk="0">
                  <a:moveTo>
                    <a:pt x="0" y="1"/>
                  </a:moveTo>
                  <a:cubicBezTo>
                    <a:pt x="274" y="426"/>
                    <a:pt x="699" y="761"/>
                    <a:pt x="1247" y="91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0" name="Google Shape;2930;p45"/>
            <p:cNvSpPr/>
            <p:nvPr/>
          </p:nvSpPr>
          <p:spPr>
            <a:xfrm>
              <a:off x="7145238" y="2949125"/>
              <a:ext cx="41825" cy="27375"/>
            </a:xfrm>
            <a:custGeom>
              <a:avLst/>
              <a:gdLst/>
              <a:ahLst/>
              <a:cxnLst/>
              <a:rect l="l" t="t" r="r" b="b"/>
              <a:pathLst>
                <a:path w="1673" h="1095" fill="none" extrusionOk="0">
                  <a:moveTo>
                    <a:pt x="1" y="0"/>
                  </a:moveTo>
                  <a:cubicBezTo>
                    <a:pt x="548" y="395"/>
                    <a:pt x="1095" y="730"/>
                    <a:pt x="1673" y="1094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1" name="Google Shape;2931;p45"/>
            <p:cNvSpPr/>
            <p:nvPr/>
          </p:nvSpPr>
          <p:spPr>
            <a:xfrm>
              <a:off x="7135363" y="2971150"/>
              <a:ext cx="12200" cy="36500"/>
            </a:xfrm>
            <a:custGeom>
              <a:avLst/>
              <a:gdLst/>
              <a:ahLst/>
              <a:cxnLst/>
              <a:rect l="l" t="t" r="r" b="b"/>
              <a:pathLst>
                <a:path w="488" h="1460" fill="none" extrusionOk="0">
                  <a:moveTo>
                    <a:pt x="487" y="1"/>
                  </a:moveTo>
                  <a:cubicBezTo>
                    <a:pt x="214" y="457"/>
                    <a:pt x="62" y="912"/>
                    <a:pt x="1" y="146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2" name="Google Shape;2932;p45"/>
            <p:cNvSpPr/>
            <p:nvPr/>
          </p:nvSpPr>
          <p:spPr>
            <a:xfrm>
              <a:off x="7411963" y="2807775"/>
              <a:ext cx="115525" cy="67650"/>
            </a:xfrm>
            <a:custGeom>
              <a:avLst/>
              <a:gdLst/>
              <a:ahLst/>
              <a:cxnLst/>
              <a:rect l="l" t="t" r="r" b="b"/>
              <a:pathLst>
                <a:path w="4621" h="2706" fill="none" extrusionOk="0">
                  <a:moveTo>
                    <a:pt x="1" y="2706"/>
                  </a:moveTo>
                  <a:cubicBezTo>
                    <a:pt x="1703" y="2159"/>
                    <a:pt x="2858" y="335"/>
                    <a:pt x="4621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3" name="Google Shape;2933;p45"/>
            <p:cNvSpPr/>
            <p:nvPr/>
          </p:nvSpPr>
          <p:spPr>
            <a:xfrm>
              <a:off x="7449963" y="2791050"/>
              <a:ext cx="22075" cy="58550"/>
            </a:xfrm>
            <a:custGeom>
              <a:avLst/>
              <a:gdLst/>
              <a:ahLst/>
              <a:cxnLst/>
              <a:rect l="l" t="t" r="r" b="b"/>
              <a:pathLst>
                <a:path w="883" h="2342" fill="none" extrusionOk="0">
                  <a:moveTo>
                    <a:pt x="274" y="2341"/>
                  </a:moveTo>
                  <a:cubicBezTo>
                    <a:pt x="1" y="1521"/>
                    <a:pt x="274" y="548"/>
                    <a:pt x="882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4" name="Google Shape;2934;p45"/>
            <p:cNvSpPr/>
            <p:nvPr/>
          </p:nvSpPr>
          <p:spPr>
            <a:xfrm>
              <a:off x="7445413" y="2791825"/>
              <a:ext cx="7625" cy="26625"/>
            </a:xfrm>
            <a:custGeom>
              <a:avLst/>
              <a:gdLst/>
              <a:ahLst/>
              <a:cxnLst/>
              <a:rect l="l" t="t" r="r" b="b"/>
              <a:pathLst>
                <a:path w="305" h="1065" fill="none" extrusionOk="0">
                  <a:moveTo>
                    <a:pt x="304" y="1064"/>
                  </a:moveTo>
                  <a:cubicBezTo>
                    <a:pt x="91" y="760"/>
                    <a:pt x="0" y="365"/>
                    <a:pt x="0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5" name="Google Shape;2935;p45"/>
            <p:cNvSpPr/>
            <p:nvPr/>
          </p:nvSpPr>
          <p:spPr>
            <a:xfrm>
              <a:off x="7474288" y="2838175"/>
              <a:ext cx="62325" cy="9900"/>
            </a:xfrm>
            <a:custGeom>
              <a:avLst/>
              <a:gdLst/>
              <a:ahLst/>
              <a:cxnLst/>
              <a:rect l="l" t="t" r="r" b="b"/>
              <a:pathLst>
                <a:path w="2493" h="396" fill="none" extrusionOk="0">
                  <a:moveTo>
                    <a:pt x="0" y="0"/>
                  </a:moveTo>
                  <a:cubicBezTo>
                    <a:pt x="821" y="244"/>
                    <a:pt x="1642" y="395"/>
                    <a:pt x="2493" y="335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6" name="Google Shape;2936;p45"/>
            <p:cNvSpPr/>
            <p:nvPr/>
          </p:nvSpPr>
          <p:spPr>
            <a:xfrm>
              <a:off x="7500113" y="2846525"/>
              <a:ext cx="22075" cy="26625"/>
            </a:xfrm>
            <a:custGeom>
              <a:avLst/>
              <a:gdLst/>
              <a:ahLst/>
              <a:cxnLst/>
              <a:rect l="l" t="t" r="r" b="b"/>
              <a:pathLst>
                <a:path w="883" h="1065" fill="none" extrusionOk="0">
                  <a:moveTo>
                    <a:pt x="1" y="1"/>
                  </a:moveTo>
                  <a:cubicBezTo>
                    <a:pt x="1" y="517"/>
                    <a:pt x="396" y="973"/>
                    <a:pt x="882" y="1065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7" name="Google Shape;2937;p45"/>
            <p:cNvSpPr/>
            <p:nvPr/>
          </p:nvSpPr>
          <p:spPr>
            <a:xfrm>
              <a:off x="7453013" y="3214325"/>
              <a:ext cx="140600" cy="158825"/>
            </a:xfrm>
            <a:custGeom>
              <a:avLst/>
              <a:gdLst/>
              <a:ahLst/>
              <a:cxnLst/>
              <a:rect l="l" t="t" r="r" b="b"/>
              <a:pathLst>
                <a:path w="5624" h="6353" fill="none" extrusionOk="0">
                  <a:moveTo>
                    <a:pt x="5623" y="0"/>
                  </a:moveTo>
                  <a:cubicBezTo>
                    <a:pt x="5228" y="912"/>
                    <a:pt x="4438" y="1550"/>
                    <a:pt x="3617" y="2097"/>
                  </a:cubicBezTo>
                  <a:cubicBezTo>
                    <a:pt x="2797" y="2614"/>
                    <a:pt x="1915" y="3070"/>
                    <a:pt x="1246" y="3769"/>
                  </a:cubicBezTo>
                  <a:cubicBezTo>
                    <a:pt x="517" y="4438"/>
                    <a:pt x="0" y="5380"/>
                    <a:pt x="91" y="635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8" name="Google Shape;2938;p45"/>
            <p:cNvSpPr/>
            <p:nvPr/>
          </p:nvSpPr>
          <p:spPr>
            <a:xfrm>
              <a:off x="7547988" y="3267500"/>
              <a:ext cx="4575" cy="98825"/>
            </a:xfrm>
            <a:custGeom>
              <a:avLst/>
              <a:gdLst/>
              <a:ahLst/>
              <a:cxnLst/>
              <a:rect l="l" t="t" r="r" b="b"/>
              <a:pathLst>
                <a:path w="183" h="3953" fill="none" extrusionOk="0">
                  <a:moveTo>
                    <a:pt x="1" y="1"/>
                  </a:moveTo>
                  <a:cubicBezTo>
                    <a:pt x="153" y="1277"/>
                    <a:pt x="183" y="2615"/>
                    <a:pt x="183" y="395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9" name="Google Shape;2939;p45"/>
            <p:cNvSpPr/>
            <p:nvPr/>
          </p:nvSpPr>
          <p:spPr>
            <a:xfrm>
              <a:off x="7429438" y="3233325"/>
              <a:ext cx="139850" cy="18250"/>
            </a:xfrm>
            <a:custGeom>
              <a:avLst/>
              <a:gdLst/>
              <a:ahLst/>
              <a:cxnLst/>
              <a:rect l="l" t="t" r="r" b="b"/>
              <a:pathLst>
                <a:path w="5594" h="730" fill="none" extrusionOk="0">
                  <a:moveTo>
                    <a:pt x="5594" y="334"/>
                  </a:moveTo>
                  <a:cubicBezTo>
                    <a:pt x="4651" y="395"/>
                    <a:pt x="3709" y="152"/>
                    <a:pt x="2767" y="91"/>
                  </a:cubicBezTo>
                  <a:cubicBezTo>
                    <a:pt x="1794" y="0"/>
                    <a:pt x="730" y="122"/>
                    <a:pt x="1" y="73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0" name="Google Shape;2940;p45"/>
            <p:cNvSpPr/>
            <p:nvPr/>
          </p:nvSpPr>
          <p:spPr>
            <a:xfrm>
              <a:off x="7453013" y="3209000"/>
              <a:ext cx="62325" cy="26625"/>
            </a:xfrm>
            <a:custGeom>
              <a:avLst/>
              <a:gdLst/>
              <a:ahLst/>
              <a:cxnLst/>
              <a:rect l="l" t="t" r="r" b="b"/>
              <a:pathLst>
                <a:path w="2493" h="1065" fill="none" extrusionOk="0">
                  <a:moveTo>
                    <a:pt x="2493" y="1064"/>
                  </a:moveTo>
                  <a:cubicBezTo>
                    <a:pt x="1763" y="487"/>
                    <a:pt x="912" y="92"/>
                    <a:pt x="0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1" name="Google Shape;2941;p45"/>
            <p:cNvSpPr/>
            <p:nvPr/>
          </p:nvSpPr>
          <p:spPr>
            <a:xfrm>
              <a:off x="7451488" y="3239400"/>
              <a:ext cx="22050" cy="46375"/>
            </a:xfrm>
            <a:custGeom>
              <a:avLst/>
              <a:gdLst/>
              <a:ahLst/>
              <a:cxnLst/>
              <a:rect l="l" t="t" r="r" b="b"/>
              <a:pathLst>
                <a:path w="882" h="1855" fill="none" extrusionOk="0">
                  <a:moveTo>
                    <a:pt x="882" y="0"/>
                  </a:moveTo>
                  <a:cubicBezTo>
                    <a:pt x="699" y="639"/>
                    <a:pt x="396" y="1277"/>
                    <a:pt x="0" y="1854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2" name="Google Shape;2942;p45"/>
            <p:cNvSpPr/>
            <p:nvPr/>
          </p:nvSpPr>
          <p:spPr>
            <a:xfrm>
              <a:off x="7502388" y="3292575"/>
              <a:ext cx="2325" cy="54750"/>
            </a:xfrm>
            <a:custGeom>
              <a:avLst/>
              <a:gdLst/>
              <a:ahLst/>
              <a:cxnLst/>
              <a:rect l="l" t="t" r="r" b="b"/>
              <a:pathLst>
                <a:path w="93" h="2190" fill="none" extrusionOk="0">
                  <a:moveTo>
                    <a:pt x="92" y="1"/>
                  </a:moveTo>
                  <a:cubicBezTo>
                    <a:pt x="62" y="700"/>
                    <a:pt x="31" y="1460"/>
                    <a:pt x="1" y="2189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3" name="Google Shape;2943;p45"/>
            <p:cNvSpPr/>
            <p:nvPr/>
          </p:nvSpPr>
          <p:spPr>
            <a:xfrm>
              <a:off x="7426413" y="3317650"/>
              <a:ext cx="41825" cy="17525"/>
            </a:xfrm>
            <a:custGeom>
              <a:avLst/>
              <a:gdLst/>
              <a:ahLst/>
              <a:cxnLst/>
              <a:rect l="l" t="t" r="r" b="b"/>
              <a:pathLst>
                <a:path w="1673" h="701" fill="none" extrusionOk="0">
                  <a:moveTo>
                    <a:pt x="1672" y="1"/>
                  </a:moveTo>
                  <a:cubicBezTo>
                    <a:pt x="1064" y="62"/>
                    <a:pt x="456" y="305"/>
                    <a:pt x="0" y="70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4" name="Google Shape;2944;p45"/>
            <p:cNvSpPr/>
            <p:nvPr/>
          </p:nvSpPr>
          <p:spPr>
            <a:xfrm>
              <a:off x="7521388" y="3311575"/>
              <a:ext cx="25100" cy="31200"/>
            </a:xfrm>
            <a:custGeom>
              <a:avLst/>
              <a:gdLst/>
              <a:ahLst/>
              <a:cxnLst/>
              <a:rect l="l" t="t" r="r" b="b"/>
              <a:pathLst>
                <a:path w="1004" h="1248" fill="none" extrusionOk="0">
                  <a:moveTo>
                    <a:pt x="1004" y="1"/>
                  </a:moveTo>
                  <a:cubicBezTo>
                    <a:pt x="548" y="305"/>
                    <a:pt x="183" y="700"/>
                    <a:pt x="1" y="1247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5" name="Google Shape;2945;p45"/>
            <p:cNvSpPr/>
            <p:nvPr/>
          </p:nvSpPr>
          <p:spPr>
            <a:xfrm>
              <a:off x="7578388" y="3497750"/>
              <a:ext cx="142125" cy="120100"/>
            </a:xfrm>
            <a:custGeom>
              <a:avLst/>
              <a:gdLst/>
              <a:ahLst/>
              <a:cxnLst/>
              <a:rect l="l" t="t" r="r" b="b"/>
              <a:pathLst>
                <a:path w="5685" h="4804" fill="none" extrusionOk="0">
                  <a:moveTo>
                    <a:pt x="0" y="1"/>
                  </a:moveTo>
                  <a:cubicBezTo>
                    <a:pt x="517" y="1065"/>
                    <a:pt x="1733" y="1460"/>
                    <a:pt x="2766" y="2037"/>
                  </a:cubicBezTo>
                  <a:cubicBezTo>
                    <a:pt x="3952" y="2736"/>
                    <a:pt x="4955" y="3679"/>
                    <a:pt x="5684" y="480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6" name="Google Shape;2946;p45"/>
            <p:cNvSpPr/>
            <p:nvPr/>
          </p:nvSpPr>
          <p:spPr>
            <a:xfrm>
              <a:off x="7618663" y="3536500"/>
              <a:ext cx="21300" cy="88950"/>
            </a:xfrm>
            <a:custGeom>
              <a:avLst/>
              <a:gdLst/>
              <a:ahLst/>
              <a:cxnLst/>
              <a:rect l="l" t="t" r="r" b="b"/>
              <a:pathLst>
                <a:path w="852" h="3558" fill="none" extrusionOk="0">
                  <a:moveTo>
                    <a:pt x="122" y="1"/>
                  </a:moveTo>
                  <a:cubicBezTo>
                    <a:pt x="0" y="1217"/>
                    <a:pt x="244" y="2463"/>
                    <a:pt x="852" y="3557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7" name="Google Shape;2947;p45"/>
            <p:cNvSpPr/>
            <p:nvPr/>
          </p:nvSpPr>
          <p:spPr>
            <a:xfrm>
              <a:off x="7646788" y="3536500"/>
              <a:ext cx="85875" cy="9150"/>
            </a:xfrm>
            <a:custGeom>
              <a:avLst/>
              <a:gdLst/>
              <a:ahLst/>
              <a:cxnLst/>
              <a:rect l="l" t="t" r="r" b="b"/>
              <a:pathLst>
                <a:path w="3435" h="366" fill="none" extrusionOk="0">
                  <a:moveTo>
                    <a:pt x="0" y="366"/>
                  </a:moveTo>
                  <a:cubicBezTo>
                    <a:pt x="1094" y="31"/>
                    <a:pt x="2310" y="1"/>
                    <a:pt x="3435" y="274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8" name="Google Shape;2948;p45"/>
            <p:cNvSpPr/>
            <p:nvPr/>
          </p:nvSpPr>
          <p:spPr>
            <a:xfrm>
              <a:off x="7677938" y="3509150"/>
              <a:ext cx="38775" cy="27375"/>
            </a:xfrm>
            <a:custGeom>
              <a:avLst/>
              <a:gdLst/>
              <a:ahLst/>
              <a:cxnLst/>
              <a:rect l="l" t="t" r="r" b="b"/>
              <a:pathLst>
                <a:path w="1551" h="1095" fill="none" extrusionOk="0">
                  <a:moveTo>
                    <a:pt x="0" y="1095"/>
                  </a:moveTo>
                  <a:cubicBezTo>
                    <a:pt x="213" y="457"/>
                    <a:pt x="882" y="1"/>
                    <a:pt x="1550" y="3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9" name="Google Shape;2949;p45"/>
            <p:cNvSpPr/>
            <p:nvPr/>
          </p:nvSpPr>
          <p:spPr>
            <a:xfrm>
              <a:off x="7689338" y="3574500"/>
              <a:ext cx="49400" cy="19775"/>
            </a:xfrm>
            <a:custGeom>
              <a:avLst/>
              <a:gdLst/>
              <a:ahLst/>
              <a:cxnLst/>
              <a:rect l="l" t="t" r="r" b="b"/>
              <a:pathLst>
                <a:path w="1976" h="791" fill="none" extrusionOk="0">
                  <a:moveTo>
                    <a:pt x="0" y="335"/>
                  </a:moveTo>
                  <a:cubicBezTo>
                    <a:pt x="639" y="1"/>
                    <a:pt x="1550" y="183"/>
                    <a:pt x="1976" y="79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0" name="Google Shape;2950;p45"/>
            <p:cNvSpPr/>
            <p:nvPr/>
          </p:nvSpPr>
          <p:spPr>
            <a:xfrm>
              <a:off x="7663488" y="3566150"/>
              <a:ext cx="14475" cy="47125"/>
            </a:xfrm>
            <a:custGeom>
              <a:avLst/>
              <a:gdLst/>
              <a:ahLst/>
              <a:cxnLst/>
              <a:rect l="l" t="t" r="r" b="b"/>
              <a:pathLst>
                <a:path w="579" h="1885" fill="none" extrusionOk="0">
                  <a:moveTo>
                    <a:pt x="183" y="0"/>
                  </a:moveTo>
                  <a:cubicBezTo>
                    <a:pt x="1" y="639"/>
                    <a:pt x="153" y="1368"/>
                    <a:pt x="578" y="1885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1" name="Google Shape;2951;p45"/>
            <p:cNvSpPr/>
            <p:nvPr/>
          </p:nvSpPr>
          <p:spPr>
            <a:xfrm>
              <a:off x="7622463" y="3573750"/>
              <a:ext cx="28900" cy="21300"/>
            </a:xfrm>
            <a:custGeom>
              <a:avLst/>
              <a:gdLst/>
              <a:ahLst/>
              <a:cxnLst/>
              <a:rect l="l" t="t" r="r" b="b"/>
              <a:pathLst>
                <a:path w="1156" h="852" fill="none" extrusionOk="0">
                  <a:moveTo>
                    <a:pt x="0" y="0"/>
                  </a:moveTo>
                  <a:cubicBezTo>
                    <a:pt x="517" y="91"/>
                    <a:pt x="912" y="456"/>
                    <a:pt x="1155" y="85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2" name="Google Shape;2952;p45"/>
            <p:cNvSpPr/>
            <p:nvPr/>
          </p:nvSpPr>
          <p:spPr>
            <a:xfrm>
              <a:off x="7754688" y="4133775"/>
              <a:ext cx="200625" cy="85900"/>
            </a:xfrm>
            <a:custGeom>
              <a:avLst/>
              <a:gdLst/>
              <a:ahLst/>
              <a:cxnLst/>
              <a:rect l="l" t="t" r="r" b="b"/>
              <a:pathLst>
                <a:path w="8025" h="3436" fill="none" extrusionOk="0">
                  <a:moveTo>
                    <a:pt x="0" y="1"/>
                  </a:moveTo>
                  <a:cubicBezTo>
                    <a:pt x="1338" y="700"/>
                    <a:pt x="2857" y="852"/>
                    <a:pt x="4286" y="1186"/>
                  </a:cubicBezTo>
                  <a:cubicBezTo>
                    <a:pt x="5745" y="1521"/>
                    <a:pt x="7265" y="2159"/>
                    <a:pt x="8025" y="3436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3" name="Google Shape;2953;p45"/>
            <p:cNvSpPr/>
            <p:nvPr/>
          </p:nvSpPr>
          <p:spPr>
            <a:xfrm>
              <a:off x="7802563" y="4095800"/>
              <a:ext cx="136800" cy="51675"/>
            </a:xfrm>
            <a:custGeom>
              <a:avLst/>
              <a:gdLst/>
              <a:ahLst/>
              <a:cxnLst/>
              <a:rect l="l" t="t" r="r" b="b"/>
              <a:pathLst>
                <a:path w="5472" h="2067" fill="none" extrusionOk="0">
                  <a:moveTo>
                    <a:pt x="0" y="2067"/>
                  </a:moveTo>
                  <a:cubicBezTo>
                    <a:pt x="547" y="1976"/>
                    <a:pt x="973" y="1520"/>
                    <a:pt x="1429" y="1185"/>
                  </a:cubicBezTo>
                  <a:cubicBezTo>
                    <a:pt x="2553" y="304"/>
                    <a:pt x="4073" y="0"/>
                    <a:pt x="5471" y="334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4" name="Google Shape;2954;p45"/>
            <p:cNvSpPr/>
            <p:nvPr/>
          </p:nvSpPr>
          <p:spPr>
            <a:xfrm>
              <a:off x="7871713" y="4164950"/>
              <a:ext cx="68400" cy="142875"/>
            </a:xfrm>
            <a:custGeom>
              <a:avLst/>
              <a:gdLst/>
              <a:ahLst/>
              <a:cxnLst/>
              <a:rect l="l" t="t" r="r" b="b"/>
              <a:pathLst>
                <a:path w="2736" h="5715" fill="none" extrusionOk="0">
                  <a:moveTo>
                    <a:pt x="0" y="0"/>
                  </a:moveTo>
                  <a:cubicBezTo>
                    <a:pt x="183" y="1064"/>
                    <a:pt x="426" y="2128"/>
                    <a:pt x="790" y="3161"/>
                  </a:cubicBezTo>
                  <a:cubicBezTo>
                    <a:pt x="1216" y="4164"/>
                    <a:pt x="1824" y="5106"/>
                    <a:pt x="2736" y="5714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5" name="Google Shape;2955;p45"/>
            <p:cNvSpPr/>
            <p:nvPr/>
          </p:nvSpPr>
          <p:spPr>
            <a:xfrm>
              <a:off x="7936288" y="4187725"/>
              <a:ext cx="41075" cy="9150"/>
            </a:xfrm>
            <a:custGeom>
              <a:avLst/>
              <a:gdLst/>
              <a:ahLst/>
              <a:cxnLst/>
              <a:rect l="l" t="t" r="r" b="b"/>
              <a:pathLst>
                <a:path w="1643" h="366" fill="none" extrusionOk="0">
                  <a:moveTo>
                    <a:pt x="1" y="153"/>
                  </a:moveTo>
                  <a:cubicBezTo>
                    <a:pt x="518" y="1"/>
                    <a:pt x="1125" y="92"/>
                    <a:pt x="1642" y="366"/>
                  </a:cubicBezTo>
                </a:path>
              </a:pathLst>
            </a:custGeom>
            <a:noFill/>
            <a:ln w="9875" cap="rnd" cmpd="sng">
              <a:solidFill>
                <a:srgbClr val="F04A6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6" name="Google Shape;2956;p45"/>
            <p:cNvSpPr/>
            <p:nvPr/>
          </p:nvSpPr>
          <p:spPr>
            <a:xfrm>
              <a:off x="7890713" y="4237125"/>
              <a:ext cx="67650" cy="21300"/>
            </a:xfrm>
            <a:custGeom>
              <a:avLst/>
              <a:gdLst/>
              <a:ahLst/>
              <a:cxnLst/>
              <a:rect l="l" t="t" r="r" b="b"/>
              <a:pathLst>
                <a:path w="2706" h="852" fill="none" extrusionOk="0">
                  <a:moveTo>
                    <a:pt x="0" y="153"/>
                  </a:moveTo>
                  <a:cubicBezTo>
                    <a:pt x="942" y="1"/>
                    <a:pt x="1945" y="244"/>
                    <a:pt x="2705" y="85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7" name="Google Shape;2957;p45"/>
            <p:cNvSpPr/>
            <p:nvPr/>
          </p:nvSpPr>
          <p:spPr>
            <a:xfrm>
              <a:off x="7916538" y="4276650"/>
              <a:ext cx="44850" cy="17500"/>
            </a:xfrm>
            <a:custGeom>
              <a:avLst/>
              <a:gdLst/>
              <a:ahLst/>
              <a:cxnLst/>
              <a:rect l="l" t="t" r="r" b="b"/>
              <a:pathLst>
                <a:path w="1794" h="700" fill="none" extrusionOk="0">
                  <a:moveTo>
                    <a:pt x="1" y="304"/>
                  </a:moveTo>
                  <a:cubicBezTo>
                    <a:pt x="608" y="0"/>
                    <a:pt x="1399" y="183"/>
                    <a:pt x="1794" y="699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8" name="Google Shape;2958;p45"/>
            <p:cNvSpPr/>
            <p:nvPr/>
          </p:nvSpPr>
          <p:spPr>
            <a:xfrm>
              <a:off x="7856513" y="4200650"/>
              <a:ext cx="19025" cy="68425"/>
            </a:xfrm>
            <a:custGeom>
              <a:avLst/>
              <a:gdLst/>
              <a:ahLst/>
              <a:cxnLst/>
              <a:rect l="l" t="t" r="r" b="b"/>
              <a:pathLst>
                <a:path w="761" h="2737" fill="none" extrusionOk="0">
                  <a:moveTo>
                    <a:pt x="760" y="1"/>
                  </a:moveTo>
                  <a:cubicBezTo>
                    <a:pt x="122" y="761"/>
                    <a:pt x="0" y="1855"/>
                    <a:pt x="426" y="2736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9" name="Google Shape;2959;p45"/>
            <p:cNvSpPr/>
            <p:nvPr/>
          </p:nvSpPr>
          <p:spPr>
            <a:xfrm>
              <a:off x="7845863" y="4123150"/>
              <a:ext cx="50175" cy="31925"/>
            </a:xfrm>
            <a:custGeom>
              <a:avLst/>
              <a:gdLst/>
              <a:ahLst/>
              <a:cxnLst/>
              <a:rect l="l" t="t" r="r" b="b"/>
              <a:pathLst>
                <a:path w="2007" h="1277" fill="none" extrusionOk="0">
                  <a:moveTo>
                    <a:pt x="1" y="0"/>
                  </a:moveTo>
                  <a:cubicBezTo>
                    <a:pt x="578" y="578"/>
                    <a:pt x="1247" y="1003"/>
                    <a:pt x="2007" y="1277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0" name="Google Shape;2960;p45"/>
            <p:cNvSpPr/>
            <p:nvPr/>
          </p:nvSpPr>
          <p:spPr>
            <a:xfrm>
              <a:off x="7894513" y="4106425"/>
              <a:ext cx="50925" cy="41050"/>
            </a:xfrm>
            <a:custGeom>
              <a:avLst/>
              <a:gdLst/>
              <a:ahLst/>
              <a:cxnLst/>
              <a:rect l="l" t="t" r="r" b="b"/>
              <a:pathLst>
                <a:path w="2037" h="1642" fill="none" extrusionOk="0">
                  <a:moveTo>
                    <a:pt x="0" y="1"/>
                  </a:moveTo>
                  <a:cubicBezTo>
                    <a:pt x="578" y="669"/>
                    <a:pt x="1246" y="1247"/>
                    <a:pt x="2037" y="164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1" name="Google Shape;2961;p45"/>
            <p:cNvSpPr/>
            <p:nvPr/>
          </p:nvSpPr>
          <p:spPr>
            <a:xfrm>
              <a:off x="7912738" y="4121625"/>
              <a:ext cx="38025" cy="6875"/>
            </a:xfrm>
            <a:custGeom>
              <a:avLst/>
              <a:gdLst/>
              <a:ahLst/>
              <a:cxnLst/>
              <a:rect l="l" t="t" r="r" b="b"/>
              <a:pathLst>
                <a:path w="1521" h="275" fill="none" extrusionOk="0">
                  <a:moveTo>
                    <a:pt x="1" y="152"/>
                  </a:moveTo>
                  <a:cubicBezTo>
                    <a:pt x="487" y="0"/>
                    <a:pt x="1064" y="31"/>
                    <a:pt x="1520" y="274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2" name="Google Shape;2962;p45"/>
            <p:cNvSpPr/>
            <p:nvPr/>
          </p:nvSpPr>
          <p:spPr>
            <a:xfrm>
              <a:off x="7871713" y="4057025"/>
              <a:ext cx="12925" cy="49425"/>
            </a:xfrm>
            <a:custGeom>
              <a:avLst/>
              <a:gdLst/>
              <a:ahLst/>
              <a:cxnLst/>
              <a:rect l="l" t="t" r="r" b="b"/>
              <a:pathLst>
                <a:path w="517" h="1977" fill="none" extrusionOk="0">
                  <a:moveTo>
                    <a:pt x="61" y="1977"/>
                  </a:moveTo>
                  <a:cubicBezTo>
                    <a:pt x="0" y="1277"/>
                    <a:pt x="152" y="578"/>
                    <a:pt x="517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3" name="Google Shape;2963;p45"/>
            <p:cNvSpPr/>
            <p:nvPr/>
          </p:nvSpPr>
          <p:spPr>
            <a:xfrm>
              <a:off x="7963663" y="4599600"/>
              <a:ext cx="54725" cy="236350"/>
            </a:xfrm>
            <a:custGeom>
              <a:avLst/>
              <a:gdLst/>
              <a:ahLst/>
              <a:cxnLst/>
              <a:rect l="l" t="t" r="r" b="b"/>
              <a:pathLst>
                <a:path w="2189" h="9454" fill="none" extrusionOk="0">
                  <a:moveTo>
                    <a:pt x="1520" y="0"/>
                  </a:moveTo>
                  <a:cubicBezTo>
                    <a:pt x="1307" y="943"/>
                    <a:pt x="669" y="1733"/>
                    <a:pt x="395" y="2645"/>
                  </a:cubicBezTo>
                  <a:cubicBezTo>
                    <a:pt x="0" y="3800"/>
                    <a:pt x="122" y="5076"/>
                    <a:pt x="547" y="6231"/>
                  </a:cubicBezTo>
                  <a:cubicBezTo>
                    <a:pt x="912" y="7356"/>
                    <a:pt x="1550" y="8420"/>
                    <a:pt x="2189" y="945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4" name="Google Shape;2964;p45"/>
            <p:cNvSpPr/>
            <p:nvPr/>
          </p:nvSpPr>
          <p:spPr>
            <a:xfrm>
              <a:off x="7967463" y="4684700"/>
              <a:ext cx="173275" cy="95775"/>
            </a:xfrm>
            <a:custGeom>
              <a:avLst/>
              <a:gdLst/>
              <a:ahLst/>
              <a:cxnLst/>
              <a:rect l="l" t="t" r="r" b="b"/>
              <a:pathLst>
                <a:path w="6931" h="3831" fill="none" extrusionOk="0">
                  <a:moveTo>
                    <a:pt x="0" y="1"/>
                  </a:moveTo>
                  <a:cubicBezTo>
                    <a:pt x="395" y="852"/>
                    <a:pt x="1155" y="1399"/>
                    <a:pt x="1976" y="1764"/>
                  </a:cubicBezTo>
                  <a:cubicBezTo>
                    <a:pt x="2827" y="2098"/>
                    <a:pt x="3739" y="2280"/>
                    <a:pt x="4559" y="2554"/>
                  </a:cubicBezTo>
                  <a:cubicBezTo>
                    <a:pt x="5441" y="2827"/>
                    <a:pt x="6322" y="3192"/>
                    <a:pt x="6930" y="383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5" name="Google Shape;2965;p45"/>
            <p:cNvSpPr/>
            <p:nvPr/>
          </p:nvSpPr>
          <p:spPr>
            <a:xfrm>
              <a:off x="8087513" y="4728775"/>
              <a:ext cx="66900" cy="19025"/>
            </a:xfrm>
            <a:custGeom>
              <a:avLst/>
              <a:gdLst/>
              <a:ahLst/>
              <a:cxnLst/>
              <a:rect l="l" t="t" r="r" b="b"/>
              <a:pathLst>
                <a:path w="2676" h="761" fill="none" extrusionOk="0">
                  <a:moveTo>
                    <a:pt x="1" y="760"/>
                  </a:moveTo>
                  <a:cubicBezTo>
                    <a:pt x="791" y="244"/>
                    <a:pt x="1733" y="1"/>
                    <a:pt x="2675" y="9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6" name="Google Shape;2966;p45"/>
            <p:cNvSpPr/>
            <p:nvPr/>
          </p:nvSpPr>
          <p:spPr>
            <a:xfrm>
              <a:off x="8020638" y="4734100"/>
              <a:ext cx="91225" cy="82100"/>
            </a:xfrm>
            <a:custGeom>
              <a:avLst/>
              <a:gdLst/>
              <a:ahLst/>
              <a:cxnLst/>
              <a:rect l="l" t="t" r="r" b="b"/>
              <a:pathLst>
                <a:path w="3649" h="3284" fill="none" extrusionOk="0">
                  <a:moveTo>
                    <a:pt x="1" y="0"/>
                  </a:moveTo>
                  <a:cubicBezTo>
                    <a:pt x="457" y="1642"/>
                    <a:pt x="1946" y="2979"/>
                    <a:pt x="3648" y="328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7" name="Google Shape;2967;p45"/>
            <p:cNvSpPr/>
            <p:nvPr/>
          </p:nvSpPr>
          <p:spPr>
            <a:xfrm>
              <a:off x="7962888" y="4747775"/>
              <a:ext cx="8400" cy="77525"/>
            </a:xfrm>
            <a:custGeom>
              <a:avLst/>
              <a:gdLst/>
              <a:ahLst/>
              <a:cxnLst/>
              <a:rect l="l" t="t" r="r" b="b"/>
              <a:pathLst>
                <a:path w="336" h="3101" fill="none" extrusionOk="0">
                  <a:moveTo>
                    <a:pt x="335" y="0"/>
                  </a:moveTo>
                  <a:cubicBezTo>
                    <a:pt x="1" y="973"/>
                    <a:pt x="1" y="2128"/>
                    <a:pt x="335" y="310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8" name="Google Shape;2968;p45"/>
            <p:cNvSpPr/>
            <p:nvPr/>
          </p:nvSpPr>
          <p:spPr>
            <a:xfrm>
              <a:off x="8031288" y="4766775"/>
              <a:ext cx="16725" cy="66900"/>
            </a:xfrm>
            <a:custGeom>
              <a:avLst/>
              <a:gdLst/>
              <a:ahLst/>
              <a:cxnLst/>
              <a:rect l="l" t="t" r="r" b="b"/>
              <a:pathLst>
                <a:path w="669" h="2676" fill="none" extrusionOk="0">
                  <a:moveTo>
                    <a:pt x="61" y="0"/>
                  </a:moveTo>
                  <a:cubicBezTo>
                    <a:pt x="0" y="943"/>
                    <a:pt x="213" y="1885"/>
                    <a:pt x="669" y="2675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9" name="Google Shape;2969;p45"/>
            <p:cNvSpPr/>
            <p:nvPr/>
          </p:nvSpPr>
          <p:spPr>
            <a:xfrm>
              <a:off x="7880813" y="4627700"/>
              <a:ext cx="100350" cy="10675"/>
            </a:xfrm>
            <a:custGeom>
              <a:avLst/>
              <a:gdLst/>
              <a:ahLst/>
              <a:cxnLst/>
              <a:rect l="l" t="t" r="r" b="b"/>
              <a:pathLst>
                <a:path w="4014" h="427" fill="none" extrusionOk="0">
                  <a:moveTo>
                    <a:pt x="4013" y="426"/>
                  </a:moveTo>
                  <a:cubicBezTo>
                    <a:pt x="2706" y="123"/>
                    <a:pt x="1338" y="1"/>
                    <a:pt x="1" y="15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0" name="Google Shape;2970;p45"/>
            <p:cNvSpPr/>
            <p:nvPr/>
          </p:nvSpPr>
          <p:spPr>
            <a:xfrm>
              <a:off x="7902113" y="4633800"/>
              <a:ext cx="42575" cy="41800"/>
            </a:xfrm>
            <a:custGeom>
              <a:avLst/>
              <a:gdLst/>
              <a:ahLst/>
              <a:cxnLst/>
              <a:rect l="l" t="t" r="r" b="b"/>
              <a:pathLst>
                <a:path w="1703" h="1672" fill="none" extrusionOk="0">
                  <a:moveTo>
                    <a:pt x="1702" y="0"/>
                  </a:moveTo>
                  <a:cubicBezTo>
                    <a:pt x="1277" y="699"/>
                    <a:pt x="730" y="1277"/>
                    <a:pt x="0" y="167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1" name="Google Shape;2971;p45"/>
            <p:cNvSpPr/>
            <p:nvPr/>
          </p:nvSpPr>
          <p:spPr>
            <a:xfrm>
              <a:off x="7874738" y="4599600"/>
              <a:ext cx="44100" cy="28900"/>
            </a:xfrm>
            <a:custGeom>
              <a:avLst/>
              <a:gdLst/>
              <a:ahLst/>
              <a:cxnLst/>
              <a:rect l="l" t="t" r="r" b="b"/>
              <a:pathLst>
                <a:path w="1764" h="1156" fill="none" extrusionOk="0">
                  <a:moveTo>
                    <a:pt x="1764" y="1155"/>
                  </a:moveTo>
                  <a:cubicBezTo>
                    <a:pt x="1369" y="547"/>
                    <a:pt x="700" y="152"/>
                    <a:pt x="1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2" name="Google Shape;2972;p45"/>
            <p:cNvSpPr/>
            <p:nvPr/>
          </p:nvSpPr>
          <p:spPr>
            <a:xfrm>
              <a:off x="6756938" y="2703675"/>
              <a:ext cx="1294875" cy="2389125"/>
            </a:xfrm>
            <a:custGeom>
              <a:avLst/>
              <a:gdLst/>
              <a:ahLst/>
              <a:cxnLst/>
              <a:rect l="l" t="t" r="r" b="b"/>
              <a:pathLst>
                <a:path w="51795" h="95565" fill="none" extrusionOk="0">
                  <a:moveTo>
                    <a:pt x="5046" y="11247"/>
                  </a:moveTo>
                  <a:cubicBezTo>
                    <a:pt x="5046" y="11247"/>
                    <a:pt x="1" y="4620"/>
                    <a:pt x="7995" y="2888"/>
                  </a:cubicBezTo>
                  <a:cubicBezTo>
                    <a:pt x="21369" y="0"/>
                    <a:pt x="30275" y="9393"/>
                    <a:pt x="33801" y="20882"/>
                  </a:cubicBezTo>
                  <a:cubicBezTo>
                    <a:pt x="37327" y="32311"/>
                    <a:pt x="35077" y="61916"/>
                    <a:pt x="42676" y="76628"/>
                  </a:cubicBezTo>
                  <a:cubicBezTo>
                    <a:pt x="48816" y="88451"/>
                    <a:pt x="49424" y="89120"/>
                    <a:pt x="51795" y="95564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3" name="Google Shape;2973;p45"/>
            <p:cNvSpPr/>
            <p:nvPr/>
          </p:nvSpPr>
          <p:spPr>
            <a:xfrm>
              <a:off x="7282788" y="2804725"/>
              <a:ext cx="53975" cy="256875"/>
            </a:xfrm>
            <a:custGeom>
              <a:avLst/>
              <a:gdLst/>
              <a:ahLst/>
              <a:cxnLst/>
              <a:rect l="l" t="t" r="r" b="b"/>
              <a:pathLst>
                <a:path w="2159" h="10275" fill="none" extrusionOk="0">
                  <a:moveTo>
                    <a:pt x="1" y="1"/>
                  </a:moveTo>
                  <a:cubicBezTo>
                    <a:pt x="1733" y="3101"/>
                    <a:pt x="2159" y="6901"/>
                    <a:pt x="1064" y="10275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4" name="Google Shape;2974;p45"/>
            <p:cNvSpPr/>
            <p:nvPr/>
          </p:nvSpPr>
          <p:spPr>
            <a:xfrm>
              <a:off x="7664263" y="3693050"/>
              <a:ext cx="150475" cy="114775"/>
            </a:xfrm>
            <a:custGeom>
              <a:avLst/>
              <a:gdLst/>
              <a:ahLst/>
              <a:cxnLst/>
              <a:rect l="l" t="t" r="r" b="b"/>
              <a:pathLst>
                <a:path w="6019" h="4591" fill="none" extrusionOk="0">
                  <a:moveTo>
                    <a:pt x="0" y="0"/>
                  </a:moveTo>
                  <a:cubicBezTo>
                    <a:pt x="1642" y="1946"/>
                    <a:pt x="3739" y="3496"/>
                    <a:pt x="6019" y="4590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5" name="Google Shape;2975;p45"/>
            <p:cNvSpPr/>
            <p:nvPr/>
          </p:nvSpPr>
          <p:spPr>
            <a:xfrm>
              <a:off x="7709088" y="4250050"/>
              <a:ext cx="261425" cy="84375"/>
            </a:xfrm>
            <a:custGeom>
              <a:avLst/>
              <a:gdLst/>
              <a:ahLst/>
              <a:cxnLst/>
              <a:rect l="l" t="t" r="r" b="b"/>
              <a:pathLst>
                <a:path w="10457" h="3375" fill="none" extrusionOk="0">
                  <a:moveTo>
                    <a:pt x="1" y="0"/>
                  </a:moveTo>
                  <a:cubicBezTo>
                    <a:pt x="3131" y="1976"/>
                    <a:pt x="6779" y="3101"/>
                    <a:pt x="10457" y="3374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6" name="Google Shape;2976;p45"/>
            <p:cNvSpPr/>
            <p:nvPr/>
          </p:nvSpPr>
          <p:spPr>
            <a:xfrm>
              <a:off x="7831438" y="4713575"/>
              <a:ext cx="26625" cy="209000"/>
            </a:xfrm>
            <a:custGeom>
              <a:avLst/>
              <a:gdLst/>
              <a:ahLst/>
              <a:cxnLst/>
              <a:rect l="l" t="t" r="r" b="b"/>
              <a:pathLst>
                <a:path w="1065" h="8360" fill="none" extrusionOk="0">
                  <a:moveTo>
                    <a:pt x="1064" y="1"/>
                  </a:moveTo>
                  <a:cubicBezTo>
                    <a:pt x="912" y="2797"/>
                    <a:pt x="578" y="5624"/>
                    <a:pt x="0" y="8359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7" name="Google Shape;2977;p45"/>
            <p:cNvSpPr/>
            <p:nvPr/>
          </p:nvSpPr>
          <p:spPr>
            <a:xfrm>
              <a:off x="7309388" y="2886800"/>
              <a:ext cx="100325" cy="95025"/>
            </a:xfrm>
            <a:custGeom>
              <a:avLst/>
              <a:gdLst/>
              <a:ahLst/>
              <a:cxnLst/>
              <a:rect l="l" t="t" r="r" b="b"/>
              <a:pathLst>
                <a:path w="4013" h="3801" fill="none" extrusionOk="0">
                  <a:moveTo>
                    <a:pt x="0" y="1"/>
                  </a:moveTo>
                  <a:cubicBezTo>
                    <a:pt x="669" y="457"/>
                    <a:pt x="1368" y="913"/>
                    <a:pt x="2006" y="1399"/>
                  </a:cubicBezTo>
                  <a:cubicBezTo>
                    <a:pt x="2888" y="2007"/>
                    <a:pt x="3861" y="2736"/>
                    <a:pt x="4013" y="380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8" name="Google Shape;2978;p45"/>
            <p:cNvSpPr/>
            <p:nvPr/>
          </p:nvSpPr>
          <p:spPr>
            <a:xfrm>
              <a:off x="7380813" y="2930125"/>
              <a:ext cx="42575" cy="6100"/>
            </a:xfrm>
            <a:custGeom>
              <a:avLst/>
              <a:gdLst/>
              <a:ahLst/>
              <a:cxnLst/>
              <a:rect l="l" t="t" r="r" b="b"/>
              <a:pathLst>
                <a:path w="1703" h="244" fill="none" extrusionOk="0">
                  <a:moveTo>
                    <a:pt x="1" y="243"/>
                  </a:moveTo>
                  <a:lnTo>
                    <a:pt x="1703" y="0"/>
                  </a:ln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9" name="Google Shape;2979;p45"/>
            <p:cNvSpPr/>
            <p:nvPr/>
          </p:nvSpPr>
          <p:spPr>
            <a:xfrm>
              <a:off x="7351188" y="2922525"/>
              <a:ext cx="18250" cy="74500"/>
            </a:xfrm>
            <a:custGeom>
              <a:avLst/>
              <a:gdLst/>
              <a:ahLst/>
              <a:cxnLst/>
              <a:rect l="l" t="t" r="r" b="b"/>
              <a:pathLst>
                <a:path w="730" h="2980" fill="none" extrusionOk="0">
                  <a:moveTo>
                    <a:pt x="122" y="0"/>
                  </a:moveTo>
                  <a:cubicBezTo>
                    <a:pt x="0" y="1034"/>
                    <a:pt x="213" y="2067"/>
                    <a:pt x="730" y="2979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0" name="Google Shape;2980;p45"/>
            <p:cNvSpPr/>
            <p:nvPr/>
          </p:nvSpPr>
          <p:spPr>
            <a:xfrm>
              <a:off x="7197688" y="2997750"/>
              <a:ext cx="115525" cy="72200"/>
            </a:xfrm>
            <a:custGeom>
              <a:avLst/>
              <a:gdLst/>
              <a:ahLst/>
              <a:cxnLst/>
              <a:rect l="l" t="t" r="r" b="b"/>
              <a:pathLst>
                <a:path w="4621" h="2888" fill="none" extrusionOk="0">
                  <a:moveTo>
                    <a:pt x="4620" y="0"/>
                  </a:moveTo>
                  <a:cubicBezTo>
                    <a:pt x="2888" y="639"/>
                    <a:pt x="1338" y="1642"/>
                    <a:pt x="0" y="2888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1" name="Google Shape;2981;p45"/>
            <p:cNvSpPr/>
            <p:nvPr/>
          </p:nvSpPr>
          <p:spPr>
            <a:xfrm>
              <a:off x="7234163" y="3028900"/>
              <a:ext cx="30425" cy="105650"/>
            </a:xfrm>
            <a:custGeom>
              <a:avLst/>
              <a:gdLst/>
              <a:ahLst/>
              <a:cxnLst/>
              <a:rect l="l" t="t" r="r" b="b"/>
              <a:pathLst>
                <a:path w="1217" h="4226" fill="none" extrusionOk="0">
                  <a:moveTo>
                    <a:pt x="1216" y="1"/>
                  </a:moveTo>
                  <a:cubicBezTo>
                    <a:pt x="1186" y="1490"/>
                    <a:pt x="730" y="2919"/>
                    <a:pt x="0" y="4226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2" name="Google Shape;2982;p45"/>
            <p:cNvSpPr/>
            <p:nvPr/>
          </p:nvSpPr>
          <p:spPr>
            <a:xfrm>
              <a:off x="7212113" y="2997750"/>
              <a:ext cx="75250" cy="9900"/>
            </a:xfrm>
            <a:custGeom>
              <a:avLst/>
              <a:gdLst/>
              <a:ahLst/>
              <a:cxnLst/>
              <a:rect l="l" t="t" r="r" b="b"/>
              <a:pathLst>
                <a:path w="3010" h="396" fill="none" extrusionOk="0">
                  <a:moveTo>
                    <a:pt x="3010" y="335"/>
                  </a:moveTo>
                  <a:cubicBezTo>
                    <a:pt x="2068" y="0"/>
                    <a:pt x="973" y="0"/>
                    <a:pt x="1" y="396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3" name="Google Shape;2983;p45"/>
            <p:cNvSpPr/>
            <p:nvPr/>
          </p:nvSpPr>
          <p:spPr>
            <a:xfrm>
              <a:off x="7196163" y="3090450"/>
              <a:ext cx="52450" cy="16750"/>
            </a:xfrm>
            <a:custGeom>
              <a:avLst/>
              <a:gdLst/>
              <a:ahLst/>
              <a:cxnLst/>
              <a:rect l="l" t="t" r="r" b="b"/>
              <a:pathLst>
                <a:path w="2098" h="670" fill="none" extrusionOk="0">
                  <a:moveTo>
                    <a:pt x="2098" y="1"/>
                  </a:moveTo>
                  <a:cubicBezTo>
                    <a:pt x="1399" y="244"/>
                    <a:pt x="669" y="426"/>
                    <a:pt x="0" y="669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4" name="Google Shape;2984;p45"/>
            <p:cNvSpPr/>
            <p:nvPr/>
          </p:nvSpPr>
          <p:spPr>
            <a:xfrm>
              <a:off x="7592063" y="3050950"/>
              <a:ext cx="66125" cy="117800"/>
            </a:xfrm>
            <a:custGeom>
              <a:avLst/>
              <a:gdLst/>
              <a:ahLst/>
              <a:cxnLst/>
              <a:rect l="l" t="t" r="r" b="b"/>
              <a:pathLst>
                <a:path w="2645" h="4712" fill="none" extrusionOk="0">
                  <a:moveTo>
                    <a:pt x="1" y="0"/>
                  </a:moveTo>
                  <a:cubicBezTo>
                    <a:pt x="1186" y="1368"/>
                    <a:pt x="2098" y="3009"/>
                    <a:pt x="2645" y="471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5" name="Google Shape;2985;p45"/>
            <p:cNvSpPr/>
            <p:nvPr/>
          </p:nvSpPr>
          <p:spPr>
            <a:xfrm>
              <a:off x="7628538" y="3104900"/>
              <a:ext cx="81325" cy="28900"/>
            </a:xfrm>
            <a:custGeom>
              <a:avLst/>
              <a:gdLst/>
              <a:ahLst/>
              <a:cxnLst/>
              <a:rect l="l" t="t" r="r" b="b"/>
              <a:pathLst>
                <a:path w="3253" h="1156" fill="none" extrusionOk="0">
                  <a:moveTo>
                    <a:pt x="1" y="0"/>
                  </a:moveTo>
                  <a:cubicBezTo>
                    <a:pt x="1186" y="0"/>
                    <a:pt x="2341" y="426"/>
                    <a:pt x="3253" y="1155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6" name="Google Shape;2986;p45"/>
            <p:cNvSpPr/>
            <p:nvPr/>
          </p:nvSpPr>
          <p:spPr>
            <a:xfrm>
              <a:off x="7665763" y="3116300"/>
              <a:ext cx="22825" cy="63850"/>
            </a:xfrm>
            <a:custGeom>
              <a:avLst/>
              <a:gdLst/>
              <a:ahLst/>
              <a:cxnLst/>
              <a:rect l="l" t="t" r="r" b="b"/>
              <a:pathLst>
                <a:path w="913" h="2554" fill="none" extrusionOk="0">
                  <a:moveTo>
                    <a:pt x="1" y="0"/>
                  </a:moveTo>
                  <a:cubicBezTo>
                    <a:pt x="305" y="851"/>
                    <a:pt x="609" y="1733"/>
                    <a:pt x="913" y="2553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7" name="Google Shape;2987;p45"/>
            <p:cNvSpPr/>
            <p:nvPr/>
          </p:nvSpPr>
          <p:spPr>
            <a:xfrm>
              <a:off x="7613338" y="2973425"/>
              <a:ext cx="28150" cy="77550"/>
            </a:xfrm>
            <a:custGeom>
              <a:avLst/>
              <a:gdLst/>
              <a:ahLst/>
              <a:cxnLst/>
              <a:rect l="l" t="t" r="r" b="b"/>
              <a:pathLst>
                <a:path w="1126" h="3102" fill="none" extrusionOk="0">
                  <a:moveTo>
                    <a:pt x="1" y="3101"/>
                  </a:moveTo>
                  <a:cubicBezTo>
                    <a:pt x="487" y="2098"/>
                    <a:pt x="913" y="1095"/>
                    <a:pt x="1125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8" name="Google Shape;2988;p45"/>
            <p:cNvSpPr/>
            <p:nvPr/>
          </p:nvSpPr>
          <p:spPr>
            <a:xfrm>
              <a:off x="7630063" y="3003825"/>
              <a:ext cx="39525" cy="15975"/>
            </a:xfrm>
            <a:custGeom>
              <a:avLst/>
              <a:gdLst/>
              <a:ahLst/>
              <a:cxnLst/>
              <a:rect l="l" t="t" r="r" b="b"/>
              <a:pathLst>
                <a:path w="1581" h="639" fill="none" extrusionOk="0">
                  <a:moveTo>
                    <a:pt x="0" y="639"/>
                  </a:moveTo>
                  <a:cubicBezTo>
                    <a:pt x="456" y="305"/>
                    <a:pt x="1003" y="61"/>
                    <a:pt x="1581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9" name="Google Shape;2989;p45"/>
            <p:cNvSpPr/>
            <p:nvPr/>
          </p:nvSpPr>
          <p:spPr>
            <a:xfrm>
              <a:off x="7683263" y="3728000"/>
              <a:ext cx="86650" cy="212025"/>
            </a:xfrm>
            <a:custGeom>
              <a:avLst/>
              <a:gdLst/>
              <a:ahLst/>
              <a:cxnLst/>
              <a:rect l="l" t="t" r="r" b="b"/>
              <a:pathLst>
                <a:path w="3466" h="8481" fill="none" extrusionOk="0">
                  <a:moveTo>
                    <a:pt x="517" y="1"/>
                  </a:moveTo>
                  <a:cubicBezTo>
                    <a:pt x="0" y="3101"/>
                    <a:pt x="1155" y="6384"/>
                    <a:pt x="3465" y="848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0" name="Google Shape;2990;p45"/>
            <p:cNvSpPr/>
            <p:nvPr/>
          </p:nvSpPr>
          <p:spPr>
            <a:xfrm>
              <a:off x="7693888" y="3790325"/>
              <a:ext cx="112500" cy="70675"/>
            </a:xfrm>
            <a:custGeom>
              <a:avLst/>
              <a:gdLst/>
              <a:ahLst/>
              <a:cxnLst/>
              <a:rect l="l" t="t" r="r" b="b"/>
              <a:pathLst>
                <a:path w="4500" h="2827" fill="none" extrusionOk="0">
                  <a:moveTo>
                    <a:pt x="1" y="0"/>
                  </a:moveTo>
                  <a:cubicBezTo>
                    <a:pt x="1520" y="851"/>
                    <a:pt x="3040" y="1824"/>
                    <a:pt x="4499" y="2827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1" name="Google Shape;2991;p45"/>
            <p:cNvSpPr/>
            <p:nvPr/>
          </p:nvSpPr>
          <p:spPr>
            <a:xfrm>
              <a:off x="7745563" y="3826800"/>
              <a:ext cx="15225" cy="65375"/>
            </a:xfrm>
            <a:custGeom>
              <a:avLst/>
              <a:gdLst/>
              <a:ahLst/>
              <a:cxnLst/>
              <a:rect l="l" t="t" r="r" b="b"/>
              <a:pathLst>
                <a:path w="609" h="2615" fill="none" extrusionOk="0">
                  <a:moveTo>
                    <a:pt x="213" y="0"/>
                  </a:moveTo>
                  <a:cubicBezTo>
                    <a:pt x="1" y="881"/>
                    <a:pt x="152" y="1854"/>
                    <a:pt x="608" y="2614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2" name="Google Shape;2992;p45"/>
            <p:cNvSpPr/>
            <p:nvPr/>
          </p:nvSpPr>
          <p:spPr>
            <a:xfrm>
              <a:off x="7788888" y="3841225"/>
              <a:ext cx="42575" cy="4575"/>
            </a:xfrm>
            <a:custGeom>
              <a:avLst/>
              <a:gdLst/>
              <a:ahLst/>
              <a:cxnLst/>
              <a:rect l="l" t="t" r="r" b="b"/>
              <a:pathLst>
                <a:path w="1703" h="183" fill="none" extrusionOk="0">
                  <a:moveTo>
                    <a:pt x="0" y="152"/>
                  </a:moveTo>
                  <a:cubicBezTo>
                    <a:pt x="578" y="1"/>
                    <a:pt x="1155" y="31"/>
                    <a:pt x="1702" y="183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3" name="Google Shape;2993;p45"/>
            <p:cNvSpPr/>
            <p:nvPr/>
          </p:nvSpPr>
          <p:spPr>
            <a:xfrm>
              <a:off x="7703763" y="3867825"/>
              <a:ext cx="15225" cy="107175"/>
            </a:xfrm>
            <a:custGeom>
              <a:avLst/>
              <a:gdLst/>
              <a:ahLst/>
              <a:cxnLst/>
              <a:rect l="l" t="t" r="r" b="b"/>
              <a:pathLst>
                <a:path w="609" h="4287" fill="none" extrusionOk="0">
                  <a:moveTo>
                    <a:pt x="487" y="0"/>
                  </a:moveTo>
                  <a:cubicBezTo>
                    <a:pt x="1" y="1368"/>
                    <a:pt x="31" y="2979"/>
                    <a:pt x="609" y="4286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4" name="Google Shape;2994;p45"/>
            <p:cNvSpPr/>
            <p:nvPr/>
          </p:nvSpPr>
          <p:spPr>
            <a:xfrm>
              <a:off x="7708338" y="3914175"/>
              <a:ext cx="50925" cy="64625"/>
            </a:xfrm>
            <a:custGeom>
              <a:avLst/>
              <a:gdLst/>
              <a:ahLst/>
              <a:cxnLst/>
              <a:rect l="l" t="t" r="r" b="b"/>
              <a:pathLst>
                <a:path w="2037" h="2585" fill="none" extrusionOk="0">
                  <a:moveTo>
                    <a:pt x="0" y="0"/>
                  </a:moveTo>
                  <a:cubicBezTo>
                    <a:pt x="790" y="760"/>
                    <a:pt x="1490" y="1642"/>
                    <a:pt x="2037" y="2584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5" name="Google Shape;2995;p45"/>
            <p:cNvSpPr/>
            <p:nvPr/>
          </p:nvSpPr>
          <p:spPr>
            <a:xfrm>
              <a:off x="7728838" y="3690000"/>
              <a:ext cx="98050" cy="60825"/>
            </a:xfrm>
            <a:custGeom>
              <a:avLst/>
              <a:gdLst/>
              <a:ahLst/>
              <a:cxnLst/>
              <a:rect l="l" t="t" r="r" b="b"/>
              <a:pathLst>
                <a:path w="3922" h="2433" fill="none" extrusionOk="0">
                  <a:moveTo>
                    <a:pt x="1" y="2432"/>
                  </a:moveTo>
                  <a:cubicBezTo>
                    <a:pt x="1034" y="1977"/>
                    <a:pt x="1946" y="1369"/>
                    <a:pt x="2797" y="609"/>
                  </a:cubicBezTo>
                  <a:cubicBezTo>
                    <a:pt x="3101" y="305"/>
                    <a:pt x="3496" y="1"/>
                    <a:pt x="3922" y="12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6" name="Google Shape;2996;p45"/>
            <p:cNvSpPr/>
            <p:nvPr/>
          </p:nvSpPr>
          <p:spPr>
            <a:xfrm>
              <a:off x="7766838" y="3665700"/>
              <a:ext cx="19025" cy="58525"/>
            </a:xfrm>
            <a:custGeom>
              <a:avLst/>
              <a:gdLst/>
              <a:ahLst/>
              <a:cxnLst/>
              <a:rect l="l" t="t" r="r" b="b"/>
              <a:pathLst>
                <a:path w="761" h="2341" fill="none" extrusionOk="0">
                  <a:moveTo>
                    <a:pt x="244" y="2341"/>
                  </a:moveTo>
                  <a:cubicBezTo>
                    <a:pt x="1" y="1550"/>
                    <a:pt x="244" y="638"/>
                    <a:pt x="760" y="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7" name="Google Shape;2997;p45"/>
            <p:cNvSpPr/>
            <p:nvPr/>
          </p:nvSpPr>
          <p:spPr>
            <a:xfrm>
              <a:off x="7791163" y="3709000"/>
              <a:ext cx="57775" cy="18275"/>
            </a:xfrm>
            <a:custGeom>
              <a:avLst/>
              <a:gdLst/>
              <a:ahLst/>
              <a:cxnLst/>
              <a:rect l="l" t="t" r="r" b="b"/>
              <a:pathLst>
                <a:path w="2311" h="731" fill="none" extrusionOk="0">
                  <a:moveTo>
                    <a:pt x="0" y="1"/>
                  </a:moveTo>
                  <a:cubicBezTo>
                    <a:pt x="699" y="426"/>
                    <a:pt x="1520" y="669"/>
                    <a:pt x="2310" y="73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8" name="Google Shape;2998;p45"/>
            <p:cNvSpPr/>
            <p:nvPr/>
          </p:nvSpPr>
          <p:spPr>
            <a:xfrm>
              <a:off x="7782038" y="4297150"/>
              <a:ext cx="75250" cy="202175"/>
            </a:xfrm>
            <a:custGeom>
              <a:avLst/>
              <a:gdLst/>
              <a:ahLst/>
              <a:cxnLst/>
              <a:rect l="l" t="t" r="r" b="b"/>
              <a:pathLst>
                <a:path w="3010" h="8087" fill="none" extrusionOk="0">
                  <a:moveTo>
                    <a:pt x="1" y="1"/>
                  </a:moveTo>
                  <a:cubicBezTo>
                    <a:pt x="548" y="852"/>
                    <a:pt x="700" y="1855"/>
                    <a:pt x="821" y="2858"/>
                  </a:cubicBezTo>
                  <a:cubicBezTo>
                    <a:pt x="912" y="3831"/>
                    <a:pt x="973" y="4864"/>
                    <a:pt x="1216" y="5806"/>
                  </a:cubicBezTo>
                  <a:cubicBezTo>
                    <a:pt x="1520" y="6779"/>
                    <a:pt x="2098" y="7691"/>
                    <a:pt x="3010" y="8086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9" name="Google Shape;2999;p45"/>
            <p:cNvSpPr/>
            <p:nvPr/>
          </p:nvSpPr>
          <p:spPr>
            <a:xfrm>
              <a:off x="7798763" y="4376200"/>
              <a:ext cx="173275" cy="111725"/>
            </a:xfrm>
            <a:custGeom>
              <a:avLst/>
              <a:gdLst/>
              <a:ahLst/>
              <a:cxnLst/>
              <a:rect l="l" t="t" r="r" b="b"/>
              <a:pathLst>
                <a:path w="6931" h="4469" fill="none" extrusionOk="0">
                  <a:moveTo>
                    <a:pt x="0" y="0"/>
                  </a:moveTo>
                  <a:cubicBezTo>
                    <a:pt x="1125" y="821"/>
                    <a:pt x="2462" y="1277"/>
                    <a:pt x="3708" y="1885"/>
                  </a:cubicBezTo>
                  <a:cubicBezTo>
                    <a:pt x="4955" y="2492"/>
                    <a:pt x="6231" y="3252"/>
                    <a:pt x="6930" y="4468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0" name="Google Shape;3000;p45"/>
            <p:cNvSpPr/>
            <p:nvPr/>
          </p:nvSpPr>
          <p:spPr>
            <a:xfrm>
              <a:off x="7861063" y="4413425"/>
              <a:ext cx="45625" cy="93500"/>
            </a:xfrm>
            <a:custGeom>
              <a:avLst/>
              <a:gdLst/>
              <a:ahLst/>
              <a:cxnLst/>
              <a:rect l="l" t="t" r="r" b="b"/>
              <a:pathLst>
                <a:path w="1825" h="3740" fill="none" extrusionOk="0">
                  <a:moveTo>
                    <a:pt x="1" y="0"/>
                  </a:moveTo>
                  <a:cubicBezTo>
                    <a:pt x="1" y="1429"/>
                    <a:pt x="700" y="2827"/>
                    <a:pt x="1824" y="3739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1" name="Google Shape;3001;p45"/>
            <p:cNvSpPr/>
            <p:nvPr/>
          </p:nvSpPr>
          <p:spPr>
            <a:xfrm>
              <a:off x="7918813" y="4430150"/>
              <a:ext cx="85150" cy="11425"/>
            </a:xfrm>
            <a:custGeom>
              <a:avLst/>
              <a:gdLst/>
              <a:ahLst/>
              <a:cxnLst/>
              <a:rect l="l" t="t" r="r" b="b"/>
              <a:pathLst>
                <a:path w="3406" h="457" fill="none" extrusionOk="0">
                  <a:moveTo>
                    <a:pt x="1" y="274"/>
                  </a:moveTo>
                  <a:cubicBezTo>
                    <a:pt x="1125" y="0"/>
                    <a:pt x="2341" y="30"/>
                    <a:pt x="3405" y="456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2" name="Google Shape;3002;p45"/>
            <p:cNvSpPr/>
            <p:nvPr/>
          </p:nvSpPr>
          <p:spPr>
            <a:xfrm>
              <a:off x="7812438" y="4457500"/>
              <a:ext cx="19775" cy="74500"/>
            </a:xfrm>
            <a:custGeom>
              <a:avLst/>
              <a:gdLst/>
              <a:ahLst/>
              <a:cxnLst/>
              <a:rect l="l" t="t" r="r" b="b"/>
              <a:pathLst>
                <a:path w="791" h="2980" fill="none" extrusionOk="0">
                  <a:moveTo>
                    <a:pt x="152" y="0"/>
                  </a:moveTo>
                  <a:cubicBezTo>
                    <a:pt x="92" y="547"/>
                    <a:pt x="0" y="1064"/>
                    <a:pt x="92" y="1611"/>
                  </a:cubicBezTo>
                  <a:cubicBezTo>
                    <a:pt x="152" y="2128"/>
                    <a:pt x="395" y="2675"/>
                    <a:pt x="791" y="2979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3" name="Google Shape;3003;p45"/>
            <p:cNvSpPr/>
            <p:nvPr/>
          </p:nvSpPr>
          <p:spPr>
            <a:xfrm>
              <a:off x="7859538" y="4256125"/>
              <a:ext cx="110225" cy="60825"/>
            </a:xfrm>
            <a:custGeom>
              <a:avLst/>
              <a:gdLst/>
              <a:ahLst/>
              <a:cxnLst/>
              <a:rect l="l" t="t" r="r" b="b"/>
              <a:pathLst>
                <a:path w="4409" h="2433" fill="none" extrusionOk="0">
                  <a:moveTo>
                    <a:pt x="1" y="2432"/>
                  </a:moveTo>
                  <a:cubicBezTo>
                    <a:pt x="1217" y="1277"/>
                    <a:pt x="2767" y="426"/>
                    <a:pt x="4408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4" name="Google Shape;3004;p45"/>
            <p:cNvSpPr/>
            <p:nvPr/>
          </p:nvSpPr>
          <p:spPr>
            <a:xfrm>
              <a:off x="7918063" y="4277400"/>
              <a:ext cx="87400" cy="41050"/>
            </a:xfrm>
            <a:custGeom>
              <a:avLst/>
              <a:gdLst/>
              <a:ahLst/>
              <a:cxnLst/>
              <a:rect l="l" t="t" r="r" b="b"/>
              <a:pathLst>
                <a:path w="3496" h="1642" fill="none" extrusionOk="0">
                  <a:moveTo>
                    <a:pt x="0" y="1"/>
                  </a:moveTo>
                  <a:cubicBezTo>
                    <a:pt x="882" y="973"/>
                    <a:pt x="2219" y="1581"/>
                    <a:pt x="3496" y="164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5" name="Google Shape;3005;p45"/>
            <p:cNvSpPr/>
            <p:nvPr/>
          </p:nvSpPr>
          <p:spPr>
            <a:xfrm>
              <a:off x="7880813" y="4213575"/>
              <a:ext cx="25100" cy="78300"/>
            </a:xfrm>
            <a:custGeom>
              <a:avLst/>
              <a:gdLst/>
              <a:ahLst/>
              <a:cxnLst/>
              <a:rect l="l" t="t" r="r" b="b"/>
              <a:pathLst>
                <a:path w="1004" h="3132" fill="none" extrusionOk="0">
                  <a:moveTo>
                    <a:pt x="153" y="3131"/>
                  </a:moveTo>
                  <a:cubicBezTo>
                    <a:pt x="1" y="2006"/>
                    <a:pt x="305" y="882"/>
                    <a:pt x="1004" y="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6" name="Google Shape;3006;p45"/>
            <p:cNvSpPr/>
            <p:nvPr/>
          </p:nvSpPr>
          <p:spPr>
            <a:xfrm>
              <a:off x="7765313" y="4753850"/>
              <a:ext cx="88950" cy="95025"/>
            </a:xfrm>
            <a:custGeom>
              <a:avLst/>
              <a:gdLst/>
              <a:ahLst/>
              <a:cxnLst/>
              <a:rect l="l" t="t" r="r" b="b"/>
              <a:pathLst>
                <a:path w="3558" h="3801" fill="none" extrusionOk="0">
                  <a:moveTo>
                    <a:pt x="3557" y="1"/>
                  </a:moveTo>
                  <a:cubicBezTo>
                    <a:pt x="2767" y="426"/>
                    <a:pt x="1946" y="852"/>
                    <a:pt x="1247" y="1460"/>
                  </a:cubicBezTo>
                  <a:cubicBezTo>
                    <a:pt x="578" y="2068"/>
                    <a:pt x="31" y="2888"/>
                    <a:pt x="1" y="380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7" name="Google Shape;3007;p45"/>
            <p:cNvSpPr/>
            <p:nvPr/>
          </p:nvSpPr>
          <p:spPr>
            <a:xfrm>
              <a:off x="7794963" y="4775900"/>
              <a:ext cx="22825" cy="88150"/>
            </a:xfrm>
            <a:custGeom>
              <a:avLst/>
              <a:gdLst/>
              <a:ahLst/>
              <a:cxnLst/>
              <a:rect l="l" t="t" r="r" b="b"/>
              <a:pathLst>
                <a:path w="913" h="3526" fill="none" extrusionOk="0">
                  <a:moveTo>
                    <a:pt x="912" y="0"/>
                  </a:moveTo>
                  <a:cubicBezTo>
                    <a:pt x="851" y="1216"/>
                    <a:pt x="547" y="2432"/>
                    <a:pt x="0" y="3526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8" name="Google Shape;3008;p45"/>
            <p:cNvSpPr/>
            <p:nvPr/>
          </p:nvSpPr>
          <p:spPr>
            <a:xfrm>
              <a:off x="7731113" y="4786525"/>
              <a:ext cx="60825" cy="4575"/>
            </a:xfrm>
            <a:custGeom>
              <a:avLst/>
              <a:gdLst/>
              <a:ahLst/>
              <a:cxnLst/>
              <a:rect l="l" t="t" r="r" b="b"/>
              <a:pathLst>
                <a:path w="2433" h="183" fill="none" extrusionOk="0">
                  <a:moveTo>
                    <a:pt x="2433" y="183"/>
                  </a:moveTo>
                  <a:cubicBezTo>
                    <a:pt x="1642" y="1"/>
                    <a:pt x="791" y="1"/>
                    <a:pt x="1" y="183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9" name="Google Shape;3009;p45"/>
            <p:cNvSpPr/>
            <p:nvPr/>
          </p:nvSpPr>
          <p:spPr>
            <a:xfrm>
              <a:off x="7845863" y="4794875"/>
              <a:ext cx="67650" cy="300950"/>
            </a:xfrm>
            <a:custGeom>
              <a:avLst/>
              <a:gdLst/>
              <a:ahLst/>
              <a:cxnLst/>
              <a:rect l="l" t="t" r="r" b="b"/>
              <a:pathLst>
                <a:path w="2706" h="12038" fill="none" extrusionOk="0">
                  <a:moveTo>
                    <a:pt x="1" y="1"/>
                  </a:moveTo>
                  <a:cubicBezTo>
                    <a:pt x="1247" y="2250"/>
                    <a:pt x="2584" y="4651"/>
                    <a:pt x="2524" y="7235"/>
                  </a:cubicBezTo>
                  <a:cubicBezTo>
                    <a:pt x="2463" y="8846"/>
                    <a:pt x="1916" y="10609"/>
                    <a:pt x="2706" y="12038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0" name="Google Shape;3010;p45"/>
            <p:cNvSpPr/>
            <p:nvPr/>
          </p:nvSpPr>
          <p:spPr>
            <a:xfrm>
              <a:off x="7842838" y="4897475"/>
              <a:ext cx="49400" cy="124650"/>
            </a:xfrm>
            <a:custGeom>
              <a:avLst/>
              <a:gdLst/>
              <a:ahLst/>
              <a:cxnLst/>
              <a:rect l="l" t="t" r="r" b="b"/>
              <a:pathLst>
                <a:path w="1976" h="4986" fill="none" extrusionOk="0">
                  <a:moveTo>
                    <a:pt x="1976" y="0"/>
                  </a:moveTo>
                  <a:cubicBezTo>
                    <a:pt x="1915" y="912"/>
                    <a:pt x="1429" y="1672"/>
                    <a:pt x="912" y="2462"/>
                  </a:cubicBezTo>
                  <a:cubicBezTo>
                    <a:pt x="456" y="3222"/>
                    <a:pt x="0" y="4104"/>
                    <a:pt x="122" y="4985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1" name="Google Shape;3011;p45"/>
            <p:cNvSpPr/>
            <p:nvPr/>
          </p:nvSpPr>
          <p:spPr>
            <a:xfrm>
              <a:off x="7873213" y="4947625"/>
              <a:ext cx="5350" cy="60825"/>
            </a:xfrm>
            <a:custGeom>
              <a:avLst/>
              <a:gdLst/>
              <a:ahLst/>
              <a:cxnLst/>
              <a:rect l="l" t="t" r="r" b="b"/>
              <a:pathLst>
                <a:path w="214" h="2433" fill="none" extrusionOk="0">
                  <a:moveTo>
                    <a:pt x="92" y="0"/>
                  </a:moveTo>
                  <a:cubicBezTo>
                    <a:pt x="214" y="821"/>
                    <a:pt x="214" y="1642"/>
                    <a:pt x="1" y="243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2" name="Google Shape;3012;p45"/>
            <p:cNvSpPr/>
            <p:nvPr/>
          </p:nvSpPr>
          <p:spPr>
            <a:xfrm>
              <a:off x="7901338" y="4946875"/>
              <a:ext cx="82100" cy="146675"/>
            </a:xfrm>
            <a:custGeom>
              <a:avLst/>
              <a:gdLst/>
              <a:ahLst/>
              <a:cxnLst/>
              <a:rect l="l" t="t" r="r" b="b"/>
              <a:pathLst>
                <a:path w="3284" h="5867" fill="none" extrusionOk="0">
                  <a:moveTo>
                    <a:pt x="1" y="0"/>
                  </a:moveTo>
                  <a:cubicBezTo>
                    <a:pt x="1733" y="1489"/>
                    <a:pt x="2919" y="3617"/>
                    <a:pt x="3283" y="5866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3" name="Google Shape;3013;p45"/>
            <p:cNvSpPr/>
            <p:nvPr/>
          </p:nvSpPr>
          <p:spPr>
            <a:xfrm>
              <a:off x="7940863" y="4990950"/>
              <a:ext cx="60800" cy="21300"/>
            </a:xfrm>
            <a:custGeom>
              <a:avLst/>
              <a:gdLst/>
              <a:ahLst/>
              <a:cxnLst/>
              <a:rect l="l" t="t" r="r" b="b"/>
              <a:pathLst>
                <a:path w="2432" h="852" fill="none" extrusionOk="0">
                  <a:moveTo>
                    <a:pt x="0" y="30"/>
                  </a:moveTo>
                  <a:cubicBezTo>
                    <a:pt x="882" y="0"/>
                    <a:pt x="1763" y="304"/>
                    <a:pt x="2432" y="85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4" name="Google Shape;3014;p45"/>
            <p:cNvSpPr/>
            <p:nvPr/>
          </p:nvSpPr>
          <p:spPr>
            <a:xfrm>
              <a:off x="7871713" y="4848075"/>
              <a:ext cx="191500" cy="50175"/>
            </a:xfrm>
            <a:custGeom>
              <a:avLst/>
              <a:gdLst/>
              <a:ahLst/>
              <a:cxnLst/>
              <a:rect l="l" t="t" r="r" b="b"/>
              <a:pathLst>
                <a:path w="7660" h="2007" fill="none" extrusionOk="0">
                  <a:moveTo>
                    <a:pt x="0" y="1"/>
                  </a:moveTo>
                  <a:cubicBezTo>
                    <a:pt x="1246" y="457"/>
                    <a:pt x="2645" y="457"/>
                    <a:pt x="3982" y="578"/>
                  </a:cubicBezTo>
                  <a:cubicBezTo>
                    <a:pt x="5319" y="700"/>
                    <a:pt x="6718" y="1034"/>
                    <a:pt x="7660" y="2007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5" name="Google Shape;3015;p45"/>
            <p:cNvSpPr/>
            <p:nvPr/>
          </p:nvSpPr>
          <p:spPr>
            <a:xfrm>
              <a:off x="7984938" y="4828325"/>
              <a:ext cx="61575" cy="31175"/>
            </a:xfrm>
            <a:custGeom>
              <a:avLst/>
              <a:gdLst/>
              <a:ahLst/>
              <a:cxnLst/>
              <a:rect l="l" t="t" r="r" b="b"/>
              <a:pathLst>
                <a:path w="2463" h="1247" fill="none" extrusionOk="0">
                  <a:moveTo>
                    <a:pt x="0" y="1247"/>
                  </a:moveTo>
                  <a:cubicBezTo>
                    <a:pt x="517" y="456"/>
                    <a:pt x="1520" y="0"/>
                    <a:pt x="2462" y="15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6" name="Google Shape;3016;p45"/>
            <p:cNvSpPr/>
            <p:nvPr/>
          </p:nvSpPr>
          <p:spPr>
            <a:xfrm>
              <a:off x="7918063" y="4859475"/>
              <a:ext cx="121600" cy="85900"/>
            </a:xfrm>
            <a:custGeom>
              <a:avLst/>
              <a:gdLst/>
              <a:ahLst/>
              <a:cxnLst/>
              <a:rect l="l" t="t" r="r" b="b"/>
              <a:pathLst>
                <a:path w="4864" h="3436" fill="none" extrusionOk="0">
                  <a:moveTo>
                    <a:pt x="0" y="1"/>
                  </a:moveTo>
                  <a:cubicBezTo>
                    <a:pt x="1338" y="1520"/>
                    <a:pt x="3010" y="2706"/>
                    <a:pt x="4864" y="3435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7" name="Google Shape;3017;p45"/>
            <p:cNvSpPr/>
            <p:nvPr/>
          </p:nvSpPr>
          <p:spPr>
            <a:xfrm>
              <a:off x="8018363" y="4874675"/>
              <a:ext cx="25100" cy="53225"/>
            </a:xfrm>
            <a:custGeom>
              <a:avLst/>
              <a:gdLst/>
              <a:ahLst/>
              <a:cxnLst/>
              <a:rect l="l" t="t" r="r" b="b"/>
              <a:pathLst>
                <a:path w="1004" h="2129" fill="none" extrusionOk="0">
                  <a:moveTo>
                    <a:pt x="92" y="1"/>
                  </a:moveTo>
                  <a:cubicBezTo>
                    <a:pt x="1" y="791"/>
                    <a:pt x="365" y="1642"/>
                    <a:pt x="1004" y="2128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8" name="Google Shape;3018;p45"/>
            <p:cNvSpPr/>
            <p:nvPr/>
          </p:nvSpPr>
          <p:spPr>
            <a:xfrm>
              <a:off x="5447638" y="2723425"/>
              <a:ext cx="1395200" cy="2356450"/>
            </a:xfrm>
            <a:custGeom>
              <a:avLst/>
              <a:gdLst/>
              <a:ahLst/>
              <a:cxnLst/>
              <a:rect l="l" t="t" r="r" b="b"/>
              <a:pathLst>
                <a:path w="55808" h="94258" fill="none" extrusionOk="0">
                  <a:moveTo>
                    <a:pt x="55807" y="9636"/>
                  </a:moveTo>
                  <a:cubicBezTo>
                    <a:pt x="55807" y="9636"/>
                    <a:pt x="44379" y="1"/>
                    <a:pt x="34500" y="2554"/>
                  </a:cubicBezTo>
                  <a:cubicBezTo>
                    <a:pt x="25655" y="4834"/>
                    <a:pt x="21187" y="16901"/>
                    <a:pt x="20244" y="24955"/>
                  </a:cubicBezTo>
                  <a:cubicBezTo>
                    <a:pt x="18937" y="35928"/>
                    <a:pt x="12828" y="53497"/>
                    <a:pt x="6414" y="67904"/>
                  </a:cubicBezTo>
                  <a:cubicBezTo>
                    <a:pt x="1" y="82281"/>
                    <a:pt x="2676" y="94257"/>
                    <a:pt x="2676" y="94257"/>
                  </a:cubicBezTo>
                </a:path>
              </a:pathLst>
            </a:custGeom>
            <a:noFill/>
            <a:ln w="190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9" name="Google Shape;3019;p45"/>
            <p:cNvSpPr/>
            <p:nvPr/>
          </p:nvSpPr>
          <p:spPr>
            <a:xfrm>
              <a:off x="6523663" y="2667950"/>
              <a:ext cx="98050" cy="158850"/>
            </a:xfrm>
            <a:custGeom>
              <a:avLst/>
              <a:gdLst/>
              <a:ahLst/>
              <a:cxnLst/>
              <a:rect l="l" t="t" r="r" b="b"/>
              <a:pathLst>
                <a:path w="3922" h="6354" fill="none" extrusionOk="0">
                  <a:moveTo>
                    <a:pt x="3921" y="6353"/>
                  </a:moveTo>
                  <a:cubicBezTo>
                    <a:pt x="3313" y="5989"/>
                    <a:pt x="3009" y="5259"/>
                    <a:pt x="2857" y="4560"/>
                  </a:cubicBezTo>
                  <a:cubicBezTo>
                    <a:pt x="2705" y="3891"/>
                    <a:pt x="2614" y="3162"/>
                    <a:pt x="2401" y="2493"/>
                  </a:cubicBezTo>
                  <a:cubicBezTo>
                    <a:pt x="2006" y="1369"/>
                    <a:pt x="1094" y="426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0" name="Google Shape;3020;p45"/>
            <p:cNvSpPr/>
            <p:nvPr/>
          </p:nvSpPr>
          <p:spPr>
            <a:xfrm>
              <a:off x="6590538" y="2620075"/>
              <a:ext cx="38775" cy="164175"/>
            </a:xfrm>
            <a:custGeom>
              <a:avLst/>
              <a:gdLst/>
              <a:ahLst/>
              <a:cxnLst/>
              <a:rect l="l" t="t" r="r" b="b"/>
              <a:pathLst>
                <a:path w="1551" h="6567" fill="none" extrusionOk="0">
                  <a:moveTo>
                    <a:pt x="152" y="6566"/>
                  </a:moveTo>
                  <a:cubicBezTo>
                    <a:pt x="0" y="5472"/>
                    <a:pt x="395" y="4347"/>
                    <a:pt x="821" y="3284"/>
                  </a:cubicBezTo>
                  <a:cubicBezTo>
                    <a:pt x="1216" y="2220"/>
                    <a:pt x="1550" y="1065"/>
                    <a:pt x="1216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1" name="Google Shape;3021;p45"/>
            <p:cNvSpPr/>
            <p:nvPr/>
          </p:nvSpPr>
          <p:spPr>
            <a:xfrm>
              <a:off x="6614088" y="2644400"/>
              <a:ext cx="72200" cy="47900"/>
            </a:xfrm>
            <a:custGeom>
              <a:avLst/>
              <a:gdLst/>
              <a:ahLst/>
              <a:cxnLst/>
              <a:rect l="l" t="t" r="r" b="b"/>
              <a:pathLst>
                <a:path w="2888" h="1916" fill="none" extrusionOk="0">
                  <a:moveTo>
                    <a:pt x="0" y="1915"/>
                  </a:moveTo>
                  <a:cubicBezTo>
                    <a:pt x="730" y="1004"/>
                    <a:pt x="1733" y="304"/>
                    <a:pt x="2888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2" name="Google Shape;3022;p45"/>
            <p:cNvSpPr/>
            <p:nvPr/>
          </p:nvSpPr>
          <p:spPr>
            <a:xfrm>
              <a:off x="6565438" y="2636800"/>
              <a:ext cx="3075" cy="55500"/>
            </a:xfrm>
            <a:custGeom>
              <a:avLst/>
              <a:gdLst/>
              <a:ahLst/>
              <a:cxnLst/>
              <a:rect l="l" t="t" r="r" b="b"/>
              <a:pathLst>
                <a:path w="123" h="2220" fill="none" extrusionOk="0">
                  <a:moveTo>
                    <a:pt x="31" y="2219"/>
                  </a:moveTo>
                  <a:cubicBezTo>
                    <a:pt x="123" y="1490"/>
                    <a:pt x="123" y="730"/>
                    <a:pt x="1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3" name="Google Shape;3023;p45"/>
            <p:cNvSpPr/>
            <p:nvPr/>
          </p:nvSpPr>
          <p:spPr>
            <a:xfrm>
              <a:off x="6645988" y="2613250"/>
              <a:ext cx="25" cy="46375"/>
            </a:xfrm>
            <a:custGeom>
              <a:avLst/>
              <a:gdLst/>
              <a:ahLst/>
              <a:cxnLst/>
              <a:rect l="l" t="t" r="r" b="b"/>
              <a:pathLst>
                <a:path w="1" h="1855" fill="none" extrusionOk="0">
                  <a:moveTo>
                    <a:pt x="1" y="1854"/>
                  </a:moveTo>
                  <a:lnTo>
                    <a:pt x="1" y="0"/>
                  </a:ln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4" name="Google Shape;3024;p45"/>
            <p:cNvSpPr/>
            <p:nvPr/>
          </p:nvSpPr>
          <p:spPr>
            <a:xfrm>
              <a:off x="6488713" y="2732550"/>
              <a:ext cx="98800" cy="10650"/>
            </a:xfrm>
            <a:custGeom>
              <a:avLst/>
              <a:gdLst/>
              <a:ahLst/>
              <a:cxnLst/>
              <a:rect l="l" t="t" r="r" b="b"/>
              <a:pathLst>
                <a:path w="3952" h="426" fill="none" extrusionOk="0">
                  <a:moveTo>
                    <a:pt x="3951" y="426"/>
                  </a:moveTo>
                  <a:cubicBezTo>
                    <a:pt x="2644" y="152"/>
                    <a:pt x="1337" y="0"/>
                    <a:pt x="0" y="6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5" name="Google Shape;3025;p45"/>
            <p:cNvSpPr/>
            <p:nvPr/>
          </p:nvSpPr>
          <p:spPr>
            <a:xfrm>
              <a:off x="6522138" y="2736350"/>
              <a:ext cx="22825" cy="26625"/>
            </a:xfrm>
            <a:custGeom>
              <a:avLst/>
              <a:gdLst/>
              <a:ahLst/>
              <a:cxnLst/>
              <a:rect l="l" t="t" r="r" b="b"/>
              <a:pathLst>
                <a:path w="913" h="1065" fill="none" extrusionOk="0">
                  <a:moveTo>
                    <a:pt x="912" y="0"/>
                  </a:moveTo>
                  <a:cubicBezTo>
                    <a:pt x="608" y="365"/>
                    <a:pt x="274" y="730"/>
                    <a:pt x="0" y="1064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6" name="Google Shape;3026;p45"/>
            <p:cNvSpPr/>
            <p:nvPr/>
          </p:nvSpPr>
          <p:spPr>
            <a:xfrm>
              <a:off x="6165738" y="2818425"/>
              <a:ext cx="68425" cy="187700"/>
            </a:xfrm>
            <a:custGeom>
              <a:avLst/>
              <a:gdLst/>
              <a:ahLst/>
              <a:cxnLst/>
              <a:rect l="l" t="t" r="r" b="b"/>
              <a:pathLst>
                <a:path w="2737" h="7508" fill="none" extrusionOk="0">
                  <a:moveTo>
                    <a:pt x="2736" y="0"/>
                  </a:moveTo>
                  <a:cubicBezTo>
                    <a:pt x="2250" y="1246"/>
                    <a:pt x="2098" y="2614"/>
                    <a:pt x="1794" y="3951"/>
                  </a:cubicBezTo>
                  <a:cubicBezTo>
                    <a:pt x="1490" y="5259"/>
                    <a:pt x="1034" y="6596"/>
                    <a:pt x="1" y="7508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7" name="Google Shape;3027;p45"/>
            <p:cNvSpPr/>
            <p:nvPr/>
          </p:nvSpPr>
          <p:spPr>
            <a:xfrm>
              <a:off x="6227288" y="2838175"/>
              <a:ext cx="56275" cy="120850"/>
            </a:xfrm>
            <a:custGeom>
              <a:avLst/>
              <a:gdLst/>
              <a:ahLst/>
              <a:cxnLst/>
              <a:rect l="l" t="t" r="r" b="b"/>
              <a:pathLst>
                <a:path w="2251" h="4834" fill="none" extrusionOk="0">
                  <a:moveTo>
                    <a:pt x="1" y="0"/>
                  </a:moveTo>
                  <a:cubicBezTo>
                    <a:pt x="548" y="1672"/>
                    <a:pt x="1308" y="3313"/>
                    <a:pt x="2250" y="483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8" name="Google Shape;3028;p45"/>
            <p:cNvSpPr/>
            <p:nvPr/>
          </p:nvSpPr>
          <p:spPr>
            <a:xfrm>
              <a:off x="6257688" y="2911125"/>
              <a:ext cx="65375" cy="41050"/>
            </a:xfrm>
            <a:custGeom>
              <a:avLst/>
              <a:gdLst/>
              <a:ahLst/>
              <a:cxnLst/>
              <a:rect l="l" t="t" r="r" b="b"/>
              <a:pathLst>
                <a:path w="2615" h="1642" fill="none" extrusionOk="0">
                  <a:moveTo>
                    <a:pt x="1" y="0"/>
                  </a:moveTo>
                  <a:cubicBezTo>
                    <a:pt x="1034" y="274"/>
                    <a:pt x="1946" y="851"/>
                    <a:pt x="2615" y="164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9" name="Google Shape;3029;p45"/>
            <p:cNvSpPr/>
            <p:nvPr/>
          </p:nvSpPr>
          <p:spPr>
            <a:xfrm>
              <a:off x="6237188" y="2860200"/>
              <a:ext cx="57775" cy="16750"/>
            </a:xfrm>
            <a:custGeom>
              <a:avLst/>
              <a:gdLst/>
              <a:ahLst/>
              <a:cxnLst/>
              <a:rect l="l" t="t" r="r" b="b"/>
              <a:pathLst>
                <a:path w="2311" h="670" fill="none" extrusionOk="0">
                  <a:moveTo>
                    <a:pt x="0" y="153"/>
                  </a:moveTo>
                  <a:cubicBezTo>
                    <a:pt x="790" y="1"/>
                    <a:pt x="1611" y="214"/>
                    <a:pt x="2310" y="670"/>
                  </a:cubicBezTo>
                </a:path>
              </a:pathLst>
            </a:custGeom>
            <a:noFill/>
            <a:ln w="9875" cap="rnd" cmpd="sng">
              <a:solidFill>
                <a:srgbClr val="F04A6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0" name="Google Shape;3030;p45"/>
            <p:cNvSpPr/>
            <p:nvPr/>
          </p:nvSpPr>
          <p:spPr>
            <a:xfrm>
              <a:off x="6266063" y="2867050"/>
              <a:ext cx="12925" cy="35725"/>
            </a:xfrm>
            <a:custGeom>
              <a:avLst/>
              <a:gdLst/>
              <a:ahLst/>
              <a:cxnLst/>
              <a:rect l="l" t="t" r="r" b="b"/>
              <a:pathLst>
                <a:path w="517" h="1429" fill="none" extrusionOk="0">
                  <a:moveTo>
                    <a:pt x="122" y="0"/>
                  </a:moveTo>
                  <a:cubicBezTo>
                    <a:pt x="0" y="487"/>
                    <a:pt x="152" y="1064"/>
                    <a:pt x="517" y="1429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1" name="Google Shape;3031;p45"/>
            <p:cNvSpPr/>
            <p:nvPr/>
          </p:nvSpPr>
          <p:spPr>
            <a:xfrm>
              <a:off x="6205263" y="2928600"/>
              <a:ext cx="17500" cy="107925"/>
            </a:xfrm>
            <a:custGeom>
              <a:avLst/>
              <a:gdLst/>
              <a:ahLst/>
              <a:cxnLst/>
              <a:rect l="l" t="t" r="r" b="b"/>
              <a:pathLst>
                <a:path w="700" h="4317" fill="none" extrusionOk="0">
                  <a:moveTo>
                    <a:pt x="0" y="0"/>
                  </a:moveTo>
                  <a:cubicBezTo>
                    <a:pt x="456" y="1368"/>
                    <a:pt x="700" y="2858"/>
                    <a:pt x="578" y="4317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2" name="Google Shape;3032;p45"/>
            <p:cNvSpPr/>
            <p:nvPr/>
          </p:nvSpPr>
          <p:spPr>
            <a:xfrm>
              <a:off x="6218938" y="2974200"/>
              <a:ext cx="42575" cy="52450"/>
            </a:xfrm>
            <a:custGeom>
              <a:avLst/>
              <a:gdLst/>
              <a:ahLst/>
              <a:cxnLst/>
              <a:rect l="l" t="t" r="r" b="b"/>
              <a:pathLst>
                <a:path w="1703" h="2098" fill="none" extrusionOk="0">
                  <a:moveTo>
                    <a:pt x="1" y="0"/>
                  </a:moveTo>
                  <a:cubicBezTo>
                    <a:pt x="669" y="578"/>
                    <a:pt x="1277" y="1277"/>
                    <a:pt x="1703" y="2097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3" name="Google Shape;3033;p45"/>
            <p:cNvSpPr/>
            <p:nvPr/>
          </p:nvSpPr>
          <p:spPr>
            <a:xfrm>
              <a:off x="6140663" y="2971150"/>
              <a:ext cx="49425" cy="9150"/>
            </a:xfrm>
            <a:custGeom>
              <a:avLst/>
              <a:gdLst/>
              <a:ahLst/>
              <a:cxnLst/>
              <a:rect l="l" t="t" r="r" b="b"/>
              <a:pathLst>
                <a:path w="1977" h="366" fill="none" extrusionOk="0">
                  <a:moveTo>
                    <a:pt x="1977" y="31"/>
                  </a:moveTo>
                  <a:cubicBezTo>
                    <a:pt x="1308" y="1"/>
                    <a:pt x="609" y="122"/>
                    <a:pt x="1" y="365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4" name="Google Shape;3034;p45"/>
            <p:cNvSpPr/>
            <p:nvPr/>
          </p:nvSpPr>
          <p:spPr>
            <a:xfrm>
              <a:off x="6155863" y="2895175"/>
              <a:ext cx="54750" cy="45600"/>
            </a:xfrm>
            <a:custGeom>
              <a:avLst/>
              <a:gdLst/>
              <a:ahLst/>
              <a:cxnLst/>
              <a:rect l="l" t="t" r="r" b="b"/>
              <a:pathLst>
                <a:path w="2190" h="1824" fill="none" extrusionOk="0">
                  <a:moveTo>
                    <a:pt x="2189" y="0"/>
                  </a:moveTo>
                  <a:cubicBezTo>
                    <a:pt x="1308" y="426"/>
                    <a:pt x="548" y="1033"/>
                    <a:pt x="1" y="1824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5" name="Google Shape;3035;p45"/>
            <p:cNvSpPr/>
            <p:nvPr/>
          </p:nvSpPr>
          <p:spPr>
            <a:xfrm>
              <a:off x="5773638" y="3177075"/>
              <a:ext cx="210525" cy="125425"/>
            </a:xfrm>
            <a:custGeom>
              <a:avLst/>
              <a:gdLst/>
              <a:ahLst/>
              <a:cxnLst/>
              <a:rect l="l" t="t" r="r" b="b"/>
              <a:pathLst>
                <a:path w="8421" h="5017" fill="none" extrusionOk="0">
                  <a:moveTo>
                    <a:pt x="8420" y="1"/>
                  </a:moveTo>
                  <a:cubicBezTo>
                    <a:pt x="7569" y="1460"/>
                    <a:pt x="5897" y="2128"/>
                    <a:pt x="4317" y="2676"/>
                  </a:cubicBezTo>
                  <a:cubicBezTo>
                    <a:pt x="2736" y="3192"/>
                    <a:pt x="1004" y="3739"/>
                    <a:pt x="1" y="5016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6" name="Google Shape;3036;p45"/>
            <p:cNvSpPr/>
            <p:nvPr/>
          </p:nvSpPr>
          <p:spPr>
            <a:xfrm>
              <a:off x="5778963" y="3166450"/>
              <a:ext cx="170250" cy="54725"/>
            </a:xfrm>
            <a:custGeom>
              <a:avLst/>
              <a:gdLst/>
              <a:ahLst/>
              <a:cxnLst/>
              <a:rect l="l" t="t" r="r" b="b"/>
              <a:pathLst>
                <a:path w="6810" h="2189" fill="none" extrusionOk="0">
                  <a:moveTo>
                    <a:pt x="6809" y="1794"/>
                  </a:moveTo>
                  <a:cubicBezTo>
                    <a:pt x="6080" y="2189"/>
                    <a:pt x="5198" y="2067"/>
                    <a:pt x="4438" y="1763"/>
                  </a:cubicBezTo>
                  <a:cubicBezTo>
                    <a:pt x="3678" y="1459"/>
                    <a:pt x="3040" y="1003"/>
                    <a:pt x="2311" y="639"/>
                  </a:cubicBezTo>
                  <a:cubicBezTo>
                    <a:pt x="1611" y="243"/>
                    <a:pt x="760" y="0"/>
                    <a:pt x="0" y="18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7" name="Google Shape;3037;p45"/>
            <p:cNvSpPr/>
            <p:nvPr/>
          </p:nvSpPr>
          <p:spPr>
            <a:xfrm>
              <a:off x="5857238" y="3240150"/>
              <a:ext cx="32700" cy="166450"/>
            </a:xfrm>
            <a:custGeom>
              <a:avLst/>
              <a:gdLst/>
              <a:ahLst/>
              <a:cxnLst/>
              <a:rect l="l" t="t" r="r" b="b"/>
              <a:pathLst>
                <a:path w="1308" h="6658" fill="none" extrusionOk="0">
                  <a:moveTo>
                    <a:pt x="1307" y="1"/>
                  </a:moveTo>
                  <a:cubicBezTo>
                    <a:pt x="790" y="1034"/>
                    <a:pt x="821" y="2189"/>
                    <a:pt x="790" y="3375"/>
                  </a:cubicBezTo>
                  <a:cubicBezTo>
                    <a:pt x="790" y="4530"/>
                    <a:pt x="669" y="5745"/>
                    <a:pt x="0" y="6657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8" name="Google Shape;3038;p45"/>
            <p:cNvSpPr/>
            <p:nvPr/>
          </p:nvSpPr>
          <p:spPr>
            <a:xfrm>
              <a:off x="5819988" y="3308550"/>
              <a:ext cx="54750" cy="71450"/>
            </a:xfrm>
            <a:custGeom>
              <a:avLst/>
              <a:gdLst/>
              <a:ahLst/>
              <a:cxnLst/>
              <a:rect l="l" t="t" r="r" b="b"/>
              <a:pathLst>
                <a:path w="2190" h="2858" fill="none" extrusionOk="0">
                  <a:moveTo>
                    <a:pt x="2189" y="0"/>
                  </a:moveTo>
                  <a:cubicBezTo>
                    <a:pt x="1217" y="730"/>
                    <a:pt x="457" y="1702"/>
                    <a:pt x="1" y="2857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9" name="Google Shape;3039;p45"/>
            <p:cNvSpPr/>
            <p:nvPr/>
          </p:nvSpPr>
          <p:spPr>
            <a:xfrm>
              <a:off x="5874713" y="3338950"/>
              <a:ext cx="31925" cy="57000"/>
            </a:xfrm>
            <a:custGeom>
              <a:avLst/>
              <a:gdLst/>
              <a:ahLst/>
              <a:cxnLst/>
              <a:rect l="l" t="t" r="r" b="b"/>
              <a:pathLst>
                <a:path w="1277" h="2280" fill="none" extrusionOk="0">
                  <a:moveTo>
                    <a:pt x="0" y="0"/>
                  </a:moveTo>
                  <a:cubicBezTo>
                    <a:pt x="578" y="638"/>
                    <a:pt x="1034" y="1429"/>
                    <a:pt x="1277" y="228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0" name="Google Shape;3040;p45"/>
            <p:cNvSpPr/>
            <p:nvPr/>
          </p:nvSpPr>
          <p:spPr>
            <a:xfrm>
              <a:off x="5775913" y="3202150"/>
              <a:ext cx="93500" cy="37275"/>
            </a:xfrm>
            <a:custGeom>
              <a:avLst/>
              <a:gdLst/>
              <a:ahLst/>
              <a:cxnLst/>
              <a:rect l="l" t="t" r="r" b="b"/>
              <a:pathLst>
                <a:path w="3740" h="1491" fill="none" extrusionOk="0">
                  <a:moveTo>
                    <a:pt x="3740" y="1"/>
                  </a:moveTo>
                  <a:cubicBezTo>
                    <a:pt x="2493" y="487"/>
                    <a:pt x="1277" y="973"/>
                    <a:pt x="1" y="149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1" name="Google Shape;3041;p45"/>
            <p:cNvSpPr/>
            <p:nvPr/>
          </p:nvSpPr>
          <p:spPr>
            <a:xfrm>
              <a:off x="5812388" y="3137575"/>
              <a:ext cx="33475" cy="50925"/>
            </a:xfrm>
            <a:custGeom>
              <a:avLst/>
              <a:gdLst/>
              <a:ahLst/>
              <a:cxnLst/>
              <a:rect l="l" t="t" r="r" b="b"/>
              <a:pathLst>
                <a:path w="1339" h="2037" fill="none" extrusionOk="0">
                  <a:moveTo>
                    <a:pt x="1338" y="2037"/>
                  </a:moveTo>
                  <a:cubicBezTo>
                    <a:pt x="1095" y="1246"/>
                    <a:pt x="639" y="517"/>
                    <a:pt x="1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2" name="Google Shape;3042;p45"/>
            <p:cNvSpPr/>
            <p:nvPr/>
          </p:nvSpPr>
          <p:spPr>
            <a:xfrm>
              <a:off x="5804788" y="3261425"/>
              <a:ext cx="33475" cy="63100"/>
            </a:xfrm>
            <a:custGeom>
              <a:avLst/>
              <a:gdLst/>
              <a:ahLst/>
              <a:cxnLst/>
              <a:rect l="l" t="t" r="r" b="b"/>
              <a:pathLst>
                <a:path w="1339" h="2524" fill="none" extrusionOk="0">
                  <a:moveTo>
                    <a:pt x="1338" y="1"/>
                  </a:moveTo>
                  <a:cubicBezTo>
                    <a:pt x="882" y="852"/>
                    <a:pt x="457" y="1672"/>
                    <a:pt x="1" y="2524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3" name="Google Shape;3043;p45"/>
            <p:cNvSpPr/>
            <p:nvPr/>
          </p:nvSpPr>
          <p:spPr>
            <a:xfrm>
              <a:off x="5867113" y="3723450"/>
              <a:ext cx="36500" cy="175550"/>
            </a:xfrm>
            <a:custGeom>
              <a:avLst/>
              <a:gdLst/>
              <a:ahLst/>
              <a:cxnLst/>
              <a:rect l="l" t="t" r="r" b="b"/>
              <a:pathLst>
                <a:path w="1460" h="7022" fill="none" extrusionOk="0">
                  <a:moveTo>
                    <a:pt x="0" y="0"/>
                  </a:moveTo>
                  <a:cubicBezTo>
                    <a:pt x="821" y="2249"/>
                    <a:pt x="1307" y="4651"/>
                    <a:pt x="1459" y="702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4" name="Google Shape;3044;p45"/>
            <p:cNvSpPr/>
            <p:nvPr/>
          </p:nvSpPr>
          <p:spPr>
            <a:xfrm>
              <a:off x="5883838" y="3775125"/>
              <a:ext cx="66875" cy="64600"/>
            </a:xfrm>
            <a:custGeom>
              <a:avLst/>
              <a:gdLst/>
              <a:ahLst/>
              <a:cxnLst/>
              <a:rect l="l" t="t" r="r" b="b"/>
              <a:pathLst>
                <a:path w="2675" h="2584" fill="none" extrusionOk="0">
                  <a:moveTo>
                    <a:pt x="0" y="0"/>
                  </a:moveTo>
                  <a:cubicBezTo>
                    <a:pt x="1003" y="699"/>
                    <a:pt x="1915" y="1581"/>
                    <a:pt x="2675" y="2584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5" name="Google Shape;3045;p45"/>
            <p:cNvSpPr/>
            <p:nvPr/>
          </p:nvSpPr>
          <p:spPr>
            <a:xfrm>
              <a:off x="5912713" y="3791825"/>
              <a:ext cx="40300" cy="800"/>
            </a:xfrm>
            <a:custGeom>
              <a:avLst/>
              <a:gdLst/>
              <a:ahLst/>
              <a:cxnLst/>
              <a:rect l="l" t="t" r="r" b="b"/>
              <a:pathLst>
                <a:path w="1612" h="32" fill="none" extrusionOk="0">
                  <a:moveTo>
                    <a:pt x="0" y="31"/>
                  </a:moveTo>
                  <a:cubicBezTo>
                    <a:pt x="547" y="31"/>
                    <a:pt x="1064" y="31"/>
                    <a:pt x="1611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6" name="Google Shape;3046;p45"/>
            <p:cNvSpPr/>
            <p:nvPr/>
          </p:nvSpPr>
          <p:spPr>
            <a:xfrm>
              <a:off x="5873938" y="3829825"/>
              <a:ext cx="17500" cy="52450"/>
            </a:xfrm>
            <a:custGeom>
              <a:avLst/>
              <a:gdLst/>
              <a:ahLst/>
              <a:cxnLst/>
              <a:rect l="l" t="t" r="r" b="b"/>
              <a:pathLst>
                <a:path w="700" h="2098" fill="none" extrusionOk="0">
                  <a:moveTo>
                    <a:pt x="700" y="1"/>
                  </a:moveTo>
                  <a:cubicBezTo>
                    <a:pt x="457" y="700"/>
                    <a:pt x="244" y="1368"/>
                    <a:pt x="1" y="2098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7" name="Google Shape;3047;p45"/>
            <p:cNvSpPr/>
            <p:nvPr/>
          </p:nvSpPr>
          <p:spPr>
            <a:xfrm>
              <a:off x="5546438" y="4201425"/>
              <a:ext cx="153525" cy="41050"/>
            </a:xfrm>
            <a:custGeom>
              <a:avLst/>
              <a:gdLst/>
              <a:ahLst/>
              <a:cxnLst/>
              <a:rect l="l" t="t" r="r" b="b"/>
              <a:pathLst>
                <a:path w="6141" h="1642" fill="none" extrusionOk="0">
                  <a:moveTo>
                    <a:pt x="6140" y="0"/>
                  </a:moveTo>
                  <a:cubicBezTo>
                    <a:pt x="4469" y="1368"/>
                    <a:pt x="1946" y="1641"/>
                    <a:pt x="0" y="638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8" name="Google Shape;3048;p45"/>
            <p:cNvSpPr/>
            <p:nvPr/>
          </p:nvSpPr>
          <p:spPr>
            <a:xfrm>
              <a:off x="5516788" y="4229525"/>
              <a:ext cx="123900" cy="176325"/>
            </a:xfrm>
            <a:custGeom>
              <a:avLst/>
              <a:gdLst/>
              <a:ahLst/>
              <a:cxnLst/>
              <a:rect l="l" t="t" r="r" b="b"/>
              <a:pathLst>
                <a:path w="4956" h="7053" fill="none" extrusionOk="0">
                  <a:moveTo>
                    <a:pt x="4955" y="1"/>
                  </a:moveTo>
                  <a:cubicBezTo>
                    <a:pt x="3375" y="761"/>
                    <a:pt x="2463" y="2402"/>
                    <a:pt x="1673" y="3922"/>
                  </a:cubicBezTo>
                  <a:cubicBezTo>
                    <a:pt x="1095" y="4955"/>
                    <a:pt x="578" y="6019"/>
                    <a:pt x="1" y="705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9" name="Google Shape;3049;p45"/>
            <p:cNvSpPr/>
            <p:nvPr/>
          </p:nvSpPr>
          <p:spPr>
            <a:xfrm>
              <a:off x="5585188" y="4273600"/>
              <a:ext cx="11425" cy="112500"/>
            </a:xfrm>
            <a:custGeom>
              <a:avLst/>
              <a:gdLst/>
              <a:ahLst/>
              <a:cxnLst/>
              <a:rect l="l" t="t" r="r" b="b"/>
              <a:pathLst>
                <a:path w="457" h="4500" fill="none" extrusionOk="0">
                  <a:moveTo>
                    <a:pt x="153" y="1"/>
                  </a:moveTo>
                  <a:cubicBezTo>
                    <a:pt x="456" y="1460"/>
                    <a:pt x="426" y="3040"/>
                    <a:pt x="1" y="4499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0" name="Google Shape;3050;p45"/>
            <p:cNvSpPr/>
            <p:nvPr/>
          </p:nvSpPr>
          <p:spPr>
            <a:xfrm>
              <a:off x="5557063" y="4338200"/>
              <a:ext cx="35000" cy="45600"/>
            </a:xfrm>
            <a:custGeom>
              <a:avLst/>
              <a:gdLst/>
              <a:ahLst/>
              <a:cxnLst/>
              <a:rect l="l" t="t" r="r" b="b"/>
              <a:pathLst>
                <a:path w="1400" h="1824" fill="none" extrusionOk="0">
                  <a:moveTo>
                    <a:pt x="1399" y="0"/>
                  </a:moveTo>
                  <a:cubicBezTo>
                    <a:pt x="670" y="365"/>
                    <a:pt x="153" y="1064"/>
                    <a:pt x="1" y="1824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1" name="Google Shape;3051;p45"/>
            <p:cNvSpPr/>
            <p:nvPr/>
          </p:nvSpPr>
          <p:spPr>
            <a:xfrm>
              <a:off x="5597338" y="4304000"/>
              <a:ext cx="21300" cy="5350"/>
            </a:xfrm>
            <a:custGeom>
              <a:avLst/>
              <a:gdLst/>
              <a:ahLst/>
              <a:cxnLst/>
              <a:rect l="l" t="t" r="r" b="b"/>
              <a:pathLst>
                <a:path w="852" h="214" fill="none" extrusionOk="0">
                  <a:moveTo>
                    <a:pt x="1" y="0"/>
                  </a:moveTo>
                  <a:cubicBezTo>
                    <a:pt x="274" y="61"/>
                    <a:pt x="578" y="152"/>
                    <a:pt x="852" y="21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2" name="Google Shape;3052;p45"/>
            <p:cNvSpPr/>
            <p:nvPr/>
          </p:nvSpPr>
          <p:spPr>
            <a:xfrm>
              <a:off x="5477288" y="4322225"/>
              <a:ext cx="82100" cy="26625"/>
            </a:xfrm>
            <a:custGeom>
              <a:avLst/>
              <a:gdLst/>
              <a:ahLst/>
              <a:cxnLst/>
              <a:rect l="l" t="t" r="r" b="b"/>
              <a:pathLst>
                <a:path w="3284" h="1065" fill="none" extrusionOk="0">
                  <a:moveTo>
                    <a:pt x="3283" y="1"/>
                  </a:moveTo>
                  <a:cubicBezTo>
                    <a:pt x="2128" y="92"/>
                    <a:pt x="973" y="487"/>
                    <a:pt x="0" y="1065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3" name="Google Shape;3053;p45"/>
            <p:cNvSpPr/>
            <p:nvPr/>
          </p:nvSpPr>
          <p:spPr>
            <a:xfrm>
              <a:off x="5504638" y="4300950"/>
              <a:ext cx="34225" cy="22075"/>
            </a:xfrm>
            <a:custGeom>
              <a:avLst/>
              <a:gdLst/>
              <a:ahLst/>
              <a:cxnLst/>
              <a:rect l="l" t="t" r="r" b="b"/>
              <a:pathLst>
                <a:path w="1369" h="883" fill="none" extrusionOk="0">
                  <a:moveTo>
                    <a:pt x="1368" y="882"/>
                  </a:moveTo>
                  <a:cubicBezTo>
                    <a:pt x="912" y="578"/>
                    <a:pt x="457" y="305"/>
                    <a:pt x="1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4" name="Google Shape;3054;p45"/>
            <p:cNvSpPr/>
            <p:nvPr/>
          </p:nvSpPr>
          <p:spPr>
            <a:xfrm>
              <a:off x="5535038" y="4231050"/>
              <a:ext cx="50925" cy="34975"/>
            </a:xfrm>
            <a:custGeom>
              <a:avLst/>
              <a:gdLst/>
              <a:ahLst/>
              <a:cxnLst/>
              <a:rect l="l" t="t" r="r" b="b"/>
              <a:pathLst>
                <a:path w="2037" h="1399" fill="none" extrusionOk="0">
                  <a:moveTo>
                    <a:pt x="2037" y="0"/>
                  </a:moveTo>
                  <a:cubicBezTo>
                    <a:pt x="1247" y="304"/>
                    <a:pt x="578" y="791"/>
                    <a:pt x="0" y="1399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5" name="Google Shape;3055;p45"/>
            <p:cNvSpPr/>
            <p:nvPr/>
          </p:nvSpPr>
          <p:spPr>
            <a:xfrm>
              <a:off x="5595063" y="4189250"/>
              <a:ext cx="15225" cy="43350"/>
            </a:xfrm>
            <a:custGeom>
              <a:avLst/>
              <a:gdLst/>
              <a:ahLst/>
              <a:cxnLst/>
              <a:rect l="l" t="t" r="r" b="b"/>
              <a:pathLst>
                <a:path w="609" h="1734" fill="none" extrusionOk="0">
                  <a:moveTo>
                    <a:pt x="609" y="1733"/>
                  </a:moveTo>
                  <a:cubicBezTo>
                    <a:pt x="305" y="1217"/>
                    <a:pt x="61" y="609"/>
                    <a:pt x="1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6" name="Google Shape;3056;p45"/>
            <p:cNvSpPr/>
            <p:nvPr/>
          </p:nvSpPr>
          <p:spPr>
            <a:xfrm>
              <a:off x="5551763" y="4550950"/>
              <a:ext cx="53200" cy="221925"/>
            </a:xfrm>
            <a:custGeom>
              <a:avLst/>
              <a:gdLst/>
              <a:ahLst/>
              <a:cxnLst/>
              <a:rect l="l" t="t" r="r" b="b"/>
              <a:pathLst>
                <a:path w="2128" h="8877" fill="none" extrusionOk="0">
                  <a:moveTo>
                    <a:pt x="0" y="1"/>
                  </a:moveTo>
                  <a:cubicBezTo>
                    <a:pt x="1429" y="2737"/>
                    <a:pt x="2128" y="5807"/>
                    <a:pt x="2037" y="8876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7" name="Google Shape;3057;p45"/>
            <p:cNvSpPr/>
            <p:nvPr/>
          </p:nvSpPr>
          <p:spPr>
            <a:xfrm>
              <a:off x="5592788" y="4677875"/>
              <a:ext cx="66900" cy="96525"/>
            </a:xfrm>
            <a:custGeom>
              <a:avLst/>
              <a:gdLst/>
              <a:ahLst/>
              <a:cxnLst/>
              <a:rect l="l" t="t" r="r" b="b"/>
              <a:pathLst>
                <a:path w="2676" h="3861" fill="none" extrusionOk="0">
                  <a:moveTo>
                    <a:pt x="0" y="0"/>
                  </a:moveTo>
                  <a:cubicBezTo>
                    <a:pt x="1186" y="1033"/>
                    <a:pt x="2128" y="2371"/>
                    <a:pt x="2675" y="386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8" name="Google Shape;3058;p45"/>
            <p:cNvSpPr/>
            <p:nvPr/>
          </p:nvSpPr>
          <p:spPr>
            <a:xfrm>
              <a:off x="5576838" y="4604925"/>
              <a:ext cx="100325" cy="59275"/>
            </a:xfrm>
            <a:custGeom>
              <a:avLst/>
              <a:gdLst/>
              <a:ahLst/>
              <a:cxnLst/>
              <a:rect l="l" t="t" r="r" b="b"/>
              <a:pathLst>
                <a:path w="4013" h="2371" fill="none" extrusionOk="0">
                  <a:moveTo>
                    <a:pt x="0" y="0"/>
                  </a:moveTo>
                  <a:cubicBezTo>
                    <a:pt x="1550" y="274"/>
                    <a:pt x="3040" y="1094"/>
                    <a:pt x="4012" y="237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9" name="Google Shape;3059;p45"/>
            <p:cNvSpPr/>
            <p:nvPr/>
          </p:nvSpPr>
          <p:spPr>
            <a:xfrm>
              <a:off x="5546438" y="4642900"/>
              <a:ext cx="38025" cy="78300"/>
            </a:xfrm>
            <a:custGeom>
              <a:avLst/>
              <a:gdLst/>
              <a:ahLst/>
              <a:cxnLst/>
              <a:rect l="l" t="t" r="r" b="b"/>
              <a:pathLst>
                <a:path w="1521" h="3132" fill="none" extrusionOk="0">
                  <a:moveTo>
                    <a:pt x="1520" y="1"/>
                  </a:moveTo>
                  <a:cubicBezTo>
                    <a:pt x="578" y="730"/>
                    <a:pt x="0" y="1946"/>
                    <a:pt x="31" y="313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0" name="Google Shape;3060;p45"/>
            <p:cNvSpPr/>
            <p:nvPr/>
          </p:nvSpPr>
          <p:spPr>
            <a:xfrm>
              <a:off x="5638388" y="4627700"/>
              <a:ext cx="2300" cy="66900"/>
            </a:xfrm>
            <a:custGeom>
              <a:avLst/>
              <a:gdLst/>
              <a:ahLst/>
              <a:cxnLst/>
              <a:rect l="l" t="t" r="r" b="b"/>
              <a:pathLst>
                <a:path w="92" h="2676" fill="none" extrusionOk="0">
                  <a:moveTo>
                    <a:pt x="0" y="1"/>
                  </a:moveTo>
                  <a:cubicBezTo>
                    <a:pt x="31" y="882"/>
                    <a:pt x="31" y="1794"/>
                    <a:pt x="91" y="2676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1" name="Google Shape;3061;p45"/>
            <p:cNvSpPr/>
            <p:nvPr/>
          </p:nvSpPr>
          <p:spPr>
            <a:xfrm>
              <a:off x="5636863" y="4725725"/>
              <a:ext cx="42575" cy="22075"/>
            </a:xfrm>
            <a:custGeom>
              <a:avLst/>
              <a:gdLst/>
              <a:ahLst/>
              <a:cxnLst/>
              <a:rect l="l" t="t" r="r" b="b"/>
              <a:pathLst>
                <a:path w="1703" h="883" fill="none" extrusionOk="0">
                  <a:moveTo>
                    <a:pt x="0" y="1"/>
                  </a:moveTo>
                  <a:cubicBezTo>
                    <a:pt x="639" y="31"/>
                    <a:pt x="1277" y="335"/>
                    <a:pt x="1703" y="88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2" name="Google Shape;3062;p45"/>
            <p:cNvSpPr/>
            <p:nvPr/>
          </p:nvSpPr>
          <p:spPr>
            <a:xfrm>
              <a:off x="5408138" y="2694550"/>
              <a:ext cx="1310075" cy="2285025"/>
            </a:xfrm>
            <a:custGeom>
              <a:avLst/>
              <a:gdLst/>
              <a:ahLst/>
              <a:cxnLst/>
              <a:rect l="l" t="t" r="r" b="b"/>
              <a:pathLst>
                <a:path w="52403" h="91401" fill="none" extrusionOk="0">
                  <a:moveTo>
                    <a:pt x="52403" y="18390"/>
                  </a:moveTo>
                  <a:cubicBezTo>
                    <a:pt x="49819" y="11703"/>
                    <a:pt x="33405" y="1"/>
                    <a:pt x="22128" y="12615"/>
                  </a:cubicBezTo>
                  <a:cubicBezTo>
                    <a:pt x="12736" y="23162"/>
                    <a:pt x="18906" y="42402"/>
                    <a:pt x="15836" y="55624"/>
                  </a:cubicBezTo>
                  <a:cubicBezTo>
                    <a:pt x="11156" y="75625"/>
                    <a:pt x="0" y="91400"/>
                    <a:pt x="0" y="91400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3" name="Google Shape;3063;p45"/>
            <p:cNvSpPr/>
            <p:nvPr/>
          </p:nvSpPr>
          <p:spPr>
            <a:xfrm>
              <a:off x="5667263" y="3657325"/>
              <a:ext cx="150475" cy="183925"/>
            </a:xfrm>
            <a:custGeom>
              <a:avLst/>
              <a:gdLst/>
              <a:ahLst/>
              <a:cxnLst/>
              <a:rect l="l" t="t" r="r" b="b"/>
              <a:pathLst>
                <a:path w="6019" h="7357" fill="none" extrusionOk="0">
                  <a:moveTo>
                    <a:pt x="6019" y="1"/>
                  </a:moveTo>
                  <a:cubicBezTo>
                    <a:pt x="4651" y="2888"/>
                    <a:pt x="2523" y="5411"/>
                    <a:pt x="0" y="7357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4" name="Google Shape;3064;p45"/>
            <p:cNvSpPr/>
            <p:nvPr/>
          </p:nvSpPr>
          <p:spPr>
            <a:xfrm>
              <a:off x="5650538" y="3699875"/>
              <a:ext cx="140600" cy="27400"/>
            </a:xfrm>
            <a:custGeom>
              <a:avLst/>
              <a:gdLst/>
              <a:ahLst/>
              <a:cxnLst/>
              <a:rect l="l" t="t" r="r" b="b"/>
              <a:pathLst>
                <a:path w="5624" h="1096" fill="none" extrusionOk="0">
                  <a:moveTo>
                    <a:pt x="5624" y="1"/>
                  </a:moveTo>
                  <a:cubicBezTo>
                    <a:pt x="3739" y="123"/>
                    <a:pt x="1824" y="457"/>
                    <a:pt x="1" y="1095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5" name="Google Shape;3065;p45"/>
            <p:cNvSpPr/>
            <p:nvPr/>
          </p:nvSpPr>
          <p:spPr>
            <a:xfrm>
              <a:off x="5668788" y="3659600"/>
              <a:ext cx="76000" cy="39550"/>
            </a:xfrm>
            <a:custGeom>
              <a:avLst/>
              <a:gdLst/>
              <a:ahLst/>
              <a:cxnLst/>
              <a:rect l="l" t="t" r="r" b="b"/>
              <a:pathLst>
                <a:path w="3040" h="1582" fill="none" extrusionOk="0">
                  <a:moveTo>
                    <a:pt x="3040" y="1582"/>
                  </a:moveTo>
                  <a:cubicBezTo>
                    <a:pt x="2097" y="943"/>
                    <a:pt x="1064" y="427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6" name="Google Shape;3066;p45"/>
            <p:cNvSpPr/>
            <p:nvPr/>
          </p:nvSpPr>
          <p:spPr>
            <a:xfrm>
              <a:off x="5693863" y="3630725"/>
              <a:ext cx="26600" cy="50200"/>
            </a:xfrm>
            <a:custGeom>
              <a:avLst/>
              <a:gdLst/>
              <a:ahLst/>
              <a:cxnLst/>
              <a:rect l="l" t="t" r="r" b="b"/>
              <a:pathLst>
                <a:path w="1064" h="2008" fill="none" extrusionOk="0">
                  <a:moveTo>
                    <a:pt x="1064" y="2007"/>
                  </a:moveTo>
                  <a:cubicBezTo>
                    <a:pt x="699" y="1308"/>
                    <a:pt x="365" y="639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7" name="Google Shape;3067;p45"/>
            <p:cNvSpPr/>
            <p:nvPr/>
          </p:nvSpPr>
          <p:spPr>
            <a:xfrm>
              <a:off x="5602663" y="3762200"/>
              <a:ext cx="138325" cy="163400"/>
            </a:xfrm>
            <a:custGeom>
              <a:avLst/>
              <a:gdLst/>
              <a:ahLst/>
              <a:cxnLst/>
              <a:rect l="l" t="t" r="r" b="b"/>
              <a:pathLst>
                <a:path w="5533" h="6536" fill="none" extrusionOk="0">
                  <a:moveTo>
                    <a:pt x="5533" y="426"/>
                  </a:moveTo>
                  <a:cubicBezTo>
                    <a:pt x="4013" y="0"/>
                    <a:pt x="2371" y="851"/>
                    <a:pt x="1460" y="2128"/>
                  </a:cubicBezTo>
                  <a:cubicBezTo>
                    <a:pt x="548" y="3405"/>
                    <a:pt x="213" y="4985"/>
                    <a:pt x="1" y="6535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8" name="Google Shape;3068;p45"/>
            <p:cNvSpPr/>
            <p:nvPr/>
          </p:nvSpPr>
          <p:spPr>
            <a:xfrm>
              <a:off x="5621663" y="3834375"/>
              <a:ext cx="19025" cy="90475"/>
            </a:xfrm>
            <a:custGeom>
              <a:avLst/>
              <a:gdLst/>
              <a:ahLst/>
              <a:cxnLst/>
              <a:rect l="l" t="t" r="r" b="b"/>
              <a:pathLst>
                <a:path w="761" h="3619" fill="none" extrusionOk="0">
                  <a:moveTo>
                    <a:pt x="1" y="1"/>
                  </a:moveTo>
                  <a:cubicBezTo>
                    <a:pt x="517" y="1126"/>
                    <a:pt x="760" y="2402"/>
                    <a:pt x="608" y="3618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9" name="Google Shape;3069;p45"/>
            <p:cNvSpPr/>
            <p:nvPr/>
          </p:nvSpPr>
          <p:spPr>
            <a:xfrm>
              <a:off x="5687763" y="3740925"/>
              <a:ext cx="95025" cy="312325"/>
            </a:xfrm>
            <a:custGeom>
              <a:avLst/>
              <a:gdLst/>
              <a:ahLst/>
              <a:cxnLst/>
              <a:rect l="l" t="t" r="r" b="b"/>
              <a:pathLst>
                <a:path w="3801" h="12493" fill="none" extrusionOk="0">
                  <a:moveTo>
                    <a:pt x="2889" y="0"/>
                  </a:moveTo>
                  <a:cubicBezTo>
                    <a:pt x="3800" y="2006"/>
                    <a:pt x="3162" y="4316"/>
                    <a:pt x="2250" y="6323"/>
                  </a:cubicBezTo>
                  <a:cubicBezTo>
                    <a:pt x="1338" y="8359"/>
                    <a:pt x="153" y="10274"/>
                    <a:pt x="1" y="12493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0" name="Google Shape;3070;p45"/>
            <p:cNvSpPr/>
            <p:nvPr/>
          </p:nvSpPr>
          <p:spPr>
            <a:xfrm>
              <a:off x="5750838" y="3879975"/>
              <a:ext cx="16000" cy="87425"/>
            </a:xfrm>
            <a:custGeom>
              <a:avLst/>
              <a:gdLst/>
              <a:ahLst/>
              <a:cxnLst/>
              <a:rect l="l" t="t" r="r" b="b"/>
              <a:pathLst>
                <a:path w="640" h="3497" fill="none" extrusionOk="0">
                  <a:moveTo>
                    <a:pt x="1" y="1"/>
                  </a:moveTo>
                  <a:cubicBezTo>
                    <a:pt x="457" y="1125"/>
                    <a:pt x="639" y="2341"/>
                    <a:pt x="518" y="3496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1" name="Google Shape;3071;p45"/>
            <p:cNvSpPr/>
            <p:nvPr/>
          </p:nvSpPr>
          <p:spPr>
            <a:xfrm>
              <a:off x="5646738" y="3953700"/>
              <a:ext cx="66900" cy="46375"/>
            </a:xfrm>
            <a:custGeom>
              <a:avLst/>
              <a:gdLst/>
              <a:ahLst/>
              <a:cxnLst/>
              <a:rect l="l" t="t" r="r" b="b"/>
              <a:pathLst>
                <a:path w="2676" h="1855" fill="none" extrusionOk="0">
                  <a:moveTo>
                    <a:pt x="2675" y="0"/>
                  </a:moveTo>
                  <a:cubicBezTo>
                    <a:pt x="1612" y="304"/>
                    <a:pt x="669" y="942"/>
                    <a:pt x="1" y="1854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2" name="Google Shape;3072;p45"/>
            <p:cNvSpPr/>
            <p:nvPr/>
          </p:nvSpPr>
          <p:spPr>
            <a:xfrm>
              <a:off x="5683213" y="3821475"/>
              <a:ext cx="83625" cy="64600"/>
            </a:xfrm>
            <a:custGeom>
              <a:avLst/>
              <a:gdLst/>
              <a:ahLst/>
              <a:cxnLst/>
              <a:rect l="l" t="t" r="r" b="b"/>
              <a:pathLst>
                <a:path w="3345" h="2584" fill="none" extrusionOk="0">
                  <a:moveTo>
                    <a:pt x="3344" y="0"/>
                  </a:moveTo>
                  <a:cubicBezTo>
                    <a:pt x="1946" y="365"/>
                    <a:pt x="730" y="1338"/>
                    <a:pt x="1" y="2584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3" name="Google Shape;3073;p45"/>
            <p:cNvSpPr/>
            <p:nvPr/>
          </p:nvSpPr>
          <p:spPr>
            <a:xfrm>
              <a:off x="5794163" y="4134550"/>
              <a:ext cx="19025" cy="313100"/>
            </a:xfrm>
            <a:custGeom>
              <a:avLst/>
              <a:gdLst/>
              <a:ahLst/>
              <a:cxnLst/>
              <a:rect l="l" t="t" r="r" b="b"/>
              <a:pathLst>
                <a:path w="761" h="12524" fill="none" extrusionOk="0">
                  <a:moveTo>
                    <a:pt x="0" y="0"/>
                  </a:moveTo>
                  <a:cubicBezTo>
                    <a:pt x="699" y="4164"/>
                    <a:pt x="760" y="8359"/>
                    <a:pt x="274" y="12523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4" name="Google Shape;3074;p45"/>
            <p:cNvSpPr/>
            <p:nvPr/>
          </p:nvSpPr>
          <p:spPr>
            <a:xfrm>
              <a:off x="5736413" y="4219650"/>
              <a:ext cx="114000" cy="315375"/>
            </a:xfrm>
            <a:custGeom>
              <a:avLst/>
              <a:gdLst/>
              <a:ahLst/>
              <a:cxnLst/>
              <a:rect l="l" t="t" r="r" b="b"/>
              <a:pathLst>
                <a:path w="4560" h="12615" fill="none" extrusionOk="0">
                  <a:moveTo>
                    <a:pt x="2645" y="1"/>
                  </a:moveTo>
                  <a:cubicBezTo>
                    <a:pt x="3678" y="61"/>
                    <a:pt x="4408" y="1095"/>
                    <a:pt x="4468" y="2128"/>
                  </a:cubicBezTo>
                  <a:cubicBezTo>
                    <a:pt x="4560" y="3131"/>
                    <a:pt x="4073" y="4104"/>
                    <a:pt x="3465" y="4925"/>
                  </a:cubicBezTo>
                  <a:cubicBezTo>
                    <a:pt x="2857" y="5715"/>
                    <a:pt x="2128" y="6444"/>
                    <a:pt x="1550" y="7295"/>
                  </a:cubicBezTo>
                  <a:cubicBezTo>
                    <a:pt x="487" y="8815"/>
                    <a:pt x="0" y="10730"/>
                    <a:pt x="152" y="12615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5" name="Google Shape;3075;p45"/>
            <p:cNvSpPr/>
            <p:nvPr/>
          </p:nvSpPr>
          <p:spPr>
            <a:xfrm>
              <a:off x="5754638" y="4430900"/>
              <a:ext cx="27375" cy="97300"/>
            </a:xfrm>
            <a:custGeom>
              <a:avLst/>
              <a:gdLst/>
              <a:ahLst/>
              <a:cxnLst/>
              <a:rect l="l" t="t" r="r" b="b"/>
              <a:pathLst>
                <a:path w="1095" h="3892" fill="none" extrusionOk="0">
                  <a:moveTo>
                    <a:pt x="1" y="0"/>
                  </a:moveTo>
                  <a:cubicBezTo>
                    <a:pt x="1" y="1368"/>
                    <a:pt x="366" y="2736"/>
                    <a:pt x="1095" y="389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6" name="Google Shape;3076;p45"/>
            <p:cNvSpPr/>
            <p:nvPr/>
          </p:nvSpPr>
          <p:spPr>
            <a:xfrm>
              <a:off x="5756163" y="4296400"/>
              <a:ext cx="84375" cy="79800"/>
            </a:xfrm>
            <a:custGeom>
              <a:avLst/>
              <a:gdLst/>
              <a:ahLst/>
              <a:cxnLst/>
              <a:rect l="l" t="t" r="r" b="b"/>
              <a:pathLst>
                <a:path w="3375" h="3192" fill="none" extrusionOk="0">
                  <a:moveTo>
                    <a:pt x="3374" y="0"/>
                  </a:moveTo>
                  <a:cubicBezTo>
                    <a:pt x="1915" y="608"/>
                    <a:pt x="700" y="1733"/>
                    <a:pt x="1" y="319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7" name="Google Shape;3077;p45"/>
            <p:cNvSpPr/>
            <p:nvPr/>
          </p:nvSpPr>
          <p:spPr>
            <a:xfrm>
              <a:off x="5766813" y="4411150"/>
              <a:ext cx="15200" cy="64600"/>
            </a:xfrm>
            <a:custGeom>
              <a:avLst/>
              <a:gdLst/>
              <a:ahLst/>
              <a:cxnLst/>
              <a:rect l="l" t="t" r="r" b="b"/>
              <a:pathLst>
                <a:path w="608" h="2584" fill="none" extrusionOk="0">
                  <a:moveTo>
                    <a:pt x="0" y="0"/>
                  </a:moveTo>
                  <a:cubicBezTo>
                    <a:pt x="182" y="882"/>
                    <a:pt x="426" y="1763"/>
                    <a:pt x="608" y="2584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8" name="Google Shape;3078;p45"/>
            <p:cNvSpPr/>
            <p:nvPr/>
          </p:nvSpPr>
          <p:spPr>
            <a:xfrm>
              <a:off x="6594338" y="3673300"/>
              <a:ext cx="430875" cy="1543350"/>
            </a:xfrm>
            <a:custGeom>
              <a:avLst/>
              <a:gdLst/>
              <a:ahLst/>
              <a:cxnLst/>
              <a:rect l="l" t="t" r="r" b="b"/>
              <a:pathLst>
                <a:path w="17235" h="61734" fill="none" extrusionOk="0">
                  <a:moveTo>
                    <a:pt x="14833" y="0"/>
                  </a:moveTo>
                  <a:cubicBezTo>
                    <a:pt x="14833" y="0"/>
                    <a:pt x="17234" y="7325"/>
                    <a:pt x="14833" y="18298"/>
                  </a:cubicBezTo>
                  <a:cubicBezTo>
                    <a:pt x="12462" y="29271"/>
                    <a:pt x="0" y="43800"/>
                    <a:pt x="2827" y="61734"/>
                  </a:cubicBezTo>
                </a:path>
              </a:pathLst>
            </a:custGeom>
            <a:noFill/>
            <a:ln w="190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9" name="Google Shape;3079;p45"/>
            <p:cNvSpPr/>
            <p:nvPr/>
          </p:nvSpPr>
          <p:spPr>
            <a:xfrm>
              <a:off x="6994038" y="3597300"/>
              <a:ext cx="122350" cy="201400"/>
            </a:xfrm>
            <a:custGeom>
              <a:avLst/>
              <a:gdLst/>
              <a:ahLst/>
              <a:cxnLst/>
              <a:rect l="l" t="t" r="r" b="b"/>
              <a:pathLst>
                <a:path w="4894" h="8056" fill="none" extrusionOk="0">
                  <a:moveTo>
                    <a:pt x="0" y="8055"/>
                  </a:moveTo>
                  <a:cubicBezTo>
                    <a:pt x="1064" y="7812"/>
                    <a:pt x="1945" y="7022"/>
                    <a:pt x="2493" y="6080"/>
                  </a:cubicBezTo>
                  <a:cubicBezTo>
                    <a:pt x="3070" y="5137"/>
                    <a:pt x="3374" y="4074"/>
                    <a:pt x="3678" y="3040"/>
                  </a:cubicBezTo>
                  <a:cubicBezTo>
                    <a:pt x="3982" y="1976"/>
                    <a:pt x="4316" y="912"/>
                    <a:pt x="4894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0" name="Google Shape;3080;p45"/>
            <p:cNvSpPr/>
            <p:nvPr/>
          </p:nvSpPr>
          <p:spPr>
            <a:xfrm>
              <a:off x="7041913" y="3696075"/>
              <a:ext cx="149725" cy="71475"/>
            </a:xfrm>
            <a:custGeom>
              <a:avLst/>
              <a:gdLst/>
              <a:ahLst/>
              <a:cxnLst/>
              <a:rect l="l" t="t" r="r" b="b"/>
              <a:pathLst>
                <a:path w="5989" h="2859" fill="none" extrusionOk="0">
                  <a:moveTo>
                    <a:pt x="0" y="2797"/>
                  </a:moveTo>
                  <a:cubicBezTo>
                    <a:pt x="2280" y="2858"/>
                    <a:pt x="4529" y="1734"/>
                    <a:pt x="5988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1" name="Google Shape;3081;p45"/>
            <p:cNvSpPr/>
            <p:nvPr/>
          </p:nvSpPr>
          <p:spPr>
            <a:xfrm>
              <a:off x="7109538" y="3654300"/>
              <a:ext cx="25100" cy="91975"/>
            </a:xfrm>
            <a:custGeom>
              <a:avLst/>
              <a:gdLst/>
              <a:ahLst/>
              <a:cxnLst/>
              <a:rect l="l" t="t" r="r" b="b"/>
              <a:pathLst>
                <a:path w="1004" h="3679" fill="none" extrusionOk="0">
                  <a:moveTo>
                    <a:pt x="456" y="3678"/>
                  </a:moveTo>
                  <a:cubicBezTo>
                    <a:pt x="0" y="2462"/>
                    <a:pt x="243" y="1034"/>
                    <a:pt x="1003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2" name="Google Shape;3082;p45"/>
            <p:cNvSpPr/>
            <p:nvPr/>
          </p:nvSpPr>
          <p:spPr>
            <a:xfrm>
              <a:off x="7158938" y="3724200"/>
              <a:ext cx="78275" cy="15225"/>
            </a:xfrm>
            <a:custGeom>
              <a:avLst/>
              <a:gdLst/>
              <a:ahLst/>
              <a:cxnLst/>
              <a:rect l="l" t="t" r="r" b="b"/>
              <a:pathLst>
                <a:path w="3131" h="609" fill="none" extrusionOk="0">
                  <a:moveTo>
                    <a:pt x="0" y="1"/>
                  </a:moveTo>
                  <a:cubicBezTo>
                    <a:pt x="973" y="517"/>
                    <a:pt x="2097" y="609"/>
                    <a:pt x="3131" y="365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3" name="Google Shape;3083;p45"/>
            <p:cNvSpPr/>
            <p:nvPr/>
          </p:nvSpPr>
          <p:spPr>
            <a:xfrm>
              <a:off x="7078388" y="3582875"/>
              <a:ext cx="11400" cy="69175"/>
            </a:xfrm>
            <a:custGeom>
              <a:avLst/>
              <a:gdLst/>
              <a:ahLst/>
              <a:cxnLst/>
              <a:rect l="l" t="t" r="r" b="b"/>
              <a:pathLst>
                <a:path w="456" h="2767" fill="none" extrusionOk="0">
                  <a:moveTo>
                    <a:pt x="456" y="2766"/>
                  </a:moveTo>
                  <a:cubicBezTo>
                    <a:pt x="182" y="1854"/>
                    <a:pt x="0" y="912"/>
                    <a:pt x="0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4" name="Google Shape;3084;p45"/>
            <p:cNvSpPr/>
            <p:nvPr/>
          </p:nvSpPr>
          <p:spPr>
            <a:xfrm>
              <a:off x="6994788" y="3633025"/>
              <a:ext cx="60050" cy="113250"/>
            </a:xfrm>
            <a:custGeom>
              <a:avLst/>
              <a:gdLst/>
              <a:ahLst/>
              <a:cxnLst/>
              <a:rect l="l" t="t" r="r" b="b"/>
              <a:pathLst>
                <a:path w="2402" h="4530" fill="none" extrusionOk="0">
                  <a:moveTo>
                    <a:pt x="2402" y="4529"/>
                  </a:moveTo>
                  <a:cubicBezTo>
                    <a:pt x="1460" y="3739"/>
                    <a:pt x="791" y="2553"/>
                    <a:pt x="639" y="1307"/>
                  </a:cubicBezTo>
                  <a:cubicBezTo>
                    <a:pt x="608" y="1034"/>
                    <a:pt x="608" y="760"/>
                    <a:pt x="548" y="547"/>
                  </a:cubicBezTo>
                  <a:cubicBezTo>
                    <a:pt x="456" y="304"/>
                    <a:pt x="274" y="91"/>
                    <a:pt x="1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5" name="Google Shape;3085;p45"/>
            <p:cNvSpPr/>
            <p:nvPr/>
          </p:nvSpPr>
          <p:spPr>
            <a:xfrm>
              <a:off x="7028213" y="3655800"/>
              <a:ext cx="13725" cy="53225"/>
            </a:xfrm>
            <a:custGeom>
              <a:avLst/>
              <a:gdLst/>
              <a:ahLst/>
              <a:cxnLst/>
              <a:rect l="l" t="t" r="r" b="b"/>
              <a:pathLst>
                <a:path w="549" h="2129" fill="none" extrusionOk="0">
                  <a:moveTo>
                    <a:pt x="1" y="2129"/>
                  </a:moveTo>
                  <a:cubicBezTo>
                    <a:pt x="305" y="1460"/>
                    <a:pt x="487" y="730"/>
                    <a:pt x="548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6" name="Google Shape;3086;p45"/>
            <p:cNvSpPr/>
            <p:nvPr/>
          </p:nvSpPr>
          <p:spPr>
            <a:xfrm>
              <a:off x="6797213" y="3753850"/>
              <a:ext cx="192275" cy="131475"/>
            </a:xfrm>
            <a:custGeom>
              <a:avLst/>
              <a:gdLst/>
              <a:ahLst/>
              <a:cxnLst/>
              <a:rect l="l" t="t" r="r" b="b"/>
              <a:pathLst>
                <a:path w="7691" h="5259" fill="none" extrusionOk="0">
                  <a:moveTo>
                    <a:pt x="7691" y="5258"/>
                  </a:moveTo>
                  <a:cubicBezTo>
                    <a:pt x="6110" y="5137"/>
                    <a:pt x="4803" y="3982"/>
                    <a:pt x="3739" y="2857"/>
                  </a:cubicBezTo>
                  <a:cubicBezTo>
                    <a:pt x="2615" y="1702"/>
                    <a:pt x="1520" y="456"/>
                    <a:pt x="1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7" name="Google Shape;3087;p45"/>
            <p:cNvSpPr/>
            <p:nvPr/>
          </p:nvSpPr>
          <p:spPr>
            <a:xfrm>
              <a:off x="6883838" y="3715850"/>
              <a:ext cx="44875" cy="135275"/>
            </a:xfrm>
            <a:custGeom>
              <a:avLst/>
              <a:gdLst/>
              <a:ahLst/>
              <a:cxnLst/>
              <a:rect l="l" t="t" r="r" b="b"/>
              <a:pathLst>
                <a:path w="1795" h="5411" fill="none" extrusionOk="0">
                  <a:moveTo>
                    <a:pt x="1551" y="5411"/>
                  </a:moveTo>
                  <a:cubicBezTo>
                    <a:pt x="1794" y="3496"/>
                    <a:pt x="1217" y="1490"/>
                    <a:pt x="1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8" name="Google Shape;3088;p45"/>
            <p:cNvSpPr/>
            <p:nvPr/>
          </p:nvSpPr>
          <p:spPr>
            <a:xfrm>
              <a:off x="6915763" y="3721175"/>
              <a:ext cx="9150" cy="53975"/>
            </a:xfrm>
            <a:custGeom>
              <a:avLst/>
              <a:gdLst/>
              <a:ahLst/>
              <a:cxnLst/>
              <a:rect l="l" t="t" r="r" b="b"/>
              <a:pathLst>
                <a:path w="366" h="2159" fill="none" extrusionOk="0">
                  <a:moveTo>
                    <a:pt x="0" y="2158"/>
                  </a:moveTo>
                  <a:cubicBezTo>
                    <a:pt x="122" y="1429"/>
                    <a:pt x="244" y="730"/>
                    <a:pt x="365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9" name="Google Shape;3089;p45"/>
            <p:cNvSpPr/>
            <p:nvPr/>
          </p:nvSpPr>
          <p:spPr>
            <a:xfrm>
              <a:off x="6818488" y="3699875"/>
              <a:ext cx="60825" cy="106425"/>
            </a:xfrm>
            <a:custGeom>
              <a:avLst/>
              <a:gdLst/>
              <a:ahLst/>
              <a:cxnLst/>
              <a:rect l="l" t="t" r="r" b="b"/>
              <a:pathLst>
                <a:path w="2433" h="4257" fill="none" extrusionOk="0">
                  <a:moveTo>
                    <a:pt x="2280" y="4256"/>
                  </a:moveTo>
                  <a:cubicBezTo>
                    <a:pt x="2432" y="2554"/>
                    <a:pt x="1460" y="791"/>
                    <a:pt x="1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0" name="Google Shape;3090;p45"/>
            <p:cNvSpPr/>
            <p:nvPr/>
          </p:nvSpPr>
          <p:spPr>
            <a:xfrm>
              <a:off x="6763788" y="3832100"/>
              <a:ext cx="131475" cy="31175"/>
            </a:xfrm>
            <a:custGeom>
              <a:avLst/>
              <a:gdLst/>
              <a:ahLst/>
              <a:cxnLst/>
              <a:rect l="l" t="t" r="r" b="b"/>
              <a:pathLst>
                <a:path w="5259" h="1247" fill="none" extrusionOk="0">
                  <a:moveTo>
                    <a:pt x="5259" y="1"/>
                  </a:moveTo>
                  <a:cubicBezTo>
                    <a:pt x="3587" y="609"/>
                    <a:pt x="1794" y="1004"/>
                    <a:pt x="0" y="1247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1" name="Google Shape;3091;p45"/>
            <p:cNvSpPr/>
            <p:nvPr/>
          </p:nvSpPr>
          <p:spPr>
            <a:xfrm>
              <a:off x="6834463" y="3677850"/>
              <a:ext cx="15975" cy="41825"/>
            </a:xfrm>
            <a:custGeom>
              <a:avLst/>
              <a:gdLst/>
              <a:ahLst/>
              <a:cxnLst/>
              <a:rect l="l" t="t" r="r" b="b"/>
              <a:pathLst>
                <a:path w="639" h="1673" fill="none" extrusionOk="0">
                  <a:moveTo>
                    <a:pt x="517" y="1672"/>
                  </a:moveTo>
                  <a:cubicBezTo>
                    <a:pt x="638" y="1064"/>
                    <a:pt x="426" y="426"/>
                    <a:pt x="0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2" name="Google Shape;3092;p45"/>
            <p:cNvSpPr/>
            <p:nvPr/>
          </p:nvSpPr>
          <p:spPr>
            <a:xfrm>
              <a:off x="6770613" y="3825275"/>
              <a:ext cx="65375" cy="23575"/>
            </a:xfrm>
            <a:custGeom>
              <a:avLst/>
              <a:gdLst/>
              <a:ahLst/>
              <a:cxnLst/>
              <a:rect l="l" t="t" r="r" b="b"/>
              <a:pathLst>
                <a:path w="2615" h="943" fill="none" extrusionOk="0">
                  <a:moveTo>
                    <a:pt x="2615" y="942"/>
                  </a:moveTo>
                  <a:cubicBezTo>
                    <a:pt x="1855" y="365"/>
                    <a:pt x="943" y="31"/>
                    <a:pt x="1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3" name="Google Shape;3093;p45"/>
            <p:cNvSpPr/>
            <p:nvPr/>
          </p:nvSpPr>
          <p:spPr>
            <a:xfrm>
              <a:off x="6894488" y="4338200"/>
              <a:ext cx="76775" cy="270550"/>
            </a:xfrm>
            <a:custGeom>
              <a:avLst/>
              <a:gdLst/>
              <a:ahLst/>
              <a:cxnLst/>
              <a:rect l="l" t="t" r="r" b="b"/>
              <a:pathLst>
                <a:path w="3071" h="10822" fill="none" extrusionOk="0">
                  <a:moveTo>
                    <a:pt x="0" y="0"/>
                  </a:moveTo>
                  <a:cubicBezTo>
                    <a:pt x="1824" y="3313"/>
                    <a:pt x="2888" y="7022"/>
                    <a:pt x="3070" y="1082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4" name="Google Shape;3094;p45"/>
            <p:cNvSpPr/>
            <p:nvPr/>
          </p:nvSpPr>
          <p:spPr>
            <a:xfrm>
              <a:off x="6911213" y="4372400"/>
              <a:ext cx="149700" cy="136800"/>
            </a:xfrm>
            <a:custGeom>
              <a:avLst/>
              <a:gdLst/>
              <a:ahLst/>
              <a:cxnLst/>
              <a:rect l="l" t="t" r="r" b="b"/>
              <a:pathLst>
                <a:path w="5988" h="5472" fill="none" extrusionOk="0">
                  <a:moveTo>
                    <a:pt x="0" y="0"/>
                  </a:moveTo>
                  <a:cubicBezTo>
                    <a:pt x="2675" y="821"/>
                    <a:pt x="4955" y="2888"/>
                    <a:pt x="5988" y="547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5" name="Google Shape;3095;p45"/>
            <p:cNvSpPr/>
            <p:nvPr/>
          </p:nvSpPr>
          <p:spPr>
            <a:xfrm>
              <a:off x="6896013" y="4418750"/>
              <a:ext cx="34200" cy="123875"/>
            </a:xfrm>
            <a:custGeom>
              <a:avLst/>
              <a:gdLst/>
              <a:ahLst/>
              <a:cxnLst/>
              <a:rect l="l" t="t" r="r" b="b"/>
              <a:pathLst>
                <a:path w="1368" h="4955" fill="none" extrusionOk="0">
                  <a:moveTo>
                    <a:pt x="1368" y="0"/>
                  </a:moveTo>
                  <a:cubicBezTo>
                    <a:pt x="456" y="1459"/>
                    <a:pt x="0" y="3222"/>
                    <a:pt x="152" y="4955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6" name="Google Shape;3096;p45"/>
            <p:cNvSpPr/>
            <p:nvPr/>
          </p:nvSpPr>
          <p:spPr>
            <a:xfrm>
              <a:off x="6871688" y="4464325"/>
              <a:ext cx="31950" cy="38025"/>
            </a:xfrm>
            <a:custGeom>
              <a:avLst/>
              <a:gdLst/>
              <a:ahLst/>
              <a:cxnLst/>
              <a:rect l="l" t="t" r="r" b="b"/>
              <a:pathLst>
                <a:path w="1278" h="1521" fill="none" extrusionOk="0">
                  <a:moveTo>
                    <a:pt x="1277" y="1"/>
                  </a:moveTo>
                  <a:cubicBezTo>
                    <a:pt x="700" y="396"/>
                    <a:pt x="244" y="913"/>
                    <a:pt x="0" y="152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7" name="Google Shape;3097;p45"/>
            <p:cNvSpPr/>
            <p:nvPr/>
          </p:nvSpPr>
          <p:spPr>
            <a:xfrm>
              <a:off x="6965163" y="4403550"/>
              <a:ext cx="56250" cy="137550"/>
            </a:xfrm>
            <a:custGeom>
              <a:avLst/>
              <a:gdLst/>
              <a:ahLst/>
              <a:cxnLst/>
              <a:rect l="l" t="t" r="r" b="b"/>
              <a:pathLst>
                <a:path w="2250" h="5502" fill="none" extrusionOk="0">
                  <a:moveTo>
                    <a:pt x="122" y="0"/>
                  </a:moveTo>
                  <a:cubicBezTo>
                    <a:pt x="0" y="2006"/>
                    <a:pt x="790" y="4104"/>
                    <a:pt x="2249" y="550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8" name="Google Shape;3098;p45"/>
            <p:cNvSpPr/>
            <p:nvPr/>
          </p:nvSpPr>
          <p:spPr>
            <a:xfrm>
              <a:off x="6989463" y="4398225"/>
              <a:ext cx="136800" cy="32700"/>
            </a:xfrm>
            <a:custGeom>
              <a:avLst/>
              <a:gdLst/>
              <a:ahLst/>
              <a:cxnLst/>
              <a:rect l="l" t="t" r="r" b="b"/>
              <a:pathLst>
                <a:path w="5472" h="1308" fill="none" extrusionOk="0">
                  <a:moveTo>
                    <a:pt x="1" y="608"/>
                  </a:moveTo>
                  <a:cubicBezTo>
                    <a:pt x="1764" y="0"/>
                    <a:pt x="3861" y="244"/>
                    <a:pt x="5472" y="1307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9" name="Google Shape;3099;p45"/>
            <p:cNvSpPr/>
            <p:nvPr/>
          </p:nvSpPr>
          <p:spPr>
            <a:xfrm>
              <a:off x="7032788" y="4375425"/>
              <a:ext cx="64600" cy="28150"/>
            </a:xfrm>
            <a:custGeom>
              <a:avLst/>
              <a:gdLst/>
              <a:ahLst/>
              <a:cxnLst/>
              <a:rect l="l" t="t" r="r" b="b"/>
              <a:pathLst>
                <a:path w="2584" h="1126" fill="none" extrusionOk="0">
                  <a:moveTo>
                    <a:pt x="0" y="1125"/>
                  </a:moveTo>
                  <a:cubicBezTo>
                    <a:pt x="608" y="365"/>
                    <a:pt x="1642" y="1"/>
                    <a:pt x="2584" y="15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0" name="Google Shape;3100;p45"/>
            <p:cNvSpPr/>
            <p:nvPr/>
          </p:nvSpPr>
          <p:spPr>
            <a:xfrm>
              <a:off x="6507688" y="4747775"/>
              <a:ext cx="201400" cy="165675"/>
            </a:xfrm>
            <a:custGeom>
              <a:avLst/>
              <a:gdLst/>
              <a:ahLst/>
              <a:cxnLst/>
              <a:rect l="l" t="t" r="r" b="b"/>
              <a:pathLst>
                <a:path w="8056" h="6627" fill="none" extrusionOk="0">
                  <a:moveTo>
                    <a:pt x="8056" y="0"/>
                  </a:moveTo>
                  <a:cubicBezTo>
                    <a:pt x="6445" y="760"/>
                    <a:pt x="4864" y="1551"/>
                    <a:pt x="3405" y="2614"/>
                  </a:cubicBezTo>
                  <a:cubicBezTo>
                    <a:pt x="1977" y="3678"/>
                    <a:pt x="730" y="5016"/>
                    <a:pt x="1" y="6627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1" name="Google Shape;3101;p45"/>
            <p:cNvSpPr/>
            <p:nvPr/>
          </p:nvSpPr>
          <p:spPr>
            <a:xfrm>
              <a:off x="6570013" y="4778175"/>
              <a:ext cx="77525" cy="190000"/>
            </a:xfrm>
            <a:custGeom>
              <a:avLst/>
              <a:gdLst/>
              <a:ahLst/>
              <a:cxnLst/>
              <a:rect l="l" t="t" r="r" b="b"/>
              <a:pathLst>
                <a:path w="3101" h="7600" fill="none" extrusionOk="0">
                  <a:moveTo>
                    <a:pt x="3101" y="0"/>
                  </a:moveTo>
                  <a:cubicBezTo>
                    <a:pt x="2797" y="2766"/>
                    <a:pt x="1672" y="5411"/>
                    <a:pt x="0" y="7599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2" name="Google Shape;3102;p45"/>
            <p:cNvSpPr/>
            <p:nvPr/>
          </p:nvSpPr>
          <p:spPr>
            <a:xfrm>
              <a:off x="6478813" y="4802475"/>
              <a:ext cx="107175" cy="16000"/>
            </a:xfrm>
            <a:custGeom>
              <a:avLst/>
              <a:gdLst/>
              <a:ahLst/>
              <a:cxnLst/>
              <a:rect l="l" t="t" r="r" b="b"/>
              <a:pathLst>
                <a:path w="4287" h="640" fill="none" extrusionOk="0">
                  <a:moveTo>
                    <a:pt x="4287" y="183"/>
                  </a:moveTo>
                  <a:cubicBezTo>
                    <a:pt x="2858" y="1"/>
                    <a:pt x="1369" y="153"/>
                    <a:pt x="1" y="639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3" name="Google Shape;3103;p45"/>
            <p:cNvSpPr/>
            <p:nvPr/>
          </p:nvSpPr>
          <p:spPr>
            <a:xfrm>
              <a:off x="6471213" y="4724975"/>
              <a:ext cx="208250" cy="30425"/>
            </a:xfrm>
            <a:custGeom>
              <a:avLst/>
              <a:gdLst/>
              <a:ahLst/>
              <a:cxnLst/>
              <a:rect l="l" t="t" r="r" b="b"/>
              <a:pathLst>
                <a:path w="8330" h="1217" fill="none" extrusionOk="0">
                  <a:moveTo>
                    <a:pt x="8329" y="1216"/>
                  </a:moveTo>
                  <a:cubicBezTo>
                    <a:pt x="5746" y="31"/>
                    <a:pt x="2645" y="1"/>
                    <a:pt x="1" y="1095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4" name="Google Shape;3104;p45"/>
            <p:cNvSpPr/>
            <p:nvPr/>
          </p:nvSpPr>
          <p:spPr>
            <a:xfrm>
              <a:off x="6535063" y="4684700"/>
              <a:ext cx="102600" cy="53975"/>
            </a:xfrm>
            <a:custGeom>
              <a:avLst/>
              <a:gdLst/>
              <a:ahLst/>
              <a:cxnLst/>
              <a:rect l="l" t="t" r="r" b="b"/>
              <a:pathLst>
                <a:path w="4104" h="2159" fill="none" extrusionOk="0">
                  <a:moveTo>
                    <a:pt x="4104" y="2159"/>
                  </a:moveTo>
                  <a:cubicBezTo>
                    <a:pt x="3222" y="852"/>
                    <a:pt x="1611" y="1"/>
                    <a:pt x="0" y="122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5" name="Google Shape;3105;p45"/>
            <p:cNvSpPr/>
            <p:nvPr/>
          </p:nvSpPr>
          <p:spPr>
            <a:xfrm>
              <a:off x="6594338" y="4650500"/>
              <a:ext cx="13700" cy="56275"/>
            </a:xfrm>
            <a:custGeom>
              <a:avLst/>
              <a:gdLst/>
              <a:ahLst/>
              <a:cxnLst/>
              <a:rect l="l" t="t" r="r" b="b"/>
              <a:pathLst>
                <a:path w="548" h="2251" fill="none" extrusionOk="0">
                  <a:moveTo>
                    <a:pt x="547" y="2250"/>
                  </a:moveTo>
                  <a:cubicBezTo>
                    <a:pt x="365" y="1490"/>
                    <a:pt x="182" y="761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6" name="Google Shape;3106;p45"/>
            <p:cNvSpPr/>
            <p:nvPr/>
          </p:nvSpPr>
          <p:spPr>
            <a:xfrm>
              <a:off x="6538088" y="4863275"/>
              <a:ext cx="9150" cy="53225"/>
            </a:xfrm>
            <a:custGeom>
              <a:avLst/>
              <a:gdLst/>
              <a:ahLst/>
              <a:cxnLst/>
              <a:rect l="l" t="t" r="r" b="b"/>
              <a:pathLst>
                <a:path w="366" h="2129" fill="none" extrusionOk="0">
                  <a:moveTo>
                    <a:pt x="1" y="1"/>
                  </a:moveTo>
                  <a:cubicBezTo>
                    <a:pt x="122" y="730"/>
                    <a:pt x="274" y="1460"/>
                    <a:pt x="365" y="2128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7" name="Google Shape;3107;p45"/>
            <p:cNvSpPr/>
            <p:nvPr/>
          </p:nvSpPr>
          <p:spPr>
            <a:xfrm>
              <a:off x="6561663" y="4854925"/>
              <a:ext cx="63850" cy="24325"/>
            </a:xfrm>
            <a:custGeom>
              <a:avLst/>
              <a:gdLst/>
              <a:ahLst/>
              <a:cxnLst/>
              <a:rect l="l" t="t" r="r" b="b"/>
              <a:pathLst>
                <a:path w="2554" h="973" fill="none" extrusionOk="0">
                  <a:moveTo>
                    <a:pt x="2553" y="0"/>
                  </a:moveTo>
                  <a:cubicBezTo>
                    <a:pt x="1702" y="335"/>
                    <a:pt x="881" y="639"/>
                    <a:pt x="0" y="973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8" name="Google Shape;3108;p45"/>
            <p:cNvSpPr/>
            <p:nvPr/>
          </p:nvSpPr>
          <p:spPr>
            <a:xfrm>
              <a:off x="6609513" y="4899750"/>
              <a:ext cx="21300" cy="65375"/>
            </a:xfrm>
            <a:custGeom>
              <a:avLst/>
              <a:gdLst/>
              <a:ahLst/>
              <a:cxnLst/>
              <a:rect l="l" t="t" r="r" b="b"/>
              <a:pathLst>
                <a:path w="852" h="2615" fill="none" extrusionOk="0">
                  <a:moveTo>
                    <a:pt x="1" y="1"/>
                  </a:moveTo>
                  <a:cubicBezTo>
                    <a:pt x="305" y="852"/>
                    <a:pt x="548" y="1733"/>
                    <a:pt x="852" y="2615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9" name="Google Shape;3109;p45"/>
            <p:cNvSpPr/>
            <p:nvPr/>
          </p:nvSpPr>
          <p:spPr>
            <a:xfrm>
              <a:off x="6496288" y="4781975"/>
              <a:ext cx="37275" cy="21300"/>
            </a:xfrm>
            <a:custGeom>
              <a:avLst/>
              <a:gdLst/>
              <a:ahLst/>
              <a:cxnLst/>
              <a:rect l="l" t="t" r="r" b="b"/>
              <a:pathLst>
                <a:path w="1491" h="852" fill="none" extrusionOk="0">
                  <a:moveTo>
                    <a:pt x="1490" y="851"/>
                  </a:moveTo>
                  <a:cubicBezTo>
                    <a:pt x="974" y="547"/>
                    <a:pt x="487" y="304"/>
                    <a:pt x="1" y="0"/>
                  </a:cubicBezTo>
                </a:path>
              </a:pathLst>
            </a:custGeom>
            <a:noFill/>
            <a:ln w="98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0" name="Google Shape;3110;p45"/>
            <p:cNvSpPr/>
            <p:nvPr/>
          </p:nvSpPr>
          <p:spPr>
            <a:xfrm>
              <a:off x="6435513" y="3607950"/>
              <a:ext cx="250025" cy="1611750"/>
            </a:xfrm>
            <a:custGeom>
              <a:avLst/>
              <a:gdLst/>
              <a:ahLst/>
              <a:cxnLst/>
              <a:rect l="l" t="t" r="r" b="b"/>
              <a:pathLst>
                <a:path w="10001" h="64470" fill="none" extrusionOk="0">
                  <a:moveTo>
                    <a:pt x="5988" y="0"/>
                  </a:moveTo>
                  <a:cubicBezTo>
                    <a:pt x="943" y="11611"/>
                    <a:pt x="0" y="26019"/>
                    <a:pt x="3921" y="38329"/>
                  </a:cubicBezTo>
                  <a:cubicBezTo>
                    <a:pt x="10001" y="57387"/>
                    <a:pt x="9241" y="64469"/>
                    <a:pt x="9241" y="64469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1" name="Google Shape;3111;p45"/>
            <p:cNvSpPr/>
            <p:nvPr/>
          </p:nvSpPr>
          <p:spPr>
            <a:xfrm>
              <a:off x="6571538" y="4715100"/>
              <a:ext cx="165675" cy="113250"/>
            </a:xfrm>
            <a:custGeom>
              <a:avLst/>
              <a:gdLst/>
              <a:ahLst/>
              <a:cxnLst/>
              <a:rect l="l" t="t" r="r" b="b"/>
              <a:pathLst>
                <a:path w="6627" h="4530" fill="none" extrusionOk="0">
                  <a:moveTo>
                    <a:pt x="0" y="0"/>
                  </a:moveTo>
                  <a:cubicBezTo>
                    <a:pt x="2189" y="1520"/>
                    <a:pt x="4438" y="3010"/>
                    <a:pt x="6626" y="4529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2" name="Google Shape;3112;p45"/>
            <p:cNvSpPr/>
            <p:nvPr/>
          </p:nvSpPr>
          <p:spPr>
            <a:xfrm>
              <a:off x="6638388" y="4756900"/>
              <a:ext cx="164925" cy="272050"/>
            </a:xfrm>
            <a:custGeom>
              <a:avLst/>
              <a:gdLst/>
              <a:ahLst/>
              <a:cxnLst/>
              <a:rect l="l" t="t" r="r" b="b"/>
              <a:pathLst>
                <a:path w="6597" h="10882" fill="none" extrusionOk="0">
                  <a:moveTo>
                    <a:pt x="92" y="0"/>
                  </a:moveTo>
                  <a:cubicBezTo>
                    <a:pt x="1" y="1459"/>
                    <a:pt x="730" y="2827"/>
                    <a:pt x="1673" y="3921"/>
                  </a:cubicBezTo>
                  <a:cubicBezTo>
                    <a:pt x="2585" y="5015"/>
                    <a:pt x="3740" y="5927"/>
                    <a:pt x="4712" y="7022"/>
                  </a:cubicBezTo>
                  <a:cubicBezTo>
                    <a:pt x="5685" y="8085"/>
                    <a:pt x="6506" y="9423"/>
                    <a:pt x="6597" y="1088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3" name="Google Shape;3113;p45"/>
            <p:cNvSpPr/>
            <p:nvPr/>
          </p:nvSpPr>
          <p:spPr>
            <a:xfrm>
              <a:off x="6584438" y="4832125"/>
              <a:ext cx="80575" cy="209000"/>
            </a:xfrm>
            <a:custGeom>
              <a:avLst/>
              <a:gdLst/>
              <a:ahLst/>
              <a:cxnLst/>
              <a:rect l="l" t="t" r="r" b="b"/>
              <a:pathLst>
                <a:path w="3223" h="8360" fill="none" extrusionOk="0">
                  <a:moveTo>
                    <a:pt x="3162" y="0"/>
                  </a:moveTo>
                  <a:cubicBezTo>
                    <a:pt x="3223" y="1520"/>
                    <a:pt x="2341" y="2858"/>
                    <a:pt x="1551" y="4134"/>
                  </a:cubicBezTo>
                  <a:cubicBezTo>
                    <a:pt x="761" y="5411"/>
                    <a:pt x="1" y="6870"/>
                    <a:pt x="305" y="8359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4" name="Google Shape;3114;p45"/>
            <p:cNvSpPr/>
            <p:nvPr/>
          </p:nvSpPr>
          <p:spPr>
            <a:xfrm>
              <a:off x="6614088" y="4953700"/>
              <a:ext cx="4575" cy="81325"/>
            </a:xfrm>
            <a:custGeom>
              <a:avLst/>
              <a:gdLst/>
              <a:ahLst/>
              <a:cxnLst/>
              <a:rect l="l" t="t" r="r" b="b"/>
              <a:pathLst>
                <a:path w="183" h="3253" fill="none" extrusionOk="0">
                  <a:moveTo>
                    <a:pt x="0" y="1"/>
                  </a:moveTo>
                  <a:cubicBezTo>
                    <a:pt x="152" y="1095"/>
                    <a:pt x="183" y="2189"/>
                    <a:pt x="122" y="3253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5" name="Google Shape;3115;p45"/>
            <p:cNvSpPr/>
            <p:nvPr/>
          </p:nvSpPr>
          <p:spPr>
            <a:xfrm>
              <a:off x="6543413" y="4979550"/>
              <a:ext cx="52450" cy="27375"/>
            </a:xfrm>
            <a:custGeom>
              <a:avLst/>
              <a:gdLst/>
              <a:ahLst/>
              <a:cxnLst/>
              <a:rect l="l" t="t" r="r" b="b"/>
              <a:pathLst>
                <a:path w="2098" h="1095" fill="none" extrusionOk="0">
                  <a:moveTo>
                    <a:pt x="2098" y="0"/>
                  </a:moveTo>
                  <a:cubicBezTo>
                    <a:pt x="1308" y="91"/>
                    <a:pt x="548" y="486"/>
                    <a:pt x="1" y="1094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6" name="Google Shape;3116;p45"/>
            <p:cNvSpPr/>
            <p:nvPr/>
          </p:nvSpPr>
          <p:spPr>
            <a:xfrm>
              <a:off x="6523663" y="4871625"/>
              <a:ext cx="131475" cy="40300"/>
            </a:xfrm>
            <a:custGeom>
              <a:avLst/>
              <a:gdLst/>
              <a:ahLst/>
              <a:cxnLst/>
              <a:rect l="l" t="t" r="r" b="b"/>
              <a:pathLst>
                <a:path w="5259" h="1612" fill="none" extrusionOk="0">
                  <a:moveTo>
                    <a:pt x="5259" y="1"/>
                  </a:moveTo>
                  <a:cubicBezTo>
                    <a:pt x="4408" y="426"/>
                    <a:pt x="3435" y="396"/>
                    <a:pt x="2462" y="457"/>
                  </a:cubicBezTo>
                  <a:cubicBezTo>
                    <a:pt x="1520" y="548"/>
                    <a:pt x="487" y="791"/>
                    <a:pt x="0" y="161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7" name="Google Shape;3117;p45"/>
            <p:cNvSpPr/>
            <p:nvPr/>
          </p:nvSpPr>
          <p:spPr>
            <a:xfrm>
              <a:off x="6670313" y="4884550"/>
              <a:ext cx="27375" cy="114000"/>
            </a:xfrm>
            <a:custGeom>
              <a:avLst/>
              <a:gdLst/>
              <a:ahLst/>
              <a:cxnLst/>
              <a:rect l="l" t="t" r="r" b="b"/>
              <a:pathLst>
                <a:path w="1095" h="4560" fill="none" extrusionOk="0">
                  <a:moveTo>
                    <a:pt x="1095" y="1"/>
                  </a:moveTo>
                  <a:cubicBezTo>
                    <a:pt x="335" y="1368"/>
                    <a:pt x="1" y="2979"/>
                    <a:pt x="92" y="456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8" name="Google Shape;3118;p45"/>
            <p:cNvSpPr/>
            <p:nvPr/>
          </p:nvSpPr>
          <p:spPr>
            <a:xfrm>
              <a:off x="6561663" y="4886075"/>
              <a:ext cx="28900" cy="50175"/>
            </a:xfrm>
            <a:custGeom>
              <a:avLst/>
              <a:gdLst/>
              <a:ahLst/>
              <a:cxnLst/>
              <a:rect l="l" t="t" r="r" b="b"/>
              <a:pathLst>
                <a:path w="1156" h="2007" fill="none" extrusionOk="0">
                  <a:moveTo>
                    <a:pt x="1155" y="0"/>
                  </a:moveTo>
                  <a:cubicBezTo>
                    <a:pt x="1064" y="791"/>
                    <a:pt x="638" y="1520"/>
                    <a:pt x="0" y="2007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9" name="Google Shape;3119;p45"/>
            <p:cNvSpPr/>
            <p:nvPr/>
          </p:nvSpPr>
          <p:spPr>
            <a:xfrm>
              <a:off x="6680963" y="4917225"/>
              <a:ext cx="43325" cy="82850"/>
            </a:xfrm>
            <a:custGeom>
              <a:avLst/>
              <a:gdLst/>
              <a:ahLst/>
              <a:cxnLst/>
              <a:rect l="l" t="t" r="r" b="b"/>
              <a:pathLst>
                <a:path w="1733" h="3314" fill="none" extrusionOk="0">
                  <a:moveTo>
                    <a:pt x="0" y="1"/>
                  </a:moveTo>
                  <a:cubicBezTo>
                    <a:pt x="851" y="973"/>
                    <a:pt x="1429" y="2098"/>
                    <a:pt x="1733" y="3314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0" name="Google Shape;3120;p45"/>
            <p:cNvSpPr/>
            <p:nvPr/>
          </p:nvSpPr>
          <p:spPr>
            <a:xfrm>
              <a:off x="6733388" y="4931675"/>
              <a:ext cx="45625" cy="144400"/>
            </a:xfrm>
            <a:custGeom>
              <a:avLst/>
              <a:gdLst/>
              <a:ahLst/>
              <a:cxnLst/>
              <a:rect l="l" t="t" r="r" b="b"/>
              <a:pathLst>
                <a:path w="1825" h="5776" fill="none" extrusionOk="0">
                  <a:moveTo>
                    <a:pt x="700" y="0"/>
                  </a:moveTo>
                  <a:cubicBezTo>
                    <a:pt x="0" y="1945"/>
                    <a:pt x="456" y="4256"/>
                    <a:pt x="1824" y="5775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1" name="Google Shape;3121;p45"/>
            <p:cNvSpPr/>
            <p:nvPr/>
          </p:nvSpPr>
          <p:spPr>
            <a:xfrm>
              <a:off x="6748588" y="5008425"/>
              <a:ext cx="27375" cy="13700"/>
            </a:xfrm>
            <a:custGeom>
              <a:avLst/>
              <a:gdLst/>
              <a:ahLst/>
              <a:cxnLst/>
              <a:rect l="l" t="t" r="r" b="b"/>
              <a:pathLst>
                <a:path w="1095" h="548" fill="none" extrusionOk="0">
                  <a:moveTo>
                    <a:pt x="0" y="0"/>
                  </a:moveTo>
                  <a:cubicBezTo>
                    <a:pt x="426" y="91"/>
                    <a:pt x="821" y="274"/>
                    <a:pt x="1095" y="547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2" name="Google Shape;3122;p45"/>
            <p:cNvSpPr/>
            <p:nvPr/>
          </p:nvSpPr>
          <p:spPr>
            <a:xfrm>
              <a:off x="6789613" y="4977250"/>
              <a:ext cx="64625" cy="38025"/>
            </a:xfrm>
            <a:custGeom>
              <a:avLst/>
              <a:gdLst/>
              <a:ahLst/>
              <a:cxnLst/>
              <a:rect l="l" t="t" r="r" b="b"/>
              <a:pathLst>
                <a:path w="2585" h="1521" fill="none" extrusionOk="0">
                  <a:moveTo>
                    <a:pt x="1" y="1"/>
                  </a:moveTo>
                  <a:cubicBezTo>
                    <a:pt x="1034" y="31"/>
                    <a:pt x="2068" y="639"/>
                    <a:pt x="2584" y="152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3" name="Google Shape;3123;p45"/>
            <p:cNvSpPr/>
            <p:nvPr/>
          </p:nvSpPr>
          <p:spPr>
            <a:xfrm>
              <a:off x="6721238" y="4892150"/>
              <a:ext cx="108675" cy="28150"/>
            </a:xfrm>
            <a:custGeom>
              <a:avLst/>
              <a:gdLst/>
              <a:ahLst/>
              <a:cxnLst/>
              <a:rect l="l" t="t" r="r" b="b"/>
              <a:pathLst>
                <a:path w="4347" h="1126" fill="none" extrusionOk="0">
                  <a:moveTo>
                    <a:pt x="0" y="244"/>
                  </a:moveTo>
                  <a:cubicBezTo>
                    <a:pt x="1489" y="1"/>
                    <a:pt x="3070" y="305"/>
                    <a:pt x="4347" y="1125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4" name="Google Shape;3124;p45"/>
            <p:cNvSpPr/>
            <p:nvPr/>
          </p:nvSpPr>
          <p:spPr>
            <a:xfrm>
              <a:off x="6772913" y="4882275"/>
              <a:ext cx="50175" cy="15975"/>
            </a:xfrm>
            <a:custGeom>
              <a:avLst/>
              <a:gdLst/>
              <a:ahLst/>
              <a:cxnLst/>
              <a:rect l="l" t="t" r="r" b="b"/>
              <a:pathLst>
                <a:path w="2007" h="639" fill="none" extrusionOk="0">
                  <a:moveTo>
                    <a:pt x="0" y="639"/>
                  </a:moveTo>
                  <a:cubicBezTo>
                    <a:pt x="547" y="244"/>
                    <a:pt x="1307" y="0"/>
                    <a:pt x="2006" y="9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5" name="Google Shape;3125;p45"/>
            <p:cNvSpPr/>
            <p:nvPr/>
          </p:nvSpPr>
          <p:spPr>
            <a:xfrm>
              <a:off x="6671838" y="4733325"/>
              <a:ext cx="162650" cy="50200"/>
            </a:xfrm>
            <a:custGeom>
              <a:avLst/>
              <a:gdLst/>
              <a:ahLst/>
              <a:cxnLst/>
              <a:rect l="l" t="t" r="r" b="b"/>
              <a:pathLst>
                <a:path w="6506" h="2008" fill="none" extrusionOk="0">
                  <a:moveTo>
                    <a:pt x="0" y="1703"/>
                  </a:moveTo>
                  <a:cubicBezTo>
                    <a:pt x="1095" y="2007"/>
                    <a:pt x="2250" y="1551"/>
                    <a:pt x="3283" y="1065"/>
                  </a:cubicBezTo>
                  <a:cubicBezTo>
                    <a:pt x="4286" y="578"/>
                    <a:pt x="5350" y="1"/>
                    <a:pt x="6505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6" name="Google Shape;3126;p45"/>
            <p:cNvSpPr/>
            <p:nvPr/>
          </p:nvSpPr>
          <p:spPr>
            <a:xfrm>
              <a:off x="6759988" y="4679375"/>
              <a:ext cx="71450" cy="77550"/>
            </a:xfrm>
            <a:custGeom>
              <a:avLst/>
              <a:gdLst/>
              <a:ahLst/>
              <a:cxnLst/>
              <a:rect l="l" t="t" r="r" b="b"/>
              <a:pathLst>
                <a:path w="2858" h="3102" fill="none" extrusionOk="0">
                  <a:moveTo>
                    <a:pt x="0" y="3101"/>
                  </a:moveTo>
                  <a:cubicBezTo>
                    <a:pt x="578" y="1764"/>
                    <a:pt x="1611" y="670"/>
                    <a:pt x="2857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7" name="Google Shape;3127;p45"/>
            <p:cNvSpPr/>
            <p:nvPr/>
          </p:nvSpPr>
          <p:spPr>
            <a:xfrm>
              <a:off x="6771388" y="4677100"/>
              <a:ext cx="17500" cy="42575"/>
            </a:xfrm>
            <a:custGeom>
              <a:avLst/>
              <a:gdLst/>
              <a:ahLst/>
              <a:cxnLst/>
              <a:rect l="l" t="t" r="r" b="b"/>
              <a:pathLst>
                <a:path w="700" h="1703" fill="none" extrusionOk="0">
                  <a:moveTo>
                    <a:pt x="304" y="1703"/>
                  </a:moveTo>
                  <a:cubicBezTo>
                    <a:pt x="0" y="1156"/>
                    <a:pt x="152" y="335"/>
                    <a:pt x="699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8" name="Google Shape;3128;p45"/>
            <p:cNvSpPr/>
            <p:nvPr/>
          </p:nvSpPr>
          <p:spPr>
            <a:xfrm>
              <a:off x="6791888" y="4745500"/>
              <a:ext cx="49425" cy="27375"/>
            </a:xfrm>
            <a:custGeom>
              <a:avLst/>
              <a:gdLst/>
              <a:ahLst/>
              <a:cxnLst/>
              <a:rect l="l" t="t" r="r" b="b"/>
              <a:pathLst>
                <a:path w="1977" h="1095" fill="none" extrusionOk="0">
                  <a:moveTo>
                    <a:pt x="1" y="0"/>
                  </a:moveTo>
                  <a:cubicBezTo>
                    <a:pt x="548" y="487"/>
                    <a:pt x="1247" y="882"/>
                    <a:pt x="1977" y="1094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9" name="Google Shape;3129;p45"/>
            <p:cNvSpPr/>
            <p:nvPr/>
          </p:nvSpPr>
          <p:spPr>
            <a:xfrm>
              <a:off x="6473513" y="4292600"/>
              <a:ext cx="319925" cy="107175"/>
            </a:xfrm>
            <a:custGeom>
              <a:avLst/>
              <a:gdLst/>
              <a:ahLst/>
              <a:cxnLst/>
              <a:rect l="l" t="t" r="r" b="b"/>
              <a:pathLst>
                <a:path w="12797" h="4287" fill="none" extrusionOk="0">
                  <a:moveTo>
                    <a:pt x="0" y="0"/>
                  </a:moveTo>
                  <a:cubicBezTo>
                    <a:pt x="3708" y="2615"/>
                    <a:pt x="8237" y="4104"/>
                    <a:pt x="12797" y="4286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0" name="Google Shape;3130;p45"/>
            <p:cNvSpPr/>
            <p:nvPr/>
          </p:nvSpPr>
          <p:spPr>
            <a:xfrm>
              <a:off x="6520613" y="4194575"/>
              <a:ext cx="215075" cy="124650"/>
            </a:xfrm>
            <a:custGeom>
              <a:avLst/>
              <a:gdLst/>
              <a:ahLst/>
              <a:cxnLst/>
              <a:rect l="l" t="t" r="r" b="b"/>
              <a:pathLst>
                <a:path w="8603" h="4986" fill="none" extrusionOk="0">
                  <a:moveTo>
                    <a:pt x="1" y="4985"/>
                  </a:moveTo>
                  <a:cubicBezTo>
                    <a:pt x="1520" y="4256"/>
                    <a:pt x="2675" y="2979"/>
                    <a:pt x="4013" y="1946"/>
                  </a:cubicBezTo>
                  <a:cubicBezTo>
                    <a:pt x="5289" y="882"/>
                    <a:pt x="6961" y="0"/>
                    <a:pt x="8603" y="304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1" name="Google Shape;3131;p45"/>
            <p:cNvSpPr/>
            <p:nvPr/>
          </p:nvSpPr>
          <p:spPr>
            <a:xfrm>
              <a:off x="6563938" y="4291850"/>
              <a:ext cx="118550" cy="26600"/>
            </a:xfrm>
            <a:custGeom>
              <a:avLst/>
              <a:gdLst/>
              <a:ahLst/>
              <a:cxnLst/>
              <a:rect l="l" t="t" r="r" b="b"/>
              <a:pathLst>
                <a:path w="4742" h="1064" fill="none" extrusionOk="0">
                  <a:moveTo>
                    <a:pt x="0" y="0"/>
                  </a:moveTo>
                  <a:cubicBezTo>
                    <a:pt x="1398" y="821"/>
                    <a:pt x="3131" y="1064"/>
                    <a:pt x="4742" y="608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2" name="Google Shape;3132;p45"/>
            <p:cNvSpPr/>
            <p:nvPr/>
          </p:nvSpPr>
          <p:spPr>
            <a:xfrm>
              <a:off x="6617113" y="4316150"/>
              <a:ext cx="17500" cy="22075"/>
            </a:xfrm>
            <a:custGeom>
              <a:avLst/>
              <a:gdLst/>
              <a:ahLst/>
              <a:cxnLst/>
              <a:rect l="l" t="t" r="r" b="b"/>
              <a:pathLst>
                <a:path w="700" h="883" fill="none" extrusionOk="0">
                  <a:moveTo>
                    <a:pt x="1" y="1"/>
                  </a:moveTo>
                  <a:cubicBezTo>
                    <a:pt x="183" y="335"/>
                    <a:pt x="396" y="639"/>
                    <a:pt x="700" y="88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3" name="Google Shape;3133;p45"/>
            <p:cNvSpPr/>
            <p:nvPr/>
          </p:nvSpPr>
          <p:spPr>
            <a:xfrm>
              <a:off x="6644488" y="4272850"/>
              <a:ext cx="39525" cy="34975"/>
            </a:xfrm>
            <a:custGeom>
              <a:avLst/>
              <a:gdLst/>
              <a:ahLst/>
              <a:cxnLst/>
              <a:rect l="l" t="t" r="r" b="b"/>
              <a:pathLst>
                <a:path w="1581" h="1399" fill="none" extrusionOk="0">
                  <a:moveTo>
                    <a:pt x="0" y="1398"/>
                  </a:moveTo>
                  <a:cubicBezTo>
                    <a:pt x="304" y="760"/>
                    <a:pt x="912" y="213"/>
                    <a:pt x="1581" y="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4" name="Google Shape;3134;p45"/>
            <p:cNvSpPr/>
            <p:nvPr/>
          </p:nvSpPr>
          <p:spPr>
            <a:xfrm>
              <a:off x="6619413" y="4114025"/>
              <a:ext cx="110200" cy="129200"/>
            </a:xfrm>
            <a:custGeom>
              <a:avLst/>
              <a:gdLst/>
              <a:ahLst/>
              <a:cxnLst/>
              <a:rect l="l" t="t" r="r" b="b"/>
              <a:pathLst>
                <a:path w="4408" h="5168" fill="none" extrusionOk="0">
                  <a:moveTo>
                    <a:pt x="0" y="5168"/>
                  </a:moveTo>
                  <a:cubicBezTo>
                    <a:pt x="426" y="4074"/>
                    <a:pt x="882" y="2949"/>
                    <a:pt x="1581" y="2007"/>
                  </a:cubicBezTo>
                  <a:cubicBezTo>
                    <a:pt x="2249" y="1064"/>
                    <a:pt x="3222" y="244"/>
                    <a:pt x="4407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5" name="Google Shape;3135;p45"/>
            <p:cNvSpPr/>
            <p:nvPr/>
          </p:nvSpPr>
          <p:spPr>
            <a:xfrm>
              <a:off x="6652838" y="4162650"/>
              <a:ext cx="69175" cy="9900"/>
            </a:xfrm>
            <a:custGeom>
              <a:avLst/>
              <a:gdLst/>
              <a:ahLst/>
              <a:cxnLst/>
              <a:rect l="l" t="t" r="r" b="b"/>
              <a:pathLst>
                <a:path w="2767" h="396" fill="none" extrusionOk="0">
                  <a:moveTo>
                    <a:pt x="0" y="183"/>
                  </a:moveTo>
                  <a:cubicBezTo>
                    <a:pt x="912" y="396"/>
                    <a:pt x="1885" y="366"/>
                    <a:pt x="2766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6" name="Google Shape;3136;p45"/>
            <p:cNvSpPr/>
            <p:nvPr/>
          </p:nvSpPr>
          <p:spPr>
            <a:xfrm>
              <a:off x="6675638" y="4079075"/>
              <a:ext cx="21300" cy="53225"/>
            </a:xfrm>
            <a:custGeom>
              <a:avLst/>
              <a:gdLst/>
              <a:ahLst/>
              <a:cxnLst/>
              <a:rect l="l" t="t" r="r" b="b"/>
              <a:pathLst>
                <a:path w="852" h="2129" fill="none" extrusionOk="0">
                  <a:moveTo>
                    <a:pt x="608" y="2128"/>
                  </a:moveTo>
                  <a:cubicBezTo>
                    <a:pt x="0" y="1551"/>
                    <a:pt x="152" y="395"/>
                    <a:pt x="851" y="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7" name="Google Shape;3137;p45"/>
            <p:cNvSpPr/>
            <p:nvPr/>
          </p:nvSpPr>
          <p:spPr>
            <a:xfrm>
              <a:off x="6668788" y="4213575"/>
              <a:ext cx="111725" cy="57025"/>
            </a:xfrm>
            <a:custGeom>
              <a:avLst/>
              <a:gdLst/>
              <a:ahLst/>
              <a:cxnLst/>
              <a:rect l="l" t="t" r="r" b="b"/>
              <a:pathLst>
                <a:path w="4469" h="2281" fill="none" extrusionOk="0">
                  <a:moveTo>
                    <a:pt x="1" y="0"/>
                  </a:moveTo>
                  <a:cubicBezTo>
                    <a:pt x="1217" y="1216"/>
                    <a:pt x="2767" y="2006"/>
                    <a:pt x="4469" y="228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8" name="Google Shape;3138;p45"/>
            <p:cNvSpPr/>
            <p:nvPr/>
          </p:nvSpPr>
          <p:spPr>
            <a:xfrm>
              <a:off x="6728838" y="4232575"/>
              <a:ext cx="76000" cy="19025"/>
            </a:xfrm>
            <a:custGeom>
              <a:avLst/>
              <a:gdLst/>
              <a:ahLst/>
              <a:cxnLst/>
              <a:rect l="l" t="t" r="r" b="b"/>
              <a:pathLst>
                <a:path w="3040" h="761" fill="none" extrusionOk="0">
                  <a:moveTo>
                    <a:pt x="0" y="760"/>
                  </a:moveTo>
                  <a:cubicBezTo>
                    <a:pt x="912" y="243"/>
                    <a:pt x="1976" y="0"/>
                    <a:pt x="3040" y="3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9" name="Google Shape;3139;p45"/>
            <p:cNvSpPr/>
            <p:nvPr/>
          </p:nvSpPr>
          <p:spPr>
            <a:xfrm>
              <a:off x="6756188" y="4266000"/>
              <a:ext cx="33450" cy="56250"/>
            </a:xfrm>
            <a:custGeom>
              <a:avLst/>
              <a:gdLst/>
              <a:ahLst/>
              <a:cxnLst/>
              <a:rect l="l" t="t" r="r" b="b"/>
              <a:pathLst>
                <a:path w="1338" h="2250" fill="none" extrusionOk="0">
                  <a:moveTo>
                    <a:pt x="0" y="1"/>
                  </a:moveTo>
                  <a:cubicBezTo>
                    <a:pt x="304" y="821"/>
                    <a:pt x="730" y="1581"/>
                    <a:pt x="1338" y="225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0" name="Google Shape;3140;p45"/>
            <p:cNvSpPr/>
            <p:nvPr/>
          </p:nvSpPr>
          <p:spPr>
            <a:xfrm>
              <a:off x="6220463" y="4119350"/>
              <a:ext cx="250025" cy="159600"/>
            </a:xfrm>
            <a:custGeom>
              <a:avLst/>
              <a:gdLst/>
              <a:ahLst/>
              <a:cxnLst/>
              <a:rect l="l" t="t" r="r" b="b"/>
              <a:pathLst>
                <a:path w="10001" h="6384" fill="none" extrusionOk="0">
                  <a:moveTo>
                    <a:pt x="10001" y="0"/>
                  </a:moveTo>
                  <a:cubicBezTo>
                    <a:pt x="7143" y="2827"/>
                    <a:pt x="3739" y="4985"/>
                    <a:pt x="0" y="6383"/>
                  </a:cubicBezTo>
                </a:path>
              </a:pathLst>
            </a:custGeom>
            <a:noFill/>
            <a:ln w="190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1" name="Google Shape;3141;p45"/>
            <p:cNvSpPr/>
            <p:nvPr/>
          </p:nvSpPr>
          <p:spPr>
            <a:xfrm>
              <a:off x="6166513" y="4094275"/>
              <a:ext cx="276625" cy="50175"/>
            </a:xfrm>
            <a:custGeom>
              <a:avLst/>
              <a:gdLst/>
              <a:ahLst/>
              <a:cxnLst/>
              <a:rect l="l" t="t" r="r" b="b"/>
              <a:pathLst>
                <a:path w="11065" h="2007" fill="none" extrusionOk="0">
                  <a:moveTo>
                    <a:pt x="11064" y="2006"/>
                  </a:moveTo>
                  <a:cubicBezTo>
                    <a:pt x="9210" y="2006"/>
                    <a:pt x="7386" y="1307"/>
                    <a:pt x="5563" y="821"/>
                  </a:cubicBezTo>
                  <a:cubicBezTo>
                    <a:pt x="3739" y="335"/>
                    <a:pt x="1763" y="0"/>
                    <a:pt x="0" y="699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2" name="Google Shape;3142;p45"/>
            <p:cNvSpPr/>
            <p:nvPr/>
          </p:nvSpPr>
          <p:spPr>
            <a:xfrm>
              <a:off x="6291888" y="3999275"/>
              <a:ext cx="95775" cy="135300"/>
            </a:xfrm>
            <a:custGeom>
              <a:avLst/>
              <a:gdLst/>
              <a:ahLst/>
              <a:cxnLst/>
              <a:rect l="l" t="t" r="r" b="b"/>
              <a:pathLst>
                <a:path w="3831" h="5412" fill="none" extrusionOk="0">
                  <a:moveTo>
                    <a:pt x="3830" y="5411"/>
                  </a:moveTo>
                  <a:cubicBezTo>
                    <a:pt x="2888" y="4864"/>
                    <a:pt x="2402" y="3739"/>
                    <a:pt x="1946" y="2676"/>
                  </a:cubicBezTo>
                  <a:cubicBezTo>
                    <a:pt x="1490" y="1673"/>
                    <a:pt x="1004" y="548"/>
                    <a:pt x="1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3" name="Google Shape;3143;p45"/>
            <p:cNvSpPr/>
            <p:nvPr/>
          </p:nvSpPr>
          <p:spPr>
            <a:xfrm>
              <a:off x="6345838" y="3989400"/>
              <a:ext cx="3075" cy="89700"/>
            </a:xfrm>
            <a:custGeom>
              <a:avLst/>
              <a:gdLst/>
              <a:ahLst/>
              <a:cxnLst/>
              <a:rect l="l" t="t" r="r" b="b"/>
              <a:pathLst>
                <a:path w="123" h="3588" fill="none" extrusionOk="0">
                  <a:moveTo>
                    <a:pt x="92" y="3587"/>
                  </a:moveTo>
                  <a:cubicBezTo>
                    <a:pt x="1" y="2402"/>
                    <a:pt x="1" y="1216"/>
                    <a:pt x="122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4" name="Google Shape;3144;p45"/>
            <p:cNvSpPr/>
            <p:nvPr/>
          </p:nvSpPr>
          <p:spPr>
            <a:xfrm>
              <a:off x="6250088" y="4025875"/>
              <a:ext cx="75250" cy="15225"/>
            </a:xfrm>
            <a:custGeom>
              <a:avLst/>
              <a:gdLst/>
              <a:ahLst/>
              <a:cxnLst/>
              <a:rect l="l" t="t" r="r" b="b"/>
              <a:pathLst>
                <a:path w="3010" h="609" fill="none" extrusionOk="0">
                  <a:moveTo>
                    <a:pt x="3010" y="487"/>
                  </a:moveTo>
                  <a:cubicBezTo>
                    <a:pt x="1976" y="609"/>
                    <a:pt x="943" y="396"/>
                    <a:pt x="1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5" name="Google Shape;3145;p45"/>
            <p:cNvSpPr/>
            <p:nvPr/>
          </p:nvSpPr>
          <p:spPr>
            <a:xfrm>
              <a:off x="6161938" y="4041825"/>
              <a:ext cx="148975" cy="79075"/>
            </a:xfrm>
            <a:custGeom>
              <a:avLst/>
              <a:gdLst/>
              <a:ahLst/>
              <a:cxnLst/>
              <a:rect l="l" t="t" r="r" b="b"/>
              <a:pathLst>
                <a:path w="5959" h="3163" fill="none" extrusionOk="0">
                  <a:moveTo>
                    <a:pt x="5958" y="3162"/>
                  </a:moveTo>
                  <a:cubicBezTo>
                    <a:pt x="4530" y="1338"/>
                    <a:pt x="2281" y="183"/>
                    <a:pt x="1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6" name="Google Shape;3146;p45"/>
            <p:cNvSpPr/>
            <p:nvPr/>
          </p:nvSpPr>
          <p:spPr>
            <a:xfrm>
              <a:off x="6205263" y="4008400"/>
              <a:ext cx="26625" cy="47900"/>
            </a:xfrm>
            <a:custGeom>
              <a:avLst/>
              <a:gdLst/>
              <a:ahLst/>
              <a:cxnLst/>
              <a:rect l="l" t="t" r="r" b="b"/>
              <a:pathLst>
                <a:path w="1065" h="1916" fill="none" extrusionOk="0">
                  <a:moveTo>
                    <a:pt x="1064" y="1915"/>
                  </a:moveTo>
                  <a:cubicBezTo>
                    <a:pt x="608" y="1338"/>
                    <a:pt x="244" y="700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7" name="Google Shape;3147;p45"/>
            <p:cNvSpPr/>
            <p:nvPr/>
          </p:nvSpPr>
          <p:spPr>
            <a:xfrm>
              <a:off x="6158138" y="4103375"/>
              <a:ext cx="102625" cy="79075"/>
            </a:xfrm>
            <a:custGeom>
              <a:avLst/>
              <a:gdLst/>
              <a:ahLst/>
              <a:cxnLst/>
              <a:rect l="l" t="t" r="r" b="b"/>
              <a:pathLst>
                <a:path w="4105" h="3163" fill="none" extrusionOk="0">
                  <a:moveTo>
                    <a:pt x="4104" y="1"/>
                  </a:moveTo>
                  <a:cubicBezTo>
                    <a:pt x="2736" y="1065"/>
                    <a:pt x="1369" y="2098"/>
                    <a:pt x="1" y="316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8" name="Google Shape;3148;p45"/>
            <p:cNvSpPr/>
            <p:nvPr/>
          </p:nvSpPr>
          <p:spPr>
            <a:xfrm>
              <a:off x="6201463" y="4136075"/>
              <a:ext cx="25100" cy="61575"/>
            </a:xfrm>
            <a:custGeom>
              <a:avLst/>
              <a:gdLst/>
              <a:ahLst/>
              <a:cxnLst/>
              <a:rect l="l" t="t" r="r" b="b"/>
              <a:pathLst>
                <a:path w="1004" h="2463" fill="none" extrusionOk="0">
                  <a:moveTo>
                    <a:pt x="821" y="0"/>
                  </a:moveTo>
                  <a:cubicBezTo>
                    <a:pt x="1003" y="851"/>
                    <a:pt x="700" y="1854"/>
                    <a:pt x="0" y="246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9" name="Google Shape;3149;p45"/>
            <p:cNvSpPr/>
            <p:nvPr/>
          </p:nvSpPr>
          <p:spPr>
            <a:xfrm>
              <a:off x="6269088" y="4132275"/>
              <a:ext cx="78300" cy="91950"/>
            </a:xfrm>
            <a:custGeom>
              <a:avLst/>
              <a:gdLst/>
              <a:ahLst/>
              <a:cxnLst/>
              <a:rect l="l" t="t" r="r" b="b"/>
              <a:pathLst>
                <a:path w="3132" h="3678" fill="none" extrusionOk="0">
                  <a:moveTo>
                    <a:pt x="3131" y="0"/>
                  </a:moveTo>
                  <a:cubicBezTo>
                    <a:pt x="1946" y="1125"/>
                    <a:pt x="913" y="2340"/>
                    <a:pt x="1" y="3678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0" name="Google Shape;3150;p45"/>
            <p:cNvSpPr/>
            <p:nvPr/>
          </p:nvSpPr>
          <p:spPr>
            <a:xfrm>
              <a:off x="6253888" y="4166450"/>
              <a:ext cx="56275" cy="8400"/>
            </a:xfrm>
            <a:custGeom>
              <a:avLst/>
              <a:gdLst/>
              <a:ahLst/>
              <a:cxnLst/>
              <a:rect l="l" t="t" r="r" b="b"/>
              <a:pathLst>
                <a:path w="2251" h="336" fill="none" extrusionOk="0">
                  <a:moveTo>
                    <a:pt x="2250" y="31"/>
                  </a:moveTo>
                  <a:cubicBezTo>
                    <a:pt x="1490" y="1"/>
                    <a:pt x="730" y="92"/>
                    <a:pt x="1" y="335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1" name="Google Shape;3151;p45"/>
            <p:cNvSpPr/>
            <p:nvPr/>
          </p:nvSpPr>
          <p:spPr>
            <a:xfrm>
              <a:off x="6301763" y="4196850"/>
              <a:ext cx="73750" cy="180875"/>
            </a:xfrm>
            <a:custGeom>
              <a:avLst/>
              <a:gdLst/>
              <a:ahLst/>
              <a:cxnLst/>
              <a:rect l="l" t="t" r="r" b="b"/>
              <a:pathLst>
                <a:path w="2950" h="7235" fill="none" extrusionOk="0">
                  <a:moveTo>
                    <a:pt x="2949" y="1"/>
                  </a:moveTo>
                  <a:cubicBezTo>
                    <a:pt x="1216" y="1976"/>
                    <a:pt x="1581" y="5107"/>
                    <a:pt x="1" y="7235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2" name="Google Shape;3152;p45"/>
            <p:cNvSpPr/>
            <p:nvPr/>
          </p:nvSpPr>
          <p:spPr>
            <a:xfrm>
              <a:off x="6344313" y="4248525"/>
              <a:ext cx="44875" cy="117800"/>
            </a:xfrm>
            <a:custGeom>
              <a:avLst/>
              <a:gdLst/>
              <a:ahLst/>
              <a:cxnLst/>
              <a:rect l="l" t="t" r="r" b="b"/>
              <a:pathLst>
                <a:path w="1795" h="4712" fill="none" extrusionOk="0">
                  <a:moveTo>
                    <a:pt x="1" y="1"/>
                  </a:moveTo>
                  <a:cubicBezTo>
                    <a:pt x="609" y="1581"/>
                    <a:pt x="1186" y="3162"/>
                    <a:pt x="1794" y="4712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3" name="Google Shape;3153;p45"/>
            <p:cNvSpPr/>
            <p:nvPr/>
          </p:nvSpPr>
          <p:spPr>
            <a:xfrm>
              <a:off x="6248563" y="4311600"/>
              <a:ext cx="78300" cy="39525"/>
            </a:xfrm>
            <a:custGeom>
              <a:avLst/>
              <a:gdLst/>
              <a:ahLst/>
              <a:cxnLst/>
              <a:rect l="l" t="t" r="r" b="b"/>
              <a:pathLst>
                <a:path w="3132" h="1581" fill="none" extrusionOk="0">
                  <a:moveTo>
                    <a:pt x="3132" y="0"/>
                  </a:moveTo>
                  <a:cubicBezTo>
                    <a:pt x="1977" y="183"/>
                    <a:pt x="852" y="760"/>
                    <a:pt x="1" y="158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4" name="Google Shape;3154;p45"/>
            <p:cNvSpPr/>
            <p:nvPr/>
          </p:nvSpPr>
          <p:spPr>
            <a:xfrm>
              <a:off x="6364088" y="4297925"/>
              <a:ext cx="38000" cy="11425"/>
            </a:xfrm>
            <a:custGeom>
              <a:avLst/>
              <a:gdLst/>
              <a:ahLst/>
              <a:cxnLst/>
              <a:rect l="l" t="t" r="r" b="b"/>
              <a:pathLst>
                <a:path w="1520" h="457" fill="none" extrusionOk="0">
                  <a:moveTo>
                    <a:pt x="0" y="152"/>
                  </a:moveTo>
                  <a:cubicBezTo>
                    <a:pt x="517" y="0"/>
                    <a:pt x="1094" y="122"/>
                    <a:pt x="1520" y="456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5" name="Google Shape;3155;p45"/>
            <p:cNvSpPr/>
            <p:nvPr/>
          </p:nvSpPr>
          <p:spPr>
            <a:xfrm>
              <a:off x="6311638" y="4354900"/>
              <a:ext cx="16750" cy="50950"/>
            </a:xfrm>
            <a:custGeom>
              <a:avLst/>
              <a:gdLst/>
              <a:ahLst/>
              <a:cxnLst/>
              <a:rect l="l" t="t" r="r" b="b"/>
              <a:pathLst>
                <a:path w="670" h="2038" fill="none" extrusionOk="0">
                  <a:moveTo>
                    <a:pt x="1" y="1"/>
                  </a:moveTo>
                  <a:cubicBezTo>
                    <a:pt x="244" y="700"/>
                    <a:pt x="457" y="1369"/>
                    <a:pt x="670" y="2037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6" name="Google Shape;3156;p45"/>
            <p:cNvSpPr/>
            <p:nvPr/>
          </p:nvSpPr>
          <p:spPr>
            <a:xfrm>
              <a:off x="6110263" y="4266000"/>
              <a:ext cx="116300" cy="9150"/>
            </a:xfrm>
            <a:custGeom>
              <a:avLst/>
              <a:gdLst/>
              <a:ahLst/>
              <a:cxnLst/>
              <a:rect l="l" t="t" r="r" b="b"/>
              <a:pathLst>
                <a:path w="4652" h="366" fill="none" extrusionOk="0">
                  <a:moveTo>
                    <a:pt x="4651" y="365"/>
                  </a:moveTo>
                  <a:cubicBezTo>
                    <a:pt x="3071" y="274"/>
                    <a:pt x="1551" y="153"/>
                    <a:pt x="1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7" name="Google Shape;3157;p45"/>
            <p:cNvSpPr/>
            <p:nvPr/>
          </p:nvSpPr>
          <p:spPr>
            <a:xfrm>
              <a:off x="6133838" y="4273600"/>
              <a:ext cx="48650" cy="54750"/>
            </a:xfrm>
            <a:custGeom>
              <a:avLst/>
              <a:gdLst/>
              <a:ahLst/>
              <a:cxnLst/>
              <a:rect l="l" t="t" r="r" b="b"/>
              <a:pathLst>
                <a:path w="1946" h="2190" fill="none" extrusionOk="0">
                  <a:moveTo>
                    <a:pt x="1946" y="1"/>
                  </a:moveTo>
                  <a:cubicBezTo>
                    <a:pt x="1003" y="365"/>
                    <a:pt x="274" y="1247"/>
                    <a:pt x="0" y="2189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8" name="Google Shape;3158;p45"/>
            <p:cNvSpPr/>
            <p:nvPr/>
          </p:nvSpPr>
          <p:spPr>
            <a:xfrm>
              <a:off x="6158138" y="4291850"/>
              <a:ext cx="3825" cy="50175"/>
            </a:xfrm>
            <a:custGeom>
              <a:avLst/>
              <a:gdLst/>
              <a:ahLst/>
              <a:cxnLst/>
              <a:rect l="l" t="t" r="r" b="b"/>
              <a:pathLst>
                <a:path w="153" h="2007" fill="none" extrusionOk="0">
                  <a:moveTo>
                    <a:pt x="1" y="0"/>
                  </a:moveTo>
                  <a:cubicBezTo>
                    <a:pt x="31" y="669"/>
                    <a:pt x="122" y="1368"/>
                    <a:pt x="153" y="2006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9" name="Google Shape;3159;p45"/>
            <p:cNvSpPr/>
            <p:nvPr/>
          </p:nvSpPr>
          <p:spPr>
            <a:xfrm>
              <a:off x="6406638" y="3581350"/>
              <a:ext cx="114000" cy="100325"/>
            </a:xfrm>
            <a:custGeom>
              <a:avLst/>
              <a:gdLst/>
              <a:ahLst/>
              <a:cxnLst/>
              <a:rect l="l" t="t" r="r" b="b"/>
              <a:pathLst>
                <a:path w="4560" h="4013" fill="none" extrusionOk="0">
                  <a:moveTo>
                    <a:pt x="4560" y="4012"/>
                  </a:moveTo>
                  <a:cubicBezTo>
                    <a:pt x="3709" y="2128"/>
                    <a:pt x="1976" y="639"/>
                    <a:pt x="0" y="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0" name="Google Shape;3160;p45"/>
            <p:cNvSpPr/>
            <p:nvPr/>
          </p:nvSpPr>
          <p:spPr>
            <a:xfrm>
              <a:off x="6479588" y="3517525"/>
              <a:ext cx="35725" cy="145150"/>
            </a:xfrm>
            <a:custGeom>
              <a:avLst/>
              <a:gdLst/>
              <a:ahLst/>
              <a:cxnLst/>
              <a:rect l="l" t="t" r="r" b="b"/>
              <a:pathLst>
                <a:path w="1429" h="5806" fill="none" extrusionOk="0">
                  <a:moveTo>
                    <a:pt x="1277" y="5806"/>
                  </a:moveTo>
                  <a:cubicBezTo>
                    <a:pt x="1429" y="5167"/>
                    <a:pt x="1277" y="4468"/>
                    <a:pt x="1034" y="3830"/>
                  </a:cubicBezTo>
                  <a:cubicBezTo>
                    <a:pt x="821" y="3192"/>
                    <a:pt x="456" y="2614"/>
                    <a:pt x="274" y="1976"/>
                  </a:cubicBezTo>
                  <a:cubicBezTo>
                    <a:pt x="91" y="1337"/>
                    <a:pt x="0" y="608"/>
                    <a:pt x="335" y="0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1" name="Google Shape;3161;p45"/>
            <p:cNvSpPr/>
            <p:nvPr/>
          </p:nvSpPr>
          <p:spPr>
            <a:xfrm>
              <a:off x="6497813" y="3534225"/>
              <a:ext cx="11425" cy="60050"/>
            </a:xfrm>
            <a:custGeom>
              <a:avLst/>
              <a:gdLst/>
              <a:ahLst/>
              <a:cxnLst/>
              <a:rect l="l" t="t" r="r" b="b"/>
              <a:pathLst>
                <a:path w="457" h="2402" fill="none" extrusionOk="0">
                  <a:moveTo>
                    <a:pt x="1" y="2402"/>
                  </a:moveTo>
                  <a:cubicBezTo>
                    <a:pt x="244" y="1916"/>
                    <a:pt x="396" y="1369"/>
                    <a:pt x="426" y="852"/>
                  </a:cubicBezTo>
                  <a:cubicBezTo>
                    <a:pt x="457" y="548"/>
                    <a:pt x="426" y="244"/>
                    <a:pt x="274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2" name="Google Shape;3162;p45"/>
            <p:cNvSpPr/>
            <p:nvPr/>
          </p:nvSpPr>
          <p:spPr>
            <a:xfrm>
              <a:off x="6454513" y="3532700"/>
              <a:ext cx="29650" cy="34225"/>
            </a:xfrm>
            <a:custGeom>
              <a:avLst/>
              <a:gdLst/>
              <a:ahLst/>
              <a:cxnLst/>
              <a:rect l="l" t="t" r="r" b="b"/>
              <a:pathLst>
                <a:path w="1186" h="1369" fill="none" extrusionOk="0">
                  <a:moveTo>
                    <a:pt x="1186" y="1369"/>
                  </a:moveTo>
                  <a:cubicBezTo>
                    <a:pt x="639" y="1065"/>
                    <a:pt x="274" y="578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3" name="Google Shape;3163;p45"/>
            <p:cNvSpPr/>
            <p:nvPr/>
          </p:nvSpPr>
          <p:spPr>
            <a:xfrm>
              <a:off x="6448438" y="3564625"/>
              <a:ext cx="30400" cy="59300"/>
            </a:xfrm>
            <a:custGeom>
              <a:avLst/>
              <a:gdLst/>
              <a:ahLst/>
              <a:cxnLst/>
              <a:rect l="l" t="t" r="r" b="b"/>
              <a:pathLst>
                <a:path w="1216" h="2372" fill="none" extrusionOk="0">
                  <a:moveTo>
                    <a:pt x="1216" y="2371"/>
                  </a:moveTo>
                  <a:cubicBezTo>
                    <a:pt x="1064" y="1490"/>
                    <a:pt x="669" y="669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4" name="Google Shape;3164;p45"/>
            <p:cNvSpPr/>
            <p:nvPr/>
          </p:nvSpPr>
          <p:spPr>
            <a:xfrm>
              <a:off x="6401313" y="3646700"/>
              <a:ext cx="92725" cy="12925"/>
            </a:xfrm>
            <a:custGeom>
              <a:avLst/>
              <a:gdLst/>
              <a:ahLst/>
              <a:cxnLst/>
              <a:rect l="l" t="t" r="r" b="b"/>
              <a:pathLst>
                <a:path w="3709" h="517" fill="none" extrusionOk="0">
                  <a:moveTo>
                    <a:pt x="3709" y="0"/>
                  </a:moveTo>
                  <a:cubicBezTo>
                    <a:pt x="3070" y="0"/>
                    <a:pt x="2463" y="213"/>
                    <a:pt x="1855" y="365"/>
                  </a:cubicBezTo>
                  <a:cubicBezTo>
                    <a:pt x="1247" y="487"/>
                    <a:pt x="517" y="517"/>
                    <a:pt x="1" y="213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5" name="Google Shape;3165;p45"/>
            <p:cNvSpPr/>
            <p:nvPr/>
          </p:nvSpPr>
          <p:spPr>
            <a:xfrm>
              <a:off x="6411963" y="3632250"/>
              <a:ext cx="49400" cy="19025"/>
            </a:xfrm>
            <a:custGeom>
              <a:avLst/>
              <a:gdLst/>
              <a:ahLst/>
              <a:cxnLst/>
              <a:rect l="l" t="t" r="r" b="b"/>
              <a:pathLst>
                <a:path w="1976" h="761" fill="none" extrusionOk="0">
                  <a:moveTo>
                    <a:pt x="1976" y="761"/>
                  </a:moveTo>
                  <a:cubicBezTo>
                    <a:pt x="1368" y="335"/>
                    <a:pt x="669" y="92"/>
                    <a:pt x="0" y="1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6" name="Google Shape;3166;p45"/>
            <p:cNvSpPr/>
            <p:nvPr/>
          </p:nvSpPr>
          <p:spPr>
            <a:xfrm>
              <a:off x="6406638" y="3687725"/>
              <a:ext cx="76000" cy="93500"/>
            </a:xfrm>
            <a:custGeom>
              <a:avLst/>
              <a:gdLst/>
              <a:ahLst/>
              <a:cxnLst/>
              <a:rect l="l" t="t" r="r" b="b"/>
              <a:pathLst>
                <a:path w="3040" h="3740" fill="none" extrusionOk="0">
                  <a:moveTo>
                    <a:pt x="3040" y="1"/>
                  </a:moveTo>
                  <a:cubicBezTo>
                    <a:pt x="2371" y="457"/>
                    <a:pt x="2006" y="1277"/>
                    <a:pt x="1672" y="2037"/>
                  </a:cubicBezTo>
                  <a:cubicBezTo>
                    <a:pt x="1307" y="2797"/>
                    <a:pt x="821" y="3557"/>
                    <a:pt x="0" y="3739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7" name="Google Shape;3167;p45"/>
            <p:cNvSpPr/>
            <p:nvPr/>
          </p:nvSpPr>
          <p:spPr>
            <a:xfrm>
              <a:off x="6458313" y="3720400"/>
              <a:ext cx="12925" cy="100325"/>
            </a:xfrm>
            <a:custGeom>
              <a:avLst/>
              <a:gdLst/>
              <a:ahLst/>
              <a:cxnLst/>
              <a:rect l="l" t="t" r="r" b="b"/>
              <a:pathLst>
                <a:path w="517" h="4013" fill="none" extrusionOk="0">
                  <a:moveTo>
                    <a:pt x="0" y="1"/>
                  </a:moveTo>
                  <a:cubicBezTo>
                    <a:pt x="456" y="1277"/>
                    <a:pt x="517" y="2706"/>
                    <a:pt x="213" y="4013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8" name="Google Shape;3168;p45"/>
            <p:cNvSpPr/>
            <p:nvPr/>
          </p:nvSpPr>
          <p:spPr>
            <a:xfrm>
              <a:off x="6380038" y="3742450"/>
              <a:ext cx="58525" cy="8375"/>
            </a:xfrm>
            <a:custGeom>
              <a:avLst/>
              <a:gdLst/>
              <a:ahLst/>
              <a:cxnLst/>
              <a:rect l="l" t="t" r="r" b="b"/>
              <a:pathLst>
                <a:path w="2341" h="335" fill="none" extrusionOk="0">
                  <a:moveTo>
                    <a:pt x="2341" y="334"/>
                  </a:moveTo>
                  <a:cubicBezTo>
                    <a:pt x="1611" y="30"/>
                    <a:pt x="760" y="0"/>
                    <a:pt x="0" y="243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9" name="Google Shape;3169;p45"/>
            <p:cNvSpPr/>
            <p:nvPr/>
          </p:nvSpPr>
          <p:spPr>
            <a:xfrm>
              <a:off x="6434738" y="3758400"/>
              <a:ext cx="31200" cy="54725"/>
            </a:xfrm>
            <a:custGeom>
              <a:avLst/>
              <a:gdLst/>
              <a:ahLst/>
              <a:cxnLst/>
              <a:rect l="l" t="t" r="r" b="b"/>
              <a:pathLst>
                <a:path w="1248" h="2189" fill="none" extrusionOk="0">
                  <a:moveTo>
                    <a:pt x="1247" y="0"/>
                  </a:moveTo>
                  <a:cubicBezTo>
                    <a:pt x="518" y="517"/>
                    <a:pt x="62" y="1307"/>
                    <a:pt x="1" y="2189"/>
                  </a:cubicBezTo>
                </a:path>
              </a:pathLst>
            </a:custGeom>
            <a:noFill/>
            <a:ln w="98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" name="Google Shape;3174;p46"/>
          <p:cNvSpPr/>
          <p:nvPr/>
        </p:nvSpPr>
        <p:spPr>
          <a:xfrm>
            <a:off x="5771975" y="1459648"/>
            <a:ext cx="1293000" cy="12933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175" name="Google Shape;3175;p46"/>
          <p:cNvSpPr/>
          <p:nvPr/>
        </p:nvSpPr>
        <p:spPr>
          <a:xfrm>
            <a:off x="2084525" y="1459648"/>
            <a:ext cx="1293000" cy="12933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176" name="Google Shape;3176;p4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سیستم عروقی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77" name="Google Shape;3177;p46"/>
          <p:cNvSpPr txBox="1">
            <a:spLocks noGrp="1"/>
          </p:cNvSpPr>
          <p:nvPr>
            <p:ph type="subTitle" idx="3"/>
          </p:nvPr>
        </p:nvSpPr>
        <p:spPr>
          <a:xfrm>
            <a:off x="1309800" y="3448502"/>
            <a:ext cx="2907600" cy="76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78" name="Google Shape;3178;p46"/>
          <p:cNvSpPr txBox="1">
            <a:spLocks noGrp="1"/>
          </p:cNvSpPr>
          <p:nvPr>
            <p:ph type="subTitle" idx="4"/>
          </p:nvPr>
        </p:nvSpPr>
        <p:spPr>
          <a:xfrm>
            <a:off x="4964675" y="3448502"/>
            <a:ext cx="2907600" cy="76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79" name="Google Shape;3179;p46"/>
          <p:cNvSpPr txBox="1">
            <a:spLocks noGrp="1"/>
          </p:cNvSpPr>
          <p:nvPr>
            <p:ph type="subTitle" idx="1"/>
          </p:nvPr>
        </p:nvSpPr>
        <p:spPr>
          <a:xfrm>
            <a:off x="1309800" y="3047076"/>
            <a:ext cx="2907600" cy="4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آناتومی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80" name="Google Shape;3180;p46"/>
          <p:cNvSpPr txBox="1">
            <a:spLocks noGrp="1"/>
          </p:cNvSpPr>
          <p:nvPr>
            <p:ph type="subTitle" idx="2"/>
          </p:nvPr>
        </p:nvSpPr>
        <p:spPr>
          <a:xfrm>
            <a:off x="4964675" y="3047076"/>
            <a:ext cx="2907600" cy="4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فیزیولوژی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181" name="Google Shape;3181;p46"/>
          <p:cNvGrpSpPr/>
          <p:nvPr/>
        </p:nvGrpSpPr>
        <p:grpSpPr>
          <a:xfrm>
            <a:off x="6120099" y="1726285"/>
            <a:ext cx="596707" cy="760034"/>
            <a:chOff x="8023448" y="3355496"/>
            <a:chExt cx="284322" cy="362163"/>
          </a:xfrm>
        </p:grpSpPr>
        <p:sp>
          <p:nvSpPr>
            <p:cNvPr id="3182" name="Google Shape;3182;p46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3" name="Google Shape;3183;p46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4" name="Google Shape;3184;p46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5" name="Google Shape;3185;p46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6" name="Google Shape;3186;p46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7" name="Google Shape;3187;p46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8" name="Google Shape;3188;p46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9" name="Google Shape;3189;p46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0" name="Google Shape;3190;p46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191" name="Google Shape;3191;p46"/>
          <p:cNvGrpSpPr/>
          <p:nvPr/>
        </p:nvGrpSpPr>
        <p:grpSpPr>
          <a:xfrm>
            <a:off x="2351499" y="1726283"/>
            <a:ext cx="759045" cy="760034"/>
            <a:chOff x="7953101" y="2436584"/>
            <a:chExt cx="361691" cy="362163"/>
          </a:xfrm>
        </p:grpSpPr>
        <p:sp>
          <p:nvSpPr>
            <p:cNvPr id="3192" name="Google Shape;3192;p46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3" name="Google Shape;3193;p46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4" name="Google Shape;3194;p46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5" name="Google Shape;3195;p46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6" name="Google Shape;3196;p46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7" name="Google Shape;3197;p46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8" name="Google Shape;3198;p46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9" name="Google Shape;3199;p46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00" name="Google Shape;3200;p46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" name="Google Shape;3205;p47"/>
          <p:cNvSpPr/>
          <p:nvPr/>
        </p:nvSpPr>
        <p:spPr>
          <a:xfrm>
            <a:off x="2866419" y="1138093"/>
            <a:ext cx="3410700" cy="3410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06" name="Google Shape;3206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سیستم گردش خون</a:t>
            </a:r>
            <a:endParaRPr b="1" dirty="0">
              <a:cs typeface="B Nazanin" panose="00000700000000000000" pitchFamily="2" charset="-78"/>
            </a:endParaRPr>
          </a:p>
        </p:txBody>
      </p:sp>
      <p:sp>
        <p:nvSpPr>
          <p:cNvPr id="3207" name="Google Shape;3207;p47"/>
          <p:cNvSpPr txBox="1">
            <a:spLocks noGrp="1"/>
          </p:cNvSpPr>
          <p:nvPr>
            <p:ph type="subTitle" idx="4294967295"/>
          </p:nvPr>
        </p:nvSpPr>
        <p:spPr>
          <a:xfrm>
            <a:off x="6788718" y="4259749"/>
            <a:ext cx="1988232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08" name="Google Shape;3208;p47"/>
          <p:cNvSpPr txBox="1">
            <a:spLocks noGrp="1"/>
          </p:cNvSpPr>
          <p:nvPr>
            <p:ph type="title" idx="4294967295"/>
          </p:nvPr>
        </p:nvSpPr>
        <p:spPr>
          <a:xfrm>
            <a:off x="6756851" y="1075175"/>
            <a:ext cx="1677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accent1"/>
                </a:solidFill>
                <a:cs typeface="B Nazanin" panose="00000700000000000000" pitchFamily="2" charset="-78"/>
              </a:rPr>
              <a:t>ریه ها</a:t>
            </a:r>
            <a:endParaRPr sz="2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209" name="Google Shape;3209;p47"/>
          <p:cNvSpPr txBox="1">
            <a:spLocks noGrp="1"/>
          </p:cNvSpPr>
          <p:nvPr>
            <p:ph type="subTitle" idx="4294967295"/>
          </p:nvPr>
        </p:nvSpPr>
        <p:spPr>
          <a:xfrm>
            <a:off x="6878206" y="1686617"/>
            <a:ext cx="1837843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10" name="Google Shape;3210;p47"/>
          <p:cNvSpPr txBox="1">
            <a:spLocks noGrp="1"/>
          </p:cNvSpPr>
          <p:nvPr>
            <p:ph type="title" idx="4294967295"/>
          </p:nvPr>
        </p:nvSpPr>
        <p:spPr>
          <a:xfrm>
            <a:off x="6756851" y="3610170"/>
            <a:ext cx="1677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accent1"/>
                </a:solidFill>
                <a:cs typeface="B Nazanin" panose="00000700000000000000" pitchFamily="2" charset="-78"/>
              </a:rPr>
              <a:t>گوارشی</a:t>
            </a:r>
            <a:endParaRPr sz="2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211" name="Google Shape;3211;p47"/>
          <p:cNvSpPr txBox="1">
            <a:spLocks noGrp="1"/>
          </p:cNvSpPr>
          <p:nvPr>
            <p:ph type="title" idx="4294967295"/>
          </p:nvPr>
        </p:nvSpPr>
        <p:spPr>
          <a:xfrm>
            <a:off x="713799" y="2960455"/>
            <a:ext cx="1677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accent1"/>
                </a:solidFill>
                <a:cs typeface="B Nazanin" panose="00000700000000000000" pitchFamily="2" charset="-78"/>
              </a:rPr>
              <a:t>کلیه ها</a:t>
            </a:r>
            <a:endParaRPr sz="2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212" name="Google Shape;3212;p47"/>
          <p:cNvSpPr txBox="1">
            <a:spLocks noGrp="1"/>
          </p:cNvSpPr>
          <p:nvPr>
            <p:ph type="subTitle" idx="4294967295"/>
          </p:nvPr>
        </p:nvSpPr>
        <p:spPr>
          <a:xfrm>
            <a:off x="550565" y="3470777"/>
            <a:ext cx="1840834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13" name="Google Shape;3213;p47"/>
          <p:cNvSpPr txBox="1">
            <a:spLocks noGrp="1"/>
          </p:cNvSpPr>
          <p:nvPr>
            <p:ph type="title" idx="4294967295"/>
          </p:nvPr>
        </p:nvSpPr>
        <p:spPr>
          <a:xfrm>
            <a:off x="713802" y="1539900"/>
            <a:ext cx="1677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accent1"/>
                </a:solidFill>
                <a:cs typeface="B Nazanin" panose="00000700000000000000" pitchFamily="2" charset="-78"/>
              </a:rPr>
              <a:t>کبد</a:t>
            </a:r>
            <a:endParaRPr sz="2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214" name="Google Shape;3214;p47"/>
          <p:cNvSpPr txBox="1">
            <a:spLocks noGrp="1"/>
          </p:cNvSpPr>
          <p:nvPr>
            <p:ph type="subTitle" idx="4294967295"/>
          </p:nvPr>
        </p:nvSpPr>
        <p:spPr>
          <a:xfrm>
            <a:off x="577768" y="2050225"/>
            <a:ext cx="1813634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215" name="Google Shape;3215;p47"/>
          <p:cNvGrpSpPr/>
          <p:nvPr/>
        </p:nvGrpSpPr>
        <p:grpSpPr>
          <a:xfrm>
            <a:off x="3294037" y="1412612"/>
            <a:ext cx="2560176" cy="2890246"/>
            <a:chOff x="3093225" y="1501625"/>
            <a:chExt cx="2946456" cy="3326327"/>
          </a:xfrm>
        </p:grpSpPr>
        <p:sp>
          <p:nvSpPr>
            <p:cNvPr id="3216" name="Google Shape;3216;p47"/>
            <p:cNvSpPr/>
            <p:nvPr/>
          </p:nvSpPr>
          <p:spPr>
            <a:xfrm>
              <a:off x="3093225" y="2490352"/>
              <a:ext cx="640021" cy="721673"/>
            </a:xfrm>
            <a:custGeom>
              <a:avLst/>
              <a:gdLst/>
              <a:ahLst/>
              <a:cxnLst/>
              <a:rect l="l" t="t" r="r" b="b"/>
              <a:pathLst>
                <a:path w="27599" h="31120" extrusionOk="0">
                  <a:moveTo>
                    <a:pt x="24054" y="1"/>
                  </a:moveTo>
                  <a:cubicBezTo>
                    <a:pt x="23236" y="1"/>
                    <a:pt x="22384" y="173"/>
                    <a:pt x="21642" y="497"/>
                  </a:cubicBezTo>
                  <a:cubicBezTo>
                    <a:pt x="19210" y="1561"/>
                    <a:pt x="13678" y="5543"/>
                    <a:pt x="10335" y="10345"/>
                  </a:cubicBezTo>
                  <a:cubicBezTo>
                    <a:pt x="9970" y="10710"/>
                    <a:pt x="9970" y="10862"/>
                    <a:pt x="9818" y="11044"/>
                  </a:cubicBezTo>
                  <a:cubicBezTo>
                    <a:pt x="9666" y="11257"/>
                    <a:pt x="8359" y="12047"/>
                    <a:pt x="7630" y="13871"/>
                  </a:cubicBezTo>
                  <a:cubicBezTo>
                    <a:pt x="7174" y="14357"/>
                    <a:pt x="0" y="25026"/>
                    <a:pt x="2189" y="29707"/>
                  </a:cubicBezTo>
                  <a:cubicBezTo>
                    <a:pt x="2920" y="30589"/>
                    <a:pt x="5249" y="30847"/>
                    <a:pt x="7378" y="30847"/>
                  </a:cubicBezTo>
                  <a:cubicBezTo>
                    <a:pt x="8258" y="30847"/>
                    <a:pt x="9103" y="30803"/>
                    <a:pt x="9788" y="30741"/>
                  </a:cubicBezTo>
                  <a:cubicBezTo>
                    <a:pt x="10022" y="30717"/>
                    <a:pt x="10246" y="30706"/>
                    <a:pt x="10463" y="30706"/>
                  </a:cubicBezTo>
                  <a:cubicBezTo>
                    <a:pt x="11832" y="30706"/>
                    <a:pt x="12905" y="31119"/>
                    <a:pt x="14363" y="31119"/>
                  </a:cubicBezTo>
                  <a:cubicBezTo>
                    <a:pt x="15012" y="31119"/>
                    <a:pt x="15736" y="31038"/>
                    <a:pt x="16596" y="30801"/>
                  </a:cubicBezTo>
                  <a:cubicBezTo>
                    <a:pt x="16651" y="30807"/>
                    <a:pt x="16725" y="30812"/>
                    <a:pt x="16815" y="30812"/>
                  </a:cubicBezTo>
                  <a:cubicBezTo>
                    <a:pt x="17676" y="30812"/>
                    <a:pt x="20058" y="30413"/>
                    <a:pt x="22341" y="27002"/>
                  </a:cubicBezTo>
                  <a:cubicBezTo>
                    <a:pt x="24803" y="23294"/>
                    <a:pt x="26049" y="19616"/>
                    <a:pt x="26323" y="18643"/>
                  </a:cubicBezTo>
                  <a:cubicBezTo>
                    <a:pt x="26597" y="17671"/>
                    <a:pt x="27356" y="16272"/>
                    <a:pt x="27448" y="14905"/>
                  </a:cubicBezTo>
                  <a:cubicBezTo>
                    <a:pt x="27448" y="14905"/>
                    <a:pt x="26961" y="12929"/>
                    <a:pt x="25989" y="10588"/>
                  </a:cubicBezTo>
                  <a:cubicBezTo>
                    <a:pt x="24986" y="8248"/>
                    <a:pt x="27144" y="5117"/>
                    <a:pt x="27387" y="2898"/>
                  </a:cubicBezTo>
                  <a:cubicBezTo>
                    <a:pt x="27598" y="892"/>
                    <a:pt x="25916" y="1"/>
                    <a:pt x="240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17" name="Google Shape;3217;p47"/>
            <p:cNvSpPr/>
            <p:nvPr/>
          </p:nvSpPr>
          <p:spPr>
            <a:xfrm>
              <a:off x="3230675" y="2820469"/>
              <a:ext cx="250962" cy="363039"/>
            </a:xfrm>
            <a:custGeom>
              <a:avLst/>
              <a:gdLst/>
              <a:ahLst/>
              <a:cxnLst/>
              <a:rect l="l" t="t" r="r" b="b"/>
              <a:pathLst>
                <a:path w="10822" h="15655" extrusionOk="0">
                  <a:moveTo>
                    <a:pt x="1368" y="1"/>
                  </a:moveTo>
                  <a:cubicBezTo>
                    <a:pt x="1125" y="335"/>
                    <a:pt x="791" y="882"/>
                    <a:pt x="365" y="1490"/>
                  </a:cubicBezTo>
                  <a:cubicBezTo>
                    <a:pt x="396" y="2098"/>
                    <a:pt x="456" y="2706"/>
                    <a:pt x="578" y="3314"/>
                  </a:cubicBezTo>
                  <a:cubicBezTo>
                    <a:pt x="821" y="4651"/>
                    <a:pt x="1277" y="5867"/>
                    <a:pt x="1885" y="7053"/>
                  </a:cubicBezTo>
                  <a:cubicBezTo>
                    <a:pt x="5472" y="13770"/>
                    <a:pt x="10821" y="15655"/>
                    <a:pt x="10821" y="15655"/>
                  </a:cubicBezTo>
                  <a:cubicBezTo>
                    <a:pt x="10821" y="15655"/>
                    <a:pt x="0" y="10031"/>
                    <a:pt x="1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18" name="Google Shape;3218;p47"/>
            <p:cNvSpPr/>
            <p:nvPr/>
          </p:nvSpPr>
          <p:spPr>
            <a:xfrm>
              <a:off x="3347694" y="2541348"/>
              <a:ext cx="359491" cy="430685"/>
            </a:xfrm>
            <a:custGeom>
              <a:avLst/>
              <a:gdLst/>
              <a:ahLst/>
              <a:cxnLst/>
              <a:rect l="l" t="t" r="r" b="b"/>
              <a:pathLst>
                <a:path w="15502" h="18572" extrusionOk="0">
                  <a:moveTo>
                    <a:pt x="15472" y="12554"/>
                  </a:moveTo>
                  <a:cubicBezTo>
                    <a:pt x="15472" y="12493"/>
                    <a:pt x="15502" y="12462"/>
                    <a:pt x="15502" y="12432"/>
                  </a:cubicBezTo>
                  <a:cubicBezTo>
                    <a:pt x="15016" y="10639"/>
                    <a:pt x="13648" y="7113"/>
                    <a:pt x="13648" y="7113"/>
                  </a:cubicBezTo>
                  <a:cubicBezTo>
                    <a:pt x="13648" y="7082"/>
                    <a:pt x="13648" y="7022"/>
                    <a:pt x="13617" y="7022"/>
                  </a:cubicBezTo>
                  <a:cubicBezTo>
                    <a:pt x="13161" y="6566"/>
                    <a:pt x="12645" y="6171"/>
                    <a:pt x="12189" y="5715"/>
                  </a:cubicBezTo>
                  <a:cubicBezTo>
                    <a:pt x="11399" y="4955"/>
                    <a:pt x="10699" y="4043"/>
                    <a:pt x="10365" y="2979"/>
                  </a:cubicBezTo>
                  <a:cubicBezTo>
                    <a:pt x="10061" y="2006"/>
                    <a:pt x="10183" y="1034"/>
                    <a:pt x="10304" y="31"/>
                  </a:cubicBezTo>
                  <a:lnTo>
                    <a:pt x="10304" y="31"/>
                  </a:lnTo>
                  <a:lnTo>
                    <a:pt x="10304" y="0"/>
                  </a:lnTo>
                  <a:cubicBezTo>
                    <a:pt x="9514" y="426"/>
                    <a:pt x="8663" y="760"/>
                    <a:pt x="7903" y="1246"/>
                  </a:cubicBezTo>
                  <a:cubicBezTo>
                    <a:pt x="7113" y="1763"/>
                    <a:pt x="1854" y="5563"/>
                    <a:pt x="0" y="8967"/>
                  </a:cubicBezTo>
                  <a:lnTo>
                    <a:pt x="0" y="8967"/>
                  </a:lnTo>
                  <a:cubicBezTo>
                    <a:pt x="0" y="8997"/>
                    <a:pt x="1611" y="13405"/>
                    <a:pt x="6505" y="16383"/>
                  </a:cubicBezTo>
                  <a:cubicBezTo>
                    <a:pt x="9088" y="17934"/>
                    <a:pt x="12250" y="18542"/>
                    <a:pt x="13617" y="18572"/>
                  </a:cubicBezTo>
                  <a:lnTo>
                    <a:pt x="13617" y="18572"/>
                  </a:lnTo>
                  <a:lnTo>
                    <a:pt x="13769" y="18572"/>
                  </a:lnTo>
                  <a:cubicBezTo>
                    <a:pt x="13921" y="18177"/>
                    <a:pt x="14013" y="17751"/>
                    <a:pt x="14165" y="17295"/>
                  </a:cubicBezTo>
                  <a:cubicBezTo>
                    <a:pt x="14742" y="15745"/>
                    <a:pt x="15168" y="14165"/>
                    <a:pt x="15472" y="1255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19" name="Google Shape;3219;p47"/>
            <p:cNvSpPr/>
            <p:nvPr/>
          </p:nvSpPr>
          <p:spPr>
            <a:xfrm>
              <a:off x="3607799" y="2490584"/>
              <a:ext cx="124785" cy="220653"/>
            </a:xfrm>
            <a:custGeom>
              <a:avLst/>
              <a:gdLst/>
              <a:ahLst/>
              <a:cxnLst/>
              <a:rect l="l" t="t" r="r" b="b"/>
              <a:pathLst>
                <a:path w="5381" h="9515" extrusionOk="0">
                  <a:moveTo>
                    <a:pt x="3556" y="9515"/>
                  </a:moveTo>
                  <a:cubicBezTo>
                    <a:pt x="3313" y="9271"/>
                    <a:pt x="2979" y="8998"/>
                    <a:pt x="2736" y="8724"/>
                  </a:cubicBezTo>
                  <a:cubicBezTo>
                    <a:pt x="2310" y="8299"/>
                    <a:pt x="1945" y="7843"/>
                    <a:pt x="1581" y="7387"/>
                  </a:cubicBezTo>
                  <a:cubicBezTo>
                    <a:pt x="1246" y="6931"/>
                    <a:pt x="973" y="6445"/>
                    <a:pt x="760" y="5928"/>
                  </a:cubicBezTo>
                  <a:cubicBezTo>
                    <a:pt x="304" y="4894"/>
                    <a:pt x="0" y="3739"/>
                    <a:pt x="243" y="2645"/>
                  </a:cubicBezTo>
                  <a:cubicBezTo>
                    <a:pt x="365" y="2189"/>
                    <a:pt x="517" y="1764"/>
                    <a:pt x="699" y="1369"/>
                  </a:cubicBezTo>
                  <a:cubicBezTo>
                    <a:pt x="942" y="943"/>
                    <a:pt x="1216" y="517"/>
                    <a:pt x="1642" y="244"/>
                  </a:cubicBezTo>
                  <a:cubicBezTo>
                    <a:pt x="1885" y="92"/>
                    <a:pt x="2158" y="31"/>
                    <a:pt x="2432" y="1"/>
                  </a:cubicBezTo>
                  <a:cubicBezTo>
                    <a:pt x="4073" y="153"/>
                    <a:pt x="5380" y="1065"/>
                    <a:pt x="5198" y="2828"/>
                  </a:cubicBezTo>
                  <a:lnTo>
                    <a:pt x="5198" y="2828"/>
                  </a:lnTo>
                  <a:cubicBezTo>
                    <a:pt x="5137" y="2220"/>
                    <a:pt x="4620" y="1703"/>
                    <a:pt x="4073" y="1399"/>
                  </a:cubicBezTo>
                  <a:cubicBezTo>
                    <a:pt x="3678" y="1217"/>
                    <a:pt x="3252" y="1125"/>
                    <a:pt x="2888" y="1217"/>
                  </a:cubicBezTo>
                  <a:cubicBezTo>
                    <a:pt x="2401" y="1277"/>
                    <a:pt x="1976" y="1612"/>
                    <a:pt x="1672" y="2007"/>
                  </a:cubicBezTo>
                  <a:cubicBezTo>
                    <a:pt x="1368" y="2372"/>
                    <a:pt x="1125" y="2828"/>
                    <a:pt x="942" y="3283"/>
                  </a:cubicBezTo>
                  <a:cubicBezTo>
                    <a:pt x="760" y="3800"/>
                    <a:pt x="638" y="4317"/>
                    <a:pt x="730" y="4834"/>
                  </a:cubicBezTo>
                  <a:cubicBezTo>
                    <a:pt x="821" y="5928"/>
                    <a:pt x="1490" y="6870"/>
                    <a:pt x="2189" y="7660"/>
                  </a:cubicBezTo>
                  <a:cubicBezTo>
                    <a:pt x="2645" y="8147"/>
                    <a:pt x="3192" y="8633"/>
                    <a:pt x="3526" y="9211"/>
                  </a:cubicBezTo>
                  <a:cubicBezTo>
                    <a:pt x="3556" y="9332"/>
                    <a:pt x="3556" y="9423"/>
                    <a:pt x="3556" y="95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0" name="Google Shape;3220;p47"/>
            <p:cNvSpPr/>
            <p:nvPr/>
          </p:nvSpPr>
          <p:spPr>
            <a:xfrm>
              <a:off x="3303980" y="2745749"/>
              <a:ext cx="266476" cy="234752"/>
            </a:xfrm>
            <a:custGeom>
              <a:avLst/>
              <a:gdLst/>
              <a:ahLst/>
              <a:cxnLst/>
              <a:rect l="l" t="t" r="r" b="b"/>
              <a:pathLst>
                <a:path w="11491" h="10123" extrusionOk="0">
                  <a:moveTo>
                    <a:pt x="760" y="1"/>
                  </a:moveTo>
                  <a:cubicBezTo>
                    <a:pt x="669" y="92"/>
                    <a:pt x="365" y="305"/>
                    <a:pt x="1" y="700"/>
                  </a:cubicBezTo>
                  <a:cubicBezTo>
                    <a:pt x="1429" y="5138"/>
                    <a:pt x="6566" y="8603"/>
                    <a:pt x="10092" y="9819"/>
                  </a:cubicBezTo>
                  <a:cubicBezTo>
                    <a:pt x="10518" y="9971"/>
                    <a:pt x="11034" y="10062"/>
                    <a:pt x="11490" y="10123"/>
                  </a:cubicBezTo>
                  <a:cubicBezTo>
                    <a:pt x="6900" y="9211"/>
                    <a:pt x="183" y="2676"/>
                    <a:pt x="7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1" name="Google Shape;3221;p47"/>
            <p:cNvSpPr/>
            <p:nvPr/>
          </p:nvSpPr>
          <p:spPr>
            <a:xfrm>
              <a:off x="3623290" y="2518065"/>
              <a:ext cx="105770" cy="186123"/>
            </a:xfrm>
            <a:custGeom>
              <a:avLst/>
              <a:gdLst/>
              <a:ahLst/>
              <a:cxnLst/>
              <a:rect l="l" t="t" r="r" b="b"/>
              <a:pathLst>
                <a:path w="4561" h="8026" extrusionOk="0">
                  <a:moveTo>
                    <a:pt x="2550" y="0"/>
                  </a:moveTo>
                  <a:cubicBezTo>
                    <a:pt x="2452" y="0"/>
                    <a:pt x="2352" y="10"/>
                    <a:pt x="2250" y="32"/>
                  </a:cubicBezTo>
                  <a:cubicBezTo>
                    <a:pt x="1764" y="92"/>
                    <a:pt x="1338" y="427"/>
                    <a:pt x="1034" y="822"/>
                  </a:cubicBezTo>
                  <a:cubicBezTo>
                    <a:pt x="700" y="1187"/>
                    <a:pt x="487" y="1643"/>
                    <a:pt x="305" y="2098"/>
                  </a:cubicBezTo>
                  <a:cubicBezTo>
                    <a:pt x="122" y="2646"/>
                    <a:pt x="1" y="3132"/>
                    <a:pt x="92" y="3679"/>
                  </a:cubicBezTo>
                  <a:cubicBezTo>
                    <a:pt x="244" y="4773"/>
                    <a:pt x="852" y="5685"/>
                    <a:pt x="1551" y="6475"/>
                  </a:cubicBezTo>
                  <a:cubicBezTo>
                    <a:pt x="2037" y="6962"/>
                    <a:pt x="2554" y="7479"/>
                    <a:pt x="2888" y="8026"/>
                  </a:cubicBezTo>
                  <a:lnTo>
                    <a:pt x="2888" y="7874"/>
                  </a:lnTo>
                  <a:lnTo>
                    <a:pt x="2888" y="7782"/>
                  </a:lnTo>
                  <a:lnTo>
                    <a:pt x="2888" y="7661"/>
                  </a:lnTo>
                  <a:lnTo>
                    <a:pt x="2888" y="7630"/>
                  </a:lnTo>
                  <a:lnTo>
                    <a:pt x="2888" y="7509"/>
                  </a:lnTo>
                  <a:lnTo>
                    <a:pt x="2888" y="7357"/>
                  </a:lnTo>
                  <a:lnTo>
                    <a:pt x="2888" y="7327"/>
                  </a:lnTo>
                  <a:lnTo>
                    <a:pt x="2888" y="7205"/>
                  </a:lnTo>
                  <a:cubicBezTo>
                    <a:pt x="2949" y="7114"/>
                    <a:pt x="2949" y="7083"/>
                    <a:pt x="2949" y="7053"/>
                  </a:cubicBezTo>
                  <a:cubicBezTo>
                    <a:pt x="2980" y="7023"/>
                    <a:pt x="2980" y="6962"/>
                    <a:pt x="2980" y="6931"/>
                  </a:cubicBezTo>
                  <a:cubicBezTo>
                    <a:pt x="3010" y="6871"/>
                    <a:pt x="3010" y="6749"/>
                    <a:pt x="3040" y="6627"/>
                  </a:cubicBezTo>
                  <a:cubicBezTo>
                    <a:pt x="3101" y="6597"/>
                    <a:pt x="3101" y="6567"/>
                    <a:pt x="3101" y="6506"/>
                  </a:cubicBezTo>
                  <a:cubicBezTo>
                    <a:pt x="3101" y="6475"/>
                    <a:pt x="3132" y="6415"/>
                    <a:pt x="3132" y="6354"/>
                  </a:cubicBezTo>
                  <a:cubicBezTo>
                    <a:pt x="3132" y="6323"/>
                    <a:pt x="3162" y="6293"/>
                    <a:pt x="3162" y="6263"/>
                  </a:cubicBezTo>
                  <a:lnTo>
                    <a:pt x="3162" y="6202"/>
                  </a:lnTo>
                  <a:cubicBezTo>
                    <a:pt x="3192" y="6141"/>
                    <a:pt x="3192" y="6050"/>
                    <a:pt x="3253" y="5989"/>
                  </a:cubicBezTo>
                  <a:lnTo>
                    <a:pt x="3253" y="5959"/>
                  </a:lnTo>
                  <a:cubicBezTo>
                    <a:pt x="3284" y="5898"/>
                    <a:pt x="3284" y="5898"/>
                    <a:pt x="3284" y="5868"/>
                  </a:cubicBezTo>
                  <a:cubicBezTo>
                    <a:pt x="3436" y="5381"/>
                    <a:pt x="3588" y="4895"/>
                    <a:pt x="3770" y="4378"/>
                  </a:cubicBezTo>
                  <a:cubicBezTo>
                    <a:pt x="4013" y="3770"/>
                    <a:pt x="4226" y="3162"/>
                    <a:pt x="4378" y="2615"/>
                  </a:cubicBezTo>
                  <a:cubicBezTo>
                    <a:pt x="4408" y="2524"/>
                    <a:pt x="4408" y="2402"/>
                    <a:pt x="4469" y="2342"/>
                  </a:cubicBezTo>
                  <a:cubicBezTo>
                    <a:pt x="4499" y="2220"/>
                    <a:pt x="4499" y="2098"/>
                    <a:pt x="4530" y="2007"/>
                  </a:cubicBezTo>
                  <a:lnTo>
                    <a:pt x="4530" y="1886"/>
                  </a:lnTo>
                  <a:cubicBezTo>
                    <a:pt x="4560" y="1855"/>
                    <a:pt x="4560" y="1764"/>
                    <a:pt x="4560" y="1734"/>
                  </a:cubicBezTo>
                  <a:lnTo>
                    <a:pt x="4560" y="1643"/>
                  </a:lnTo>
                  <a:cubicBezTo>
                    <a:pt x="4499" y="1035"/>
                    <a:pt x="4013" y="488"/>
                    <a:pt x="3436" y="214"/>
                  </a:cubicBezTo>
                  <a:cubicBezTo>
                    <a:pt x="3158" y="98"/>
                    <a:pt x="2863" y="0"/>
                    <a:pt x="25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2" name="Google Shape;3222;p47"/>
            <p:cNvSpPr/>
            <p:nvPr/>
          </p:nvSpPr>
          <p:spPr>
            <a:xfrm>
              <a:off x="3622595" y="2517369"/>
              <a:ext cx="105746" cy="179073"/>
            </a:xfrm>
            <a:custGeom>
              <a:avLst/>
              <a:gdLst/>
              <a:ahLst/>
              <a:cxnLst/>
              <a:rect l="l" t="t" r="r" b="b"/>
              <a:pathLst>
                <a:path w="4560" h="7722" extrusionOk="0">
                  <a:moveTo>
                    <a:pt x="1155" y="4043"/>
                  </a:moveTo>
                  <a:cubicBezTo>
                    <a:pt x="1095" y="3253"/>
                    <a:pt x="1307" y="2372"/>
                    <a:pt x="1703" y="1673"/>
                  </a:cubicBezTo>
                  <a:cubicBezTo>
                    <a:pt x="1855" y="1429"/>
                    <a:pt x="2067" y="1156"/>
                    <a:pt x="2311" y="973"/>
                  </a:cubicBezTo>
                  <a:cubicBezTo>
                    <a:pt x="2584" y="821"/>
                    <a:pt x="2888" y="761"/>
                    <a:pt x="3162" y="852"/>
                  </a:cubicBezTo>
                  <a:cubicBezTo>
                    <a:pt x="3648" y="973"/>
                    <a:pt x="4225" y="1217"/>
                    <a:pt x="4560" y="1642"/>
                  </a:cubicBezTo>
                  <a:cubicBezTo>
                    <a:pt x="4438" y="1065"/>
                    <a:pt x="3982" y="548"/>
                    <a:pt x="3405" y="274"/>
                  </a:cubicBezTo>
                  <a:cubicBezTo>
                    <a:pt x="3040" y="92"/>
                    <a:pt x="2614" y="1"/>
                    <a:pt x="2250" y="92"/>
                  </a:cubicBezTo>
                  <a:cubicBezTo>
                    <a:pt x="1733" y="153"/>
                    <a:pt x="1338" y="518"/>
                    <a:pt x="1034" y="882"/>
                  </a:cubicBezTo>
                  <a:cubicBezTo>
                    <a:pt x="730" y="1277"/>
                    <a:pt x="487" y="1733"/>
                    <a:pt x="304" y="2189"/>
                  </a:cubicBezTo>
                  <a:cubicBezTo>
                    <a:pt x="122" y="2676"/>
                    <a:pt x="0" y="3192"/>
                    <a:pt x="61" y="3739"/>
                  </a:cubicBezTo>
                  <a:cubicBezTo>
                    <a:pt x="183" y="4803"/>
                    <a:pt x="821" y="5746"/>
                    <a:pt x="1551" y="6536"/>
                  </a:cubicBezTo>
                  <a:cubicBezTo>
                    <a:pt x="1885" y="6931"/>
                    <a:pt x="2311" y="7296"/>
                    <a:pt x="2614" y="7721"/>
                  </a:cubicBezTo>
                  <a:cubicBezTo>
                    <a:pt x="2463" y="7235"/>
                    <a:pt x="1247" y="5776"/>
                    <a:pt x="1155" y="40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3" name="Google Shape;3223;p47"/>
            <p:cNvSpPr/>
            <p:nvPr/>
          </p:nvSpPr>
          <p:spPr>
            <a:xfrm>
              <a:off x="3263095" y="2795099"/>
              <a:ext cx="365150" cy="381360"/>
            </a:xfrm>
            <a:custGeom>
              <a:avLst/>
              <a:gdLst/>
              <a:ahLst/>
              <a:cxnLst/>
              <a:rect l="l" t="t" r="r" b="b"/>
              <a:pathLst>
                <a:path w="15746" h="16445" extrusionOk="0">
                  <a:moveTo>
                    <a:pt x="15746" y="9271"/>
                  </a:moveTo>
                  <a:cubicBezTo>
                    <a:pt x="13800" y="9393"/>
                    <a:pt x="11885" y="8785"/>
                    <a:pt x="10031" y="8147"/>
                  </a:cubicBezTo>
                  <a:cubicBezTo>
                    <a:pt x="9484" y="7934"/>
                    <a:pt x="8967" y="7752"/>
                    <a:pt x="8481" y="7478"/>
                  </a:cubicBezTo>
                  <a:cubicBezTo>
                    <a:pt x="8025" y="7265"/>
                    <a:pt x="7630" y="6931"/>
                    <a:pt x="7235" y="6627"/>
                  </a:cubicBezTo>
                  <a:cubicBezTo>
                    <a:pt x="6779" y="6262"/>
                    <a:pt x="6353" y="5928"/>
                    <a:pt x="5928" y="5563"/>
                  </a:cubicBezTo>
                  <a:cubicBezTo>
                    <a:pt x="4226" y="4043"/>
                    <a:pt x="3010" y="2007"/>
                    <a:pt x="1824" y="31"/>
                  </a:cubicBezTo>
                  <a:cubicBezTo>
                    <a:pt x="1824" y="1"/>
                    <a:pt x="1703" y="31"/>
                    <a:pt x="1672" y="61"/>
                  </a:cubicBezTo>
                  <a:cubicBezTo>
                    <a:pt x="1308" y="669"/>
                    <a:pt x="1125" y="1338"/>
                    <a:pt x="913" y="1976"/>
                  </a:cubicBezTo>
                  <a:cubicBezTo>
                    <a:pt x="1" y="4621"/>
                    <a:pt x="1368" y="7934"/>
                    <a:pt x="3405" y="10396"/>
                  </a:cubicBezTo>
                  <a:cubicBezTo>
                    <a:pt x="6931" y="14591"/>
                    <a:pt x="10305" y="16445"/>
                    <a:pt x="11521" y="15928"/>
                  </a:cubicBezTo>
                  <a:cubicBezTo>
                    <a:pt x="12281" y="15563"/>
                    <a:pt x="13010" y="15046"/>
                    <a:pt x="13527" y="14439"/>
                  </a:cubicBezTo>
                  <a:cubicBezTo>
                    <a:pt x="14013" y="13891"/>
                    <a:pt x="14317" y="13223"/>
                    <a:pt x="14621" y="12584"/>
                  </a:cubicBezTo>
                  <a:cubicBezTo>
                    <a:pt x="15168" y="11581"/>
                    <a:pt x="15533" y="10335"/>
                    <a:pt x="15746" y="9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4" name="Google Shape;3224;p47"/>
            <p:cNvSpPr/>
            <p:nvPr/>
          </p:nvSpPr>
          <p:spPr>
            <a:xfrm>
              <a:off x="3158066" y="2902958"/>
              <a:ext cx="272807" cy="289713"/>
            </a:xfrm>
            <a:custGeom>
              <a:avLst/>
              <a:gdLst/>
              <a:ahLst/>
              <a:cxnLst/>
              <a:rect l="l" t="t" r="r" b="b"/>
              <a:pathLst>
                <a:path w="11764" h="12493" extrusionOk="0">
                  <a:moveTo>
                    <a:pt x="11460" y="12067"/>
                  </a:moveTo>
                  <a:cubicBezTo>
                    <a:pt x="9667" y="12493"/>
                    <a:pt x="7812" y="11733"/>
                    <a:pt x="5928" y="11611"/>
                  </a:cubicBezTo>
                  <a:cubicBezTo>
                    <a:pt x="5411" y="11581"/>
                    <a:pt x="4925" y="11611"/>
                    <a:pt x="4378" y="11702"/>
                  </a:cubicBezTo>
                  <a:cubicBezTo>
                    <a:pt x="4013" y="11763"/>
                    <a:pt x="3618" y="11854"/>
                    <a:pt x="3253" y="11854"/>
                  </a:cubicBezTo>
                  <a:cubicBezTo>
                    <a:pt x="2645" y="11854"/>
                    <a:pt x="2068" y="11642"/>
                    <a:pt x="1490" y="11429"/>
                  </a:cubicBezTo>
                  <a:cubicBezTo>
                    <a:pt x="1217" y="11338"/>
                    <a:pt x="1004" y="11247"/>
                    <a:pt x="761" y="11095"/>
                  </a:cubicBezTo>
                  <a:cubicBezTo>
                    <a:pt x="396" y="10791"/>
                    <a:pt x="244" y="10243"/>
                    <a:pt x="153" y="9757"/>
                  </a:cubicBezTo>
                  <a:cubicBezTo>
                    <a:pt x="92" y="9271"/>
                    <a:pt x="1" y="8724"/>
                    <a:pt x="61" y="8207"/>
                  </a:cubicBezTo>
                  <a:cubicBezTo>
                    <a:pt x="92" y="7903"/>
                    <a:pt x="153" y="7538"/>
                    <a:pt x="244" y="7234"/>
                  </a:cubicBezTo>
                  <a:cubicBezTo>
                    <a:pt x="973" y="4742"/>
                    <a:pt x="1916" y="2310"/>
                    <a:pt x="3040" y="0"/>
                  </a:cubicBezTo>
                  <a:cubicBezTo>
                    <a:pt x="3192" y="638"/>
                    <a:pt x="3405" y="1246"/>
                    <a:pt x="3557" y="1885"/>
                  </a:cubicBezTo>
                  <a:cubicBezTo>
                    <a:pt x="3709" y="2614"/>
                    <a:pt x="3891" y="3283"/>
                    <a:pt x="4104" y="3982"/>
                  </a:cubicBezTo>
                  <a:cubicBezTo>
                    <a:pt x="4651" y="5532"/>
                    <a:pt x="5624" y="6900"/>
                    <a:pt x="6779" y="8085"/>
                  </a:cubicBezTo>
                  <a:cubicBezTo>
                    <a:pt x="7904" y="9271"/>
                    <a:pt x="9271" y="10213"/>
                    <a:pt x="10700" y="11095"/>
                  </a:cubicBezTo>
                  <a:cubicBezTo>
                    <a:pt x="11065" y="11307"/>
                    <a:pt x="11460" y="11550"/>
                    <a:pt x="11764" y="11885"/>
                  </a:cubicBezTo>
                  <a:cubicBezTo>
                    <a:pt x="11703" y="11915"/>
                    <a:pt x="11490" y="12037"/>
                    <a:pt x="11460" y="1206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5" name="Google Shape;3225;p47"/>
            <p:cNvSpPr/>
            <p:nvPr/>
          </p:nvSpPr>
          <p:spPr>
            <a:xfrm>
              <a:off x="5398245" y="2519248"/>
              <a:ext cx="641435" cy="722763"/>
            </a:xfrm>
            <a:custGeom>
              <a:avLst/>
              <a:gdLst/>
              <a:ahLst/>
              <a:cxnLst/>
              <a:rect l="l" t="t" r="r" b="b"/>
              <a:pathLst>
                <a:path w="27660" h="31167" extrusionOk="0">
                  <a:moveTo>
                    <a:pt x="3545" y="1"/>
                  </a:moveTo>
                  <a:cubicBezTo>
                    <a:pt x="1683" y="1"/>
                    <a:pt x="1" y="892"/>
                    <a:pt x="212" y="2899"/>
                  </a:cubicBezTo>
                  <a:cubicBezTo>
                    <a:pt x="455" y="5117"/>
                    <a:pt x="2613" y="8248"/>
                    <a:pt x="1610" y="10619"/>
                  </a:cubicBezTo>
                  <a:cubicBezTo>
                    <a:pt x="638" y="12929"/>
                    <a:pt x="151" y="14905"/>
                    <a:pt x="151" y="14905"/>
                  </a:cubicBezTo>
                  <a:cubicBezTo>
                    <a:pt x="212" y="16273"/>
                    <a:pt x="1033" y="17671"/>
                    <a:pt x="1337" y="18704"/>
                  </a:cubicBezTo>
                  <a:cubicBezTo>
                    <a:pt x="1580" y="19647"/>
                    <a:pt x="2856" y="23324"/>
                    <a:pt x="5318" y="27063"/>
                  </a:cubicBezTo>
                  <a:cubicBezTo>
                    <a:pt x="7650" y="30560"/>
                    <a:pt x="10141" y="30866"/>
                    <a:pt x="10926" y="30866"/>
                  </a:cubicBezTo>
                  <a:cubicBezTo>
                    <a:pt x="10980" y="30866"/>
                    <a:pt x="11026" y="30864"/>
                    <a:pt x="11063" y="30862"/>
                  </a:cubicBezTo>
                  <a:cubicBezTo>
                    <a:pt x="11914" y="31088"/>
                    <a:pt x="12633" y="31166"/>
                    <a:pt x="13275" y="31166"/>
                  </a:cubicBezTo>
                  <a:cubicBezTo>
                    <a:pt x="14764" y="31166"/>
                    <a:pt x="15847" y="30744"/>
                    <a:pt x="17236" y="30744"/>
                  </a:cubicBezTo>
                  <a:cubicBezTo>
                    <a:pt x="17431" y="30744"/>
                    <a:pt x="17632" y="30752"/>
                    <a:pt x="17842" y="30771"/>
                  </a:cubicBezTo>
                  <a:cubicBezTo>
                    <a:pt x="18568" y="30846"/>
                    <a:pt x="19468" y="30897"/>
                    <a:pt x="20397" y="30897"/>
                  </a:cubicBezTo>
                  <a:cubicBezTo>
                    <a:pt x="22499" y="30897"/>
                    <a:pt x="24745" y="30633"/>
                    <a:pt x="25440" y="29768"/>
                  </a:cubicBezTo>
                  <a:cubicBezTo>
                    <a:pt x="27659" y="25057"/>
                    <a:pt x="20486" y="14358"/>
                    <a:pt x="20030" y="13871"/>
                  </a:cubicBezTo>
                  <a:cubicBezTo>
                    <a:pt x="19301" y="12048"/>
                    <a:pt x="17963" y="11257"/>
                    <a:pt x="17811" y="11045"/>
                  </a:cubicBezTo>
                  <a:cubicBezTo>
                    <a:pt x="17659" y="10862"/>
                    <a:pt x="17659" y="10710"/>
                    <a:pt x="17325" y="10345"/>
                  </a:cubicBezTo>
                  <a:cubicBezTo>
                    <a:pt x="13951" y="5543"/>
                    <a:pt x="8388" y="1561"/>
                    <a:pt x="5957" y="497"/>
                  </a:cubicBezTo>
                  <a:cubicBezTo>
                    <a:pt x="5215" y="173"/>
                    <a:pt x="4363" y="1"/>
                    <a:pt x="35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6" name="Google Shape;3226;p47"/>
            <p:cNvSpPr/>
            <p:nvPr/>
          </p:nvSpPr>
          <p:spPr>
            <a:xfrm>
              <a:off x="5649862" y="2850779"/>
              <a:ext cx="252377" cy="363039"/>
            </a:xfrm>
            <a:custGeom>
              <a:avLst/>
              <a:gdLst/>
              <a:ahLst/>
              <a:cxnLst/>
              <a:rect l="l" t="t" r="r" b="b"/>
              <a:pathLst>
                <a:path w="10883" h="15655" extrusionOk="0">
                  <a:moveTo>
                    <a:pt x="9514" y="1"/>
                  </a:moveTo>
                  <a:cubicBezTo>
                    <a:pt x="10882" y="10031"/>
                    <a:pt x="0" y="15655"/>
                    <a:pt x="0" y="15655"/>
                  </a:cubicBezTo>
                  <a:cubicBezTo>
                    <a:pt x="0" y="15655"/>
                    <a:pt x="5381" y="13709"/>
                    <a:pt x="8937" y="6992"/>
                  </a:cubicBezTo>
                  <a:cubicBezTo>
                    <a:pt x="9545" y="5806"/>
                    <a:pt x="10001" y="4591"/>
                    <a:pt x="10305" y="3314"/>
                  </a:cubicBezTo>
                  <a:cubicBezTo>
                    <a:pt x="10426" y="2706"/>
                    <a:pt x="10457" y="2098"/>
                    <a:pt x="10487" y="1490"/>
                  </a:cubicBezTo>
                  <a:cubicBezTo>
                    <a:pt x="10092" y="882"/>
                    <a:pt x="9727" y="335"/>
                    <a:pt x="9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7" name="Google Shape;3227;p47"/>
            <p:cNvSpPr/>
            <p:nvPr/>
          </p:nvSpPr>
          <p:spPr>
            <a:xfrm>
              <a:off x="5423593" y="2570244"/>
              <a:ext cx="359515" cy="432099"/>
            </a:xfrm>
            <a:custGeom>
              <a:avLst/>
              <a:gdLst/>
              <a:ahLst/>
              <a:cxnLst/>
              <a:rect l="l" t="t" r="r" b="b"/>
              <a:pathLst>
                <a:path w="15503" h="18633" extrusionOk="0">
                  <a:moveTo>
                    <a:pt x="31" y="12554"/>
                  </a:moveTo>
                  <a:cubicBezTo>
                    <a:pt x="31" y="12523"/>
                    <a:pt x="0" y="12463"/>
                    <a:pt x="0" y="12432"/>
                  </a:cubicBezTo>
                  <a:cubicBezTo>
                    <a:pt x="487" y="10639"/>
                    <a:pt x="1855" y="7113"/>
                    <a:pt x="1855" y="7113"/>
                  </a:cubicBezTo>
                  <a:cubicBezTo>
                    <a:pt x="1855" y="7083"/>
                    <a:pt x="1855" y="7052"/>
                    <a:pt x="1915" y="7052"/>
                  </a:cubicBezTo>
                  <a:cubicBezTo>
                    <a:pt x="2371" y="6596"/>
                    <a:pt x="2858" y="6171"/>
                    <a:pt x="3314" y="5715"/>
                  </a:cubicBezTo>
                  <a:cubicBezTo>
                    <a:pt x="4104" y="4955"/>
                    <a:pt x="4773" y="4043"/>
                    <a:pt x="5137" y="2979"/>
                  </a:cubicBezTo>
                  <a:cubicBezTo>
                    <a:pt x="5441" y="2037"/>
                    <a:pt x="5320" y="1034"/>
                    <a:pt x="5198" y="61"/>
                  </a:cubicBezTo>
                  <a:lnTo>
                    <a:pt x="5198" y="61"/>
                  </a:lnTo>
                  <a:lnTo>
                    <a:pt x="5198" y="0"/>
                  </a:lnTo>
                  <a:cubicBezTo>
                    <a:pt x="6019" y="426"/>
                    <a:pt x="6840" y="760"/>
                    <a:pt x="7599" y="1277"/>
                  </a:cubicBezTo>
                  <a:cubicBezTo>
                    <a:pt x="8390" y="1763"/>
                    <a:pt x="13648" y="5563"/>
                    <a:pt x="15502" y="9028"/>
                  </a:cubicBezTo>
                  <a:lnTo>
                    <a:pt x="15502" y="9028"/>
                  </a:lnTo>
                  <a:cubicBezTo>
                    <a:pt x="15502" y="9058"/>
                    <a:pt x="13922" y="13466"/>
                    <a:pt x="8998" y="16414"/>
                  </a:cubicBezTo>
                  <a:cubicBezTo>
                    <a:pt x="6414" y="17995"/>
                    <a:pt x="3253" y="18603"/>
                    <a:pt x="1915" y="18633"/>
                  </a:cubicBezTo>
                  <a:lnTo>
                    <a:pt x="1915" y="18633"/>
                  </a:lnTo>
                  <a:lnTo>
                    <a:pt x="1763" y="18633"/>
                  </a:lnTo>
                  <a:cubicBezTo>
                    <a:pt x="1611" y="18207"/>
                    <a:pt x="1490" y="17782"/>
                    <a:pt x="1338" y="17326"/>
                  </a:cubicBezTo>
                  <a:cubicBezTo>
                    <a:pt x="791" y="15745"/>
                    <a:pt x="365" y="14195"/>
                    <a:pt x="31" y="12554"/>
                  </a:cubicBezTo>
                  <a:cubicBezTo>
                    <a:pt x="92" y="12584"/>
                    <a:pt x="31" y="12554"/>
                    <a:pt x="31" y="1255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8" name="Google Shape;3228;p47"/>
            <p:cNvSpPr/>
            <p:nvPr/>
          </p:nvSpPr>
          <p:spPr>
            <a:xfrm>
              <a:off x="5398918" y="2519480"/>
              <a:ext cx="124785" cy="221372"/>
            </a:xfrm>
            <a:custGeom>
              <a:avLst/>
              <a:gdLst/>
              <a:ahLst/>
              <a:cxnLst/>
              <a:rect l="l" t="t" r="r" b="b"/>
              <a:pathLst>
                <a:path w="5381" h="9546" extrusionOk="0">
                  <a:moveTo>
                    <a:pt x="1824" y="9545"/>
                  </a:moveTo>
                  <a:cubicBezTo>
                    <a:pt x="2098" y="9272"/>
                    <a:pt x="2402" y="8998"/>
                    <a:pt x="2675" y="8725"/>
                  </a:cubicBezTo>
                  <a:cubicBezTo>
                    <a:pt x="3071" y="8329"/>
                    <a:pt x="3466" y="7873"/>
                    <a:pt x="3800" y="7418"/>
                  </a:cubicBezTo>
                  <a:cubicBezTo>
                    <a:pt x="4134" y="6962"/>
                    <a:pt x="4408" y="6445"/>
                    <a:pt x="4621" y="5928"/>
                  </a:cubicBezTo>
                  <a:cubicBezTo>
                    <a:pt x="5077" y="4895"/>
                    <a:pt x="5381" y="3770"/>
                    <a:pt x="5137" y="2645"/>
                  </a:cubicBezTo>
                  <a:cubicBezTo>
                    <a:pt x="5016" y="2189"/>
                    <a:pt x="4864" y="1794"/>
                    <a:pt x="4682" y="1369"/>
                  </a:cubicBezTo>
                  <a:cubicBezTo>
                    <a:pt x="4438" y="943"/>
                    <a:pt x="4195" y="518"/>
                    <a:pt x="3770" y="275"/>
                  </a:cubicBezTo>
                  <a:cubicBezTo>
                    <a:pt x="3496" y="123"/>
                    <a:pt x="3223" y="31"/>
                    <a:pt x="2979" y="1"/>
                  </a:cubicBezTo>
                  <a:cubicBezTo>
                    <a:pt x="1338" y="153"/>
                    <a:pt x="1" y="1065"/>
                    <a:pt x="183" y="2858"/>
                  </a:cubicBezTo>
                  <a:lnTo>
                    <a:pt x="183" y="2858"/>
                  </a:lnTo>
                  <a:cubicBezTo>
                    <a:pt x="274" y="2250"/>
                    <a:pt x="761" y="1703"/>
                    <a:pt x="1338" y="1399"/>
                  </a:cubicBezTo>
                  <a:cubicBezTo>
                    <a:pt x="1703" y="1217"/>
                    <a:pt x="2128" y="1126"/>
                    <a:pt x="2523" y="1217"/>
                  </a:cubicBezTo>
                  <a:cubicBezTo>
                    <a:pt x="3010" y="1278"/>
                    <a:pt x="3435" y="1642"/>
                    <a:pt x="3739" y="2007"/>
                  </a:cubicBezTo>
                  <a:cubicBezTo>
                    <a:pt x="4043" y="2402"/>
                    <a:pt x="4256" y="2828"/>
                    <a:pt x="4438" y="3314"/>
                  </a:cubicBezTo>
                  <a:cubicBezTo>
                    <a:pt x="4621" y="3800"/>
                    <a:pt x="4742" y="4317"/>
                    <a:pt x="4682" y="4864"/>
                  </a:cubicBezTo>
                  <a:cubicBezTo>
                    <a:pt x="4560" y="5928"/>
                    <a:pt x="3922" y="6870"/>
                    <a:pt x="3192" y="7661"/>
                  </a:cubicBezTo>
                  <a:cubicBezTo>
                    <a:pt x="2736" y="8177"/>
                    <a:pt x="2220" y="8664"/>
                    <a:pt x="1855" y="9241"/>
                  </a:cubicBezTo>
                  <a:cubicBezTo>
                    <a:pt x="1824" y="9332"/>
                    <a:pt x="1824" y="9424"/>
                    <a:pt x="1824" y="95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9" name="Google Shape;3229;p47"/>
            <p:cNvSpPr/>
            <p:nvPr/>
          </p:nvSpPr>
          <p:spPr>
            <a:xfrm>
              <a:off x="5561043" y="2774668"/>
              <a:ext cx="267172" cy="234729"/>
            </a:xfrm>
            <a:custGeom>
              <a:avLst/>
              <a:gdLst/>
              <a:ahLst/>
              <a:cxnLst/>
              <a:rect l="l" t="t" r="r" b="b"/>
              <a:pathLst>
                <a:path w="11521" h="10122" extrusionOk="0">
                  <a:moveTo>
                    <a:pt x="10761" y="0"/>
                  </a:moveTo>
                  <a:lnTo>
                    <a:pt x="10761" y="0"/>
                  </a:lnTo>
                  <a:cubicBezTo>
                    <a:pt x="11369" y="2675"/>
                    <a:pt x="4590" y="9210"/>
                    <a:pt x="1" y="10122"/>
                  </a:cubicBezTo>
                  <a:cubicBezTo>
                    <a:pt x="457" y="10061"/>
                    <a:pt x="1004" y="9970"/>
                    <a:pt x="1399" y="9818"/>
                  </a:cubicBezTo>
                  <a:cubicBezTo>
                    <a:pt x="4955" y="8602"/>
                    <a:pt x="10062" y="5137"/>
                    <a:pt x="11521" y="699"/>
                  </a:cubicBezTo>
                  <a:cubicBezTo>
                    <a:pt x="11125" y="304"/>
                    <a:pt x="10822" y="91"/>
                    <a:pt x="10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0" name="Google Shape;3230;p47"/>
            <p:cNvSpPr/>
            <p:nvPr/>
          </p:nvSpPr>
          <p:spPr>
            <a:xfrm>
              <a:off x="5402443" y="2546960"/>
              <a:ext cx="105746" cy="186842"/>
            </a:xfrm>
            <a:custGeom>
              <a:avLst/>
              <a:gdLst/>
              <a:ahLst/>
              <a:cxnLst/>
              <a:rect l="l" t="t" r="r" b="b"/>
              <a:pathLst>
                <a:path w="4560" h="8057" extrusionOk="0">
                  <a:moveTo>
                    <a:pt x="2011" y="0"/>
                  </a:moveTo>
                  <a:cubicBezTo>
                    <a:pt x="1698" y="0"/>
                    <a:pt x="1403" y="98"/>
                    <a:pt x="1125" y="214"/>
                  </a:cubicBezTo>
                  <a:cubicBezTo>
                    <a:pt x="578" y="488"/>
                    <a:pt x="61" y="1065"/>
                    <a:pt x="1" y="1673"/>
                  </a:cubicBezTo>
                  <a:lnTo>
                    <a:pt x="1" y="1734"/>
                  </a:lnTo>
                  <a:cubicBezTo>
                    <a:pt x="1" y="1764"/>
                    <a:pt x="1" y="1856"/>
                    <a:pt x="31" y="1886"/>
                  </a:cubicBezTo>
                  <a:lnTo>
                    <a:pt x="31" y="2008"/>
                  </a:lnTo>
                  <a:cubicBezTo>
                    <a:pt x="92" y="2129"/>
                    <a:pt x="92" y="2220"/>
                    <a:pt x="122" y="2342"/>
                  </a:cubicBezTo>
                  <a:cubicBezTo>
                    <a:pt x="153" y="2433"/>
                    <a:pt x="153" y="2524"/>
                    <a:pt x="183" y="2615"/>
                  </a:cubicBezTo>
                  <a:cubicBezTo>
                    <a:pt x="335" y="3193"/>
                    <a:pt x="578" y="3801"/>
                    <a:pt x="791" y="4409"/>
                  </a:cubicBezTo>
                  <a:cubicBezTo>
                    <a:pt x="973" y="4895"/>
                    <a:pt x="1125" y="5381"/>
                    <a:pt x="1277" y="5868"/>
                  </a:cubicBezTo>
                  <a:cubicBezTo>
                    <a:pt x="1277" y="5929"/>
                    <a:pt x="1277" y="5929"/>
                    <a:pt x="1338" y="5959"/>
                  </a:cubicBezTo>
                  <a:lnTo>
                    <a:pt x="1338" y="5989"/>
                  </a:lnTo>
                  <a:cubicBezTo>
                    <a:pt x="1368" y="6050"/>
                    <a:pt x="1368" y="6141"/>
                    <a:pt x="1399" y="6202"/>
                  </a:cubicBezTo>
                  <a:lnTo>
                    <a:pt x="1399" y="6263"/>
                  </a:lnTo>
                  <a:cubicBezTo>
                    <a:pt x="1399" y="6293"/>
                    <a:pt x="1460" y="6324"/>
                    <a:pt x="1460" y="6384"/>
                  </a:cubicBezTo>
                  <a:cubicBezTo>
                    <a:pt x="1460" y="6415"/>
                    <a:pt x="1490" y="6476"/>
                    <a:pt x="1490" y="6536"/>
                  </a:cubicBezTo>
                  <a:cubicBezTo>
                    <a:pt x="1490" y="6567"/>
                    <a:pt x="1490" y="6597"/>
                    <a:pt x="1520" y="6628"/>
                  </a:cubicBezTo>
                  <a:cubicBezTo>
                    <a:pt x="1551" y="6749"/>
                    <a:pt x="1551" y="6871"/>
                    <a:pt x="1612" y="6932"/>
                  </a:cubicBezTo>
                  <a:cubicBezTo>
                    <a:pt x="1612" y="6992"/>
                    <a:pt x="1612" y="7023"/>
                    <a:pt x="1642" y="7053"/>
                  </a:cubicBezTo>
                  <a:cubicBezTo>
                    <a:pt x="1642" y="7084"/>
                    <a:pt x="1642" y="7144"/>
                    <a:pt x="1672" y="7205"/>
                  </a:cubicBezTo>
                  <a:lnTo>
                    <a:pt x="1672" y="7327"/>
                  </a:lnTo>
                  <a:lnTo>
                    <a:pt x="1672" y="7357"/>
                  </a:lnTo>
                  <a:lnTo>
                    <a:pt x="1672" y="7509"/>
                  </a:lnTo>
                  <a:lnTo>
                    <a:pt x="1672" y="7631"/>
                  </a:lnTo>
                  <a:lnTo>
                    <a:pt x="1672" y="7661"/>
                  </a:lnTo>
                  <a:lnTo>
                    <a:pt x="1672" y="7783"/>
                  </a:lnTo>
                  <a:lnTo>
                    <a:pt x="1672" y="7904"/>
                  </a:lnTo>
                  <a:lnTo>
                    <a:pt x="1672" y="8056"/>
                  </a:lnTo>
                  <a:cubicBezTo>
                    <a:pt x="2007" y="7479"/>
                    <a:pt x="2554" y="6962"/>
                    <a:pt x="3010" y="6476"/>
                  </a:cubicBezTo>
                  <a:cubicBezTo>
                    <a:pt x="3709" y="5685"/>
                    <a:pt x="4347" y="4774"/>
                    <a:pt x="4469" y="3679"/>
                  </a:cubicBezTo>
                  <a:cubicBezTo>
                    <a:pt x="4560" y="3132"/>
                    <a:pt x="4438" y="2646"/>
                    <a:pt x="4256" y="2129"/>
                  </a:cubicBezTo>
                  <a:cubicBezTo>
                    <a:pt x="4074" y="1673"/>
                    <a:pt x="3861" y="1217"/>
                    <a:pt x="3527" y="822"/>
                  </a:cubicBezTo>
                  <a:cubicBezTo>
                    <a:pt x="3223" y="457"/>
                    <a:pt x="2827" y="93"/>
                    <a:pt x="2311" y="32"/>
                  </a:cubicBezTo>
                  <a:cubicBezTo>
                    <a:pt x="2209" y="10"/>
                    <a:pt x="2109" y="0"/>
                    <a:pt x="20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1" name="Google Shape;3231;p47"/>
            <p:cNvSpPr/>
            <p:nvPr/>
          </p:nvSpPr>
          <p:spPr>
            <a:xfrm>
              <a:off x="5403139" y="2546984"/>
              <a:ext cx="105770" cy="178354"/>
            </a:xfrm>
            <a:custGeom>
              <a:avLst/>
              <a:gdLst/>
              <a:ahLst/>
              <a:cxnLst/>
              <a:rect l="l" t="t" r="r" b="b"/>
              <a:pathLst>
                <a:path w="4561" h="7691" extrusionOk="0">
                  <a:moveTo>
                    <a:pt x="3436" y="4013"/>
                  </a:moveTo>
                  <a:cubicBezTo>
                    <a:pt x="3466" y="3222"/>
                    <a:pt x="3284" y="2341"/>
                    <a:pt x="2858" y="1672"/>
                  </a:cubicBezTo>
                  <a:cubicBezTo>
                    <a:pt x="2706" y="1399"/>
                    <a:pt x="2524" y="1125"/>
                    <a:pt x="2250" y="943"/>
                  </a:cubicBezTo>
                  <a:cubicBezTo>
                    <a:pt x="1977" y="791"/>
                    <a:pt x="1673" y="760"/>
                    <a:pt x="1430" y="821"/>
                  </a:cubicBezTo>
                  <a:cubicBezTo>
                    <a:pt x="913" y="943"/>
                    <a:pt x="366" y="1216"/>
                    <a:pt x="1" y="1611"/>
                  </a:cubicBezTo>
                  <a:cubicBezTo>
                    <a:pt x="123" y="1064"/>
                    <a:pt x="579" y="517"/>
                    <a:pt x="1156" y="244"/>
                  </a:cubicBezTo>
                  <a:cubicBezTo>
                    <a:pt x="1521" y="61"/>
                    <a:pt x="1946" y="0"/>
                    <a:pt x="2341" y="61"/>
                  </a:cubicBezTo>
                  <a:cubicBezTo>
                    <a:pt x="2828" y="122"/>
                    <a:pt x="3253" y="487"/>
                    <a:pt x="3557" y="851"/>
                  </a:cubicBezTo>
                  <a:cubicBezTo>
                    <a:pt x="3861" y="1247"/>
                    <a:pt x="4074" y="1703"/>
                    <a:pt x="4256" y="2158"/>
                  </a:cubicBezTo>
                  <a:cubicBezTo>
                    <a:pt x="4469" y="2645"/>
                    <a:pt x="4560" y="3162"/>
                    <a:pt x="4500" y="3709"/>
                  </a:cubicBezTo>
                  <a:cubicBezTo>
                    <a:pt x="4378" y="4773"/>
                    <a:pt x="3740" y="5715"/>
                    <a:pt x="3010" y="6535"/>
                  </a:cubicBezTo>
                  <a:cubicBezTo>
                    <a:pt x="2676" y="6900"/>
                    <a:pt x="2250" y="7295"/>
                    <a:pt x="1946" y="7690"/>
                  </a:cubicBezTo>
                  <a:cubicBezTo>
                    <a:pt x="2098" y="7204"/>
                    <a:pt x="3314" y="5776"/>
                    <a:pt x="3436" y="40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2" name="Google Shape;3232;p47"/>
            <p:cNvSpPr/>
            <p:nvPr/>
          </p:nvSpPr>
          <p:spPr>
            <a:xfrm>
              <a:off x="5503948" y="2823994"/>
              <a:ext cx="364454" cy="382078"/>
            </a:xfrm>
            <a:custGeom>
              <a:avLst/>
              <a:gdLst/>
              <a:ahLst/>
              <a:cxnLst/>
              <a:rect l="l" t="t" r="r" b="b"/>
              <a:pathLst>
                <a:path w="15716" h="16476" extrusionOk="0">
                  <a:moveTo>
                    <a:pt x="1" y="9272"/>
                  </a:moveTo>
                  <a:cubicBezTo>
                    <a:pt x="1946" y="9393"/>
                    <a:pt x="3830" y="8785"/>
                    <a:pt x="5685" y="8147"/>
                  </a:cubicBezTo>
                  <a:cubicBezTo>
                    <a:pt x="6232" y="7965"/>
                    <a:pt x="6748" y="7752"/>
                    <a:pt x="7265" y="7509"/>
                  </a:cubicBezTo>
                  <a:cubicBezTo>
                    <a:pt x="7721" y="7265"/>
                    <a:pt x="8086" y="6931"/>
                    <a:pt x="8511" y="6627"/>
                  </a:cubicBezTo>
                  <a:cubicBezTo>
                    <a:pt x="8967" y="6293"/>
                    <a:pt x="9393" y="5928"/>
                    <a:pt x="9788" y="5563"/>
                  </a:cubicBezTo>
                  <a:cubicBezTo>
                    <a:pt x="11521" y="4043"/>
                    <a:pt x="12736" y="2037"/>
                    <a:pt x="13891" y="62"/>
                  </a:cubicBezTo>
                  <a:cubicBezTo>
                    <a:pt x="13891" y="1"/>
                    <a:pt x="14013" y="62"/>
                    <a:pt x="14043" y="92"/>
                  </a:cubicBezTo>
                  <a:cubicBezTo>
                    <a:pt x="14439" y="700"/>
                    <a:pt x="14591" y="1338"/>
                    <a:pt x="14803" y="1977"/>
                  </a:cubicBezTo>
                  <a:cubicBezTo>
                    <a:pt x="15715" y="4651"/>
                    <a:pt x="14347" y="7995"/>
                    <a:pt x="12311" y="10427"/>
                  </a:cubicBezTo>
                  <a:cubicBezTo>
                    <a:pt x="8815" y="14591"/>
                    <a:pt x="5411" y="16475"/>
                    <a:pt x="4226" y="15928"/>
                  </a:cubicBezTo>
                  <a:cubicBezTo>
                    <a:pt x="3466" y="15594"/>
                    <a:pt x="2736" y="15047"/>
                    <a:pt x="2189" y="14439"/>
                  </a:cubicBezTo>
                  <a:cubicBezTo>
                    <a:pt x="1703" y="13922"/>
                    <a:pt x="1399" y="13223"/>
                    <a:pt x="1095" y="12585"/>
                  </a:cubicBezTo>
                  <a:cubicBezTo>
                    <a:pt x="578" y="11612"/>
                    <a:pt x="183" y="10335"/>
                    <a:pt x="1" y="92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3" name="Google Shape;3233;p47"/>
            <p:cNvSpPr/>
            <p:nvPr/>
          </p:nvSpPr>
          <p:spPr>
            <a:xfrm>
              <a:off x="5701322" y="2931853"/>
              <a:ext cx="272111" cy="289713"/>
            </a:xfrm>
            <a:custGeom>
              <a:avLst/>
              <a:gdLst/>
              <a:ahLst/>
              <a:cxnLst/>
              <a:rect l="l" t="t" r="r" b="b"/>
              <a:pathLst>
                <a:path w="11734" h="12493" extrusionOk="0">
                  <a:moveTo>
                    <a:pt x="304" y="12067"/>
                  </a:moveTo>
                  <a:cubicBezTo>
                    <a:pt x="2098" y="12493"/>
                    <a:pt x="3952" y="11733"/>
                    <a:pt x="5806" y="11612"/>
                  </a:cubicBezTo>
                  <a:cubicBezTo>
                    <a:pt x="6353" y="11581"/>
                    <a:pt x="6839" y="11612"/>
                    <a:pt x="7356" y="11703"/>
                  </a:cubicBezTo>
                  <a:cubicBezTo>
                    <a:pt x="7751" y="11763"/>
                    <a:pt x="8116" y="11855"/>
                    <a:pt x="8511" y="11855"/>
                  </a:cubicBezTo>
                  <a:cubicBezTo>
                    <a:pt x="9119" y="11855"/>
                    <a:pt x="9697" y="11672"/>
                    <a:pt x="10244" y="11429"/>
                  </a:cubicBezTo>
                  <a:cubicBezTo>
                    <a:pt x="10517" y="11368"/>
                    <a:pt x="10760" y="11247"/>
                    <a:pt x="10973" y="11095"/>
                  </a:cubicBezTo>
                  <a:cubicBezTo>
                    <a:pt x="11368" y="10791"/>
                    <a:pt x="11520" y="10244"/>
                    <a:pt x="11581" y="9757"/>
                  </a:cubicBezTo>
                  <a:cubicBezTo>
                    <a:pt x="11672" y="9271"/>
                    <a:pt x="11733" y="8724"/>
                    <a:pt x="11703" y="8207"/>
                  </a:cubicBezTo>
                  <a:cubicBezTo>
                    <a:pt x="11672" y="7903"/>
                    <a:pt x="11581" y="7569"/>
                    <a:pt x="11520" y="7265"/>
                  </a:cubicBezTo>
                  <a:cubicBezTo>
                    <a:pt x="10791" y="4742"/>
                    <a:pt x="9849" y="2310"/>
                    <a:pt x="8694" y="0"/>
                  </a:cubicBezTo>
                  <a:cubicBezTo>
                    <a:pt x="8542" y="669"/>
                    <a:pt x="8359" y="1247"/>
                    <a:pt x="8207" y="1885"/>
                  </a:cubicBezTo>
                  <a:cubicBezTo>
                    <a:pt x="8055" y="2614"/>
                    <a:pt x="7873" y="3314"/>
                    <a:pt x="7630" y="3982"/>
                  </a:cubicBezTo>
                  <a:cubicBezTo>
                    <a:pt x="7113" y="5532"/>
                    <a:pt x="6110" y="6900"/>
                    <a:pt x="4985" y="8086"/>
                  </a:cubicBezTo>
                  <a:cubicBezTo>
                    <a:pt x="3830" y="9271"/>
                    <a:pt x="2462" y="10213"/>
                    <a:pt x="1064" y="11095"/>
                  </a:cubicBezTo>
                  <a:cubicBezTo>
                    <a:pt x="669" y="11308"/>
                    <a:pt x="304" y="11551"/>
                    <a:pt x="0" y="11885"/>
                  </a:cubicBezTo>
                  <a:cubicBezTo>
                    <a:pt x="31" y="11915"/>
                    <a:pt x="274" y="12067"/>
                    <a:pt x="304" y="1206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4" name="Google Shape;3234;p47"/>
            <p:cNvSpPr/>
            <p:nvPr/>
          </p:nvSpPr>
          <p:spPr>
            <a:xfrm>
              <a:off x="4629179" y="3352297"/>
              <a:ext cx="434534" cy="517554"/>
            </a:xfrm>
            <a:custGeom>
              <a:avLst/>
              <a:gdLst/>
              <a:ahLst/>
              <a:cxnLst/>
              <a:rect l="l" t="t" r="r" b="b"/>
              <a:pathLst>
                <a:path w="18738" h="22318" extrusionOk="0">
                  <a:moveTo>
                    <a:pt x="11090" y="1"/>
                  </a:moveTo>
                  <a:cubicBezTo>
                    <a:pt x="10876" y="1"/>
                    <a:pt x="10617" y="61"/>
                    <a:pt x="10487" y="321"/>
                  </a:cubicBezTo>
                  <a:cubicBezTo>
                    <a:pt x="10487" y="321"/>
                    <a:pt x="10578" y="1962"/>
                    <a:pt x="11429" y="3299"/>
                  </a:cubicBezTo>
                  <a:cubicBezTo>
                    <a:pt x="12250" y="4606"/>
                    <a:pt x="12250" y="6491"/>
                    <a:pt x="11490" y="7038"/>
                  </a:cubicBezTo>
                  <a:cubicBezTo>
                    <a:pt x="11073" y="7355"/>
                    <a:pt x="10609" y="7544"/>
                    <a:pt x="10136" y="7544"/>
                  </a:cubicBezTo>
                  <a:cubicBezTo>
                    <a:pt x="9747" y="7544"/>
                    <a:pt x="9351" y="7417"/>
                    <a:pt x="8967" y="7129"/>
                  </a:cubicBezTo>
                  <a:cubicBezTo>
                    <a:pt x="8630" y="6876"/>
                    <a:pt x="8235" y="6795"/>
                    <a:pt x="7855" y="6795"/>
                  </a:cubicBezTo>
                  <a:cubicBezTo>
                    <a:pt x="7276" y="6795"/>
                    <a:pt x="6732" y="6983"/>
                    <a:pt x="6475" y="7038"/>
                  </a:cubicBezTo>
                  <a:cubicBezTo>
                    <a:pt x="6312" y="6740"/>
                    <a:pt x="6149" y="6224"/>
                    <a:pt x="5296" y="6224"/>
                  </a:cubicBezTo>
                  <a:cubicBezTo>
                    <a:pt x="5193" y="6224"/>
                    <a:pt x="5080" y="6231"/>
                    <a:pt x="4955" y="6248"/>
                  </a:cubicBezTo>
                  <a:cubicBezTo>
                    <a:pt x="4104" y="6369"/>
                    <a:pt x="3131" y="7251"/>
                    <a:pt x="2797" y="8497"/>
                  </a:cubicBezTo>
                  <a:cubicBezTo>
                    <a:pt x="2432" y="9774"/>
                    <a:pt x="2341" y="11141"/>
                    <a:pt x="4256" y="13208"/>
                  </a:cubicBezTo>
                  <a:cubicBezTo>
                    <a:pt x="4712" y="13695"/>
                    <a:pt x="8542" y="16005"/>
                    <a:pt x="7326" y="18497"/>
                  </a:cubicBezTo>
                  <a:cubicBezTo>
                    <a:pt x="6840" y="19470"/>
                    <a:pt x="5867" y="19895"/>
                    <a:pt x="5198" y="20017"/>
                  </a:cubicBezTo>
                  <a:cubicBezTo>
                    <a:pt x="5033" y="20042"/>
                    <a:pt x="4862" y="20055"/>
                    <a:pt x="4685" y="20055"/>
                  </a:cubicBezTo>
                  <a:cubicBezTo>
                    <a:pt x="3594" y="20055"/>
                    <a:pt x="2315" y="19557"/>
                    <a:pt x="1216" y="18406"/>
                  </a:cubicBezTo>
                  <a:cubicBezTo>
                    <a:pt x="548" y="18771"/>
                    <a:pt x="1" y="19591"/>
                    <a:pt x="1" y="20047"/>
                  </a:cubicBezTo>
                  <a:cubicBezTo>
                    <a:pt x="1133" y="21467"/>
                    <a:pt x="3044" y="22317"/>
                    <a:pt x="4895" y="22317"/>
                  </a:cubicBezTo>
                  <a:cubicBezTo>
                    <a:pt x="6570" y="22317"/>
                    <a:pt x="8196" y="21620"/>
                    <a:pt x="9150" y="20017"/>
                  </a:cubicBezTo>
                  <a:cubicBezTo>
                    <a:pt x="9423" y="19591"/>
                    <a:pt x="10852" y="16704"/>
                    <a:pt x="8055" y="14120"/>
                  </a:cubicBezTo>
                  <a:cubicBezTo>
                    <a:pt x="7447" y="13543"/>
                    <a:pt x="6931" y="13056"/>
                    <a:pt x="6323" y="12479"/>
                  </a:cubicBezTo>
                  <a:cubicBezTo>
                    <a:pt x="5776" y="11962"/>
                    <a:pt x="5077" y="11354"/>
                    <a:pt x="4955" y="10594"/>
                  </a:cubicBezTo>
                  <a:cubicBezTo>
                    <a:pt x="4894" y="10077"/>
                    <a:pt x="5016" y="9166"/>
                    <a:pt x="5533" y="8831"/>
                  </a:cubicBezTo>
                  <a:cubicBezTo>
                    <a:pt x="5609" y="8789"/>
                    <a:pt x="5682" y="8769"/>
                    <a:pt x="5751" y="8769"/>
                  </a:cubicBezTo>
                  <a:cubicBezTo>
                    <a:pt x="6174" y="8769"/>
                    <a:pt x="6465" y="9498"/>
                    <a:pt x="6779" y="10047"/>
                  </a:cubicBezTo>
                  <a:cubicBezTo>
                    <a:pt x="7174" y="10685"/>
                    <a:pt x="8846" y="12509"/>
                    <a:pt x="11764" y="12752"/>
                  </a:cubicBezTo>
                  <a:cubicBezTo>
                    <a:pt x="11885" y="12760"/>
                    <a:pt x="12011" y="12764"/>
                    <a:pt x="12142" y="12764"/>
                  </a:cubicBezTo>
                  <a:cubicBezTo>
                    <a:pt x="14638" y="12764"/>
                    <a:pt x="18738" y="11328"/>
                    <a:pt x="18420" y="6187"/>
                  </a:cubicBezTo>
                  <a:cubicBezTo>
                    <a:pt x="18105" y="2399"/>
                    <a:pt x="16380" y="1835"/>
                    <a:pt x="15037" y="1835"/>
                  </a:cubicBezTo>
                  <a:cubicBezTo>
                    <a:pt x="14958" y="1835"/>
                    <a:pt x="14880" y="1837"/>
                    <a:pt x="14803" y="1840"/>
                  </a:cubicBezTo>
                  <a:cubicBezTo>
                    <a:pt x="13639" y="1916"/>
                    <a:pt x="13107" y="2497"/>
                    <a:pt x="12629" y="2497"/>
                  </a:cubicBezTo>
                  <a:cubicBezTo>
                    <a:pt x="12532" y="2497"/>
                    <a:pt x="12438" y="2474"/>
                    <a:pt x="12341" y="2418"/>
                  </a:cubicBezTo>
                  <a:cubicBezTo>
                    <a:pt x="11764" y="2083"/>
                    <a:pt x="11429" y="47"/>
                    <a:pt x="11429" y="47"/>
                  </a:cubicBezTo>
                  <a:cubicBezTo>
                    <a:pt x="11429" y="47"/>
                    <a:pt x="11277" y="1"/>
                    <a:pt x="11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5" name="Google Shape;3235;p47"/>
            <p:cNvSpPr/>
            <p:nvPr/>
          </p:nvSpPr>
          <p:spPr>
            <a:xfrm>
              <a:off x="4625654" y="3779489"/>
              <a:ext cx="33857" cy="38704"/>
            </a:xfrm>
            <a:custGeom>
              <a:avLst/>
              <a:gdLst/>
              <a:ahLst/>
              <a:cxnLst/>
              <a:rect l="l" t="t" r="r" b="b"/>
              <a:pathLst>
                <a:path w="1460" h="1669" extrusionOk="0">
                  <a:moveTo>
                    <a:pt x="1161" y="0"/>
                  </a:moveTo>
                  <a:cubicBezTo>
                    <a:pt x="978" y="0"/>
                    <a:pt x="687" y="229"/>
                    <a:pt x="396" y="593"/>
                  </a:cubicBezTo>
                  <a:cubicBezTo>
                    <a:pt x="92" y="1049"/>
                    <a:pt x="1" y="1505"/>
                    <a:pt x="153" y="1626"/>
                  </a:cubicBezTo>
                  <a:cubicBezTo>
                    <a:pt x="181" y="1655"/>
                    <a:pt x="217" y="1668"/>
                    <a:pt x="260" y="1668"/>
                  </a:cubicBezTo>
                  <a:cubicBezTo>
                    <a:pt x="441" y="1668"/>
                    <a:pt x="732" y="1419"/>
                    <a:pt x="1004" y="1049"/>
                  </a:cubicBezTo>
                  <a:cubicBezTo>
                    <a:pt x="1368" y="593"/>
                    <a:pt x="1460" y="137"/>
                    <a:pt x="1277" y="46"/>
                  </a:cubicBezTo>
                  <a:cubicBezTo>
                    <a:pt x="1247" y="15"/>
                    <a:pt x="1207" y="0"/>
                    <a:pt x="1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6" name="Google Shape;3236;p47"/>
            <p:cNvSpPr/>
            <p:nvPr/>
          </p:nvSpPr>
          <p:spPr>
            <a:xfrm>
              <a:off x="4845569" y="3401299"/>
              <a:ext cx="196698" cy="247437"/>
            </a:xfrm>
            <a:custGeom>
              <a:avLst/>
              <a:gdLst/>
              <a:ahLst/>
              <a:cxnLst/>
              <a:rect l="l" t="t" r="r" b="b"/>
              <a:pathLst>
                <a:path w="8482" h="10670" extrusionOk="0">
                  <a:moveTo>
                    <a:pt x="4712" y="487"/>
                  </a:moveTo>
                  <a:cubicBezTo>
                    <a:pt x="5533" y="1"/>
                    <a:pt x="6688" y="396"/>
                    <a:pt x="6992" y="700"/>
                  </a:cubicBezTo>
                  <a:cubicBezTo>
                    <a:pt x="8481" y="2129"/>
                    <a:pt x="8329" y="4682"/>
                    <a:pt x="8238" y="5624"/>
                  </a:cubicBezTo>
                  <a:cubicBezTo>
                    <a:pt x="8177" y="6506"/>
                    <a:pt x="7539" y="7782"/>
                    <a:pt x="6870" y="8329"/>
                  </a:cubicBezTo>
                  <a:cubicBezTo>
                    <a:pt x="4165" y="10670"/>
                    <a:pt x="1217" y="9545"/>
                    <a:pt x="852" y="9393"/>
                  </a:cubicBezTo>
                  <a:cubicBezTo>
                    <a:pt x="396" y="9211"/>
                    <a:pt x="92" y="8694"/>
                    <a:pt x="31" y="8238"/>
                  </a:cubicBezTo>
                  <a:cubicBezTo>
                    <a:pt x="1" y="7721"/>
                    <a:pt x="1" y="7326"/>
                    <a:pt x="548" y="7144"/>
                  </a:cubicBezTo>
                  <a:cubicBezTo>
                    <a:pt x="1612" y="6779"/>
                    <a:pt x="2889" y="6840"/>
                    <a:pt x="3770" y="6050"/>
                  </a:cubicBezTo>
                  <a:cubicBezTo>
                    <a:pt x="4682" y="5259"/>
                    <a:pt x="4986" y="3588"/>
                    <a:pt x="4652" y="2432"/>
                  </a:cubicBezTo>
                  <a:cubicBezTo>
                    <a:pt x="4500" y="1977"/>
                    <a:pt x="4378" y="1338"/>
                    <a:pt x="4500" y="852"/>
                  </a:cubicBezTo>
                  <a:cubicBezTo>
                    <a:pt x="4530" y="791"/>
                    <a:pt x="4530" y="730"/>
                    <a:pt x="4712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7" name="Google Shape;3237;p47"/>
            <p:cNvSpPr/>
            <p:nvPr/>
          </p:nvSpPr>
          <p:spPr>
            <a:xfrm>
              <a:off x="4323968" y="2180434"/>
              <a:ext cx="1403436" cy="1003060"/>
            </a:xfrm>
            <a:custGeom>
              <a:avLst/>
              <a:gdLst/>
              <a:ahLst/>
              <a:cxnLst/>
              <a:rect l="l" t="t" r="r" b="b"/>
              <a:pathLst>
                <a:path w="60519" h="43254" extrusionOk="0">
                  <a:moveTo>
                    <a:pt x="2401" y="21126"/>
                  </a:moveTo>
                  <a:cubicBezTo>
                    <a:pt x="2401" y="21126"/>
                    <a:pt x="15441" y="1399"/>
                    <a:pt x="34773" y="6749"/>
                  </a:cubicBezTo>
                  <a:cubicBezTo>
                    <a:pt x="45776" y="9788"/>
                    <a:pt x="51551" y="15989"/>
                    <a:pt x="51551" y="15989"/>
                  </a:cubicBezTo>
                  <a:cubicBezTo>
                    <a:pt x="53679" y="17813"/>
                    <a:pt x="53497" y="21430"/>
                    <a:pt x="52159" y="24165"/>
                  </a:cubicBezTo>
                  <a:cubicBezTo>
                    <a:pt x="51156" y="26323"/>
                    <a:pt x="52098" y="28816"/>
                    <a:pt x="52554" y="29819"/>
                  </a:cubicBezTo>
                  <a:cubicBezTo>
                    <a:pt x="53010" y="30791"/>
                    <a:pt x="54196" y="33436"/>
                    <a:pt x="51916" y="36202"/>
                  </a:cubicBezTo>
                  <a:cubicBezTo>
                    <a:pt x="49667" y="38998"/>
                    <a:pt x="44317" y="38482"/>
                    <a:pt x="41794" y="37144"/>
                  </a:cubicBezTo>
                  <a:cubicBezTo>
                    <a:pt x="38451" y="35320"/>
                    <a:pt x="35290" y="27873"/>
                    <a:pt x="30396" y="24500"/>
                  </a:cubicBezTo>
                  <a:cubicBezTo>
                    <a:pt x="27812" y="22706"/>
                    <a:pt x="24955" y="21794"/>
                    <a:pt x="20912" y="24013"/>
                  </a:cubicBezTo>
                  <a:cubicBezTo>
                    <a:pt x="18359" y="25746"/>
                    <a:pt x="17143" y="27721"/>
                    <a:pt x="17143" y="27721"/>
                  </a:cubicBezTo>
                  <a:lnTo>
                    <a:pt x="19484" y="29636"/>
                  </a:lnTo>
                  <a:cubicBezTo>
                    <a:pt x="19484" y="29636"/>
                    <a:pt x="21612" y="26810"/>
                    <a:pt x="24195" y="26445"/>
                  </a:cubicBezTo>
                  <a:cubicBezTo>
                    <a:pt x="26900" y="26019"/>
                    <a:pt x="29606" y="27296"/>
                    <a:pt x="33557" y="33162"/>
                  </a:cubicBezTo>
                  <a:cubicBezTo>
                    <a:pt x="37508" y="38968"/>
                    <a:pt x="39211" y="41521"/>
                    <a:pt x="44013" y="42281"/>
                  </a:cubicBezTo>
                  <a:cubicBezTo>
                    <a:pt x="44955" y="42433"/>
                    <a:pt x="52098" y="43254"/>
                    <a:pt x="56719" y="36779"/>
                  </a:cubicBezTo>
                  <a:cubicBezTo>
                    <a:pt x="60518" y="31460"/>
                    <a:pt x="59758" y="26445"/>
                    <a:pt x="59545" y="23922"/>
                  </a:cubicBezTo>
                  <a:cubicBezTo>
                    <a:pt x="58968" y="18390"/>
                    <a:pt x="54591" y="14499"/>
                    <a:pt x="52676" y="12676"/>
                  </a:cubicBezTo>
                  <a:cubicBezTo>
                    <a:pt x="50700" y="10822"/>
                    <a:pt x="48117" y="8967"/>
                    <a:pt x="45472" y="7600"/>
                  </a:cubicBezTo>
                  <a:cubicBezTo>
                    <a:pt x="31125" y="1"/>
                    <a:pt x="22493" y="2584"/>
                    <a:pt x="15046" y="6080"/>
                  </a:cubicBezTo>
                  <a:cubicBezTo>
                    <a:pt x="5927" y="10274"/>
                    <a:pt x="0" y="18451"/>
                    <a:pt x="0" y="18451"/>
                  </a:cubicBezTo>
                  <a:moveTo>
                    <a:pt x="53679" y="32311"/>
                  </a:moveTo>
                  <a:cubicBezTo>
                    <a:pt x="53649" y="32250"/>
                    <a:pt x="53649" y="32220"/>
                    <a:pt x="53649" y="32129"/>
                  </a:cubicBezTo>
                  <a:cubicBezTo>
                    <a:pt x="53588" y="31521"/>
                    <a:pt x="53497" y="30883"/>
                    <a:pt x="53527" y="30275"/>
                  </a:cubicBezTo>
                  <a:cubicBezTo>
                    <a:pt x="53527" y="30153"/>
                    <a:pt x="53527" y="30032"/>
                    <a:pt x="53618" y="29971"/>
                  </a:cubicBezTo>
                  <a:cubicBezTo>
                    <a:pt x="53649" y="29940"/>
                    <a:pt x="53709" y="29940"/>
                    <a:pt x="53770" y="29971"/>
                  </a:cubicBezTo>
                  <a:cubicBezTo>
                    <a:pt x="53983" y="30001"/>
                    <a:pt x="54165" y="30092"/>
                    <a:pt x="54408" y="30153"/>
                  </a:cubicBezTo>
                  <a:cubicBezTo>
                    <a:pt x="54469" y="30184"/>
                    <a:pt x="54560" y="30214"/>
                    <a:pt x="54682" y="30214"/>
                  </a:cubicBezTo>
                  <a:cubicBezTo>
                    <a:pt x="54743" y="30214"/>
                    <a:pt x="54773" y="30214"/>
                    <a:pt x="54773" y="30335"/>
                  </a:cubicBezTo>
                  <a:cubicBezTo>
                    <a:pt x="54834" y="30579"/>
                    <a:pt x="54743" y="30883"/>
                    <a:pt x="54712" y="31095"/>
                  </a:cubicBezTo>
                  <a:cubicBezTo>
                    <a:pt x="54712" y="31187"/>
                    <a:pt x="54682" y="31247"/>
                    <a:pt x="54682" y="31339"/>
                  </a:cubicBezTo>
                  <a:cubicBezTo>
                    <a:pt x="54682" y="31369"/>
                    <a:pt x="54621" y="31399"/>
                    <a:pt x="54591" y="31491"/>
                  </a:cubicBezTo>
                  <a:cubicBezTo>
                    <a:pt x="54560" y="31521"/>
                    <a:pt x="54560" y="31612"/>
                    <a:pt x="54530" y="31643"/>
                  </a:cubicBezTo>
                  <a:cubicBezTo>
                    <a:pt x="54408" y="31825"/>
                    <a:pt x="54317" y="32068"/>
                    <a:pt x="54226" y="32250"/>
                  </a:cubicBezTo>
                  <a:cubicBezTo>
                    <a:pt x="54135" y="32372"/>
                    <a:pt x="54074" y="32494"/>
                    <a:pt x="53953" y="32554"/>
                  </a:cubicBezTo>
                  <a:cubicBezTo>
                    <a:pt x="53831" y="32554"/>
                    <a:pt x="53740" y="32433"/>
                    <a:pt x="53679" y="32311"/>
                  </a:cubicBezTo>
                  <a:close/>
                  <a:moveTo>
                    <a:pt x="55959" y="29120"/>
                  </a:moveTo>
                  <a:cubicBezTo>
                    <a:pt x="56202" y="29120"/>
                    <a:pt x="56475" y="29211"/>
                    <a:pt x="56658" y="29363"/>
                  </a:cubicBezTo>
                  <a:cubicBezTo>
                    <a:pt x="56871" y="29545"/>
                    <a:pt x="56931" y="29971"/>
                    <a:pt x="56962" y="30305"/>
                  </a:cubicBezTo>
                  <a:cubicBezTo>
                    <a:pt x="56992" y="30639"/>
                    <a:pt x="56931" y="31004"/>
                    <a:pt x="56810" y="31308"/>
                  </a:cubicBezTo>
                  <a:cubicBezTo>
                    <a:pt x="56779" y="31399"/>
                    <a:pt x="56688" y="31551"/>
                    <a:pt x="56627" y="31643"/>
                  </a:cubicBezTo>
                  <a:cubicBezTo>
                    <a:pt x="56567" y="31703"/>
                    <a:pt x="56506" y="31764"/>
                    <a:pt x="56475" y="31825"/>
                  </a:cubicBezTo>
                  <a:cubicBezTo>
                    <a:pt x="56263" y="32068"/>
                    <a:pt x="56050" y="32250"/>
                    <a:pt x="55807" y="32433"/>
                  </a:cubicBezTo>
                  <a:cubicBezTo>
                    <a:pt x="55624" y="32585"/>
                    <a:pt x="55412" y="32767"/>
                    <a:pt x="55199" y="32828"/>
                  </a:cubicBezTo>
                  <a:cubicBezTo>
                    <a:pt x="54864" y="32858"/>
                    <a:pt x="55351" y="29180"/>
                    <a:pt x="55959" y="29120"/>
                  </a:cubicBezTo>
                  <a:close/>
                  <a:moveTo>
                    <a:pt x="53770" y="34196"/>
                  </a:moveTo>
                  <a:cubicBezTo>
                    <a:pt x="53649" y="34105"/>
                    <a:pt x="53588" y="33953"/>
                    <a:pt x="53527" y="33801"/>
                  </a:cubicBezTo>
                  <a:cubicBezTo>
                    <a:pt x="53497" y="33679"/>
                    <a:pt x="53466" y="33527"/>
                    <a:pt x="53466" y="33436"/>
                  </a:cubicBezTo>
                  <a:cubicBezTo>
                    <a:pt x="53466" y="33314"/>
                    <a:pt x="53497" y="33162"/>
                    <a:pt x="53618" y="33071"/>
                  </a:cubicBezTo>
                  <a:cubicBezTo>
                    <a:pt x="53679" y="33041"/>
                    <a:pt x="53770" y="33010"/>
                    <a:pt x="53831" y="33010"/>
                  </a:cubicBezTo>
                  <a:cubicBezTo>
                    <a:pt x="53953" y="32980"/>
                    <a:pt x="54044" y="32980"/>
                    <a:pt x="54135" y="33010"/>
                  </a:cubicBezTo>
                  <a:cubicBezTo>
                    <a:pt x="54226" y="33010"/>
                    <a:pt x="54287" y="33041"/>
                    <a:pt x="54348" y="33071"/>
                  </a:cubicBezTo>
                  <a:cubicBezTo>
                    <a:pt x="54530" y="33162"/>
                    <a:pt x="54682" y="33223"/>
                    <a:pt x="54864" y="33345"/>
                  </a:cubicBezTo>
                  <a:lnTo>
                    <a:pt x="55108" y="33588"/>
                  </a:lnTo>
                  <a:cubicBezTo>
                    <a:pt x="55138" y="33618"/>
                    <a:pt x="55260" y="33770"/>
                    <a:pt x="55199" y="33831"/>
                  </a:cubicBezTo>
                  <a:cubicBezTo>
                    <a:pt x="55168" y="33861"/>
                    <a:pt x="55108" y="33861"/>
                    <a:pt x="55047" y="33922"/>
                  </a:cubicBezTo>
                  <a:cubicBezTo>
                    <a:pt x="54986" y="33953"/>
                    <a:pt x="54956" y="33953"/>
                    <a:pt x="54864" y="33983"/>
                  </a:cubicBezTo>
                  <a:lnTo>
                    <a:pt x="54530" y="34105"/>
                  </a:lnTo>
                  <a:cubicBezTo>
                    <a:pt x="54378" y="34135"/>
                    <a:pt x="54257" y="34165"/>
                    <a:pt x="54105" y="34226"/>
                  </a:cubicBezTo>
                  <a:cubicBezTo>
                    <a:pt x="53983" y="34226"/>
                    <a:pt x="53892" y="34257"/>
                    <a:pt x="53770" y="34196"/>
                  </a:cubicBezTo>
                  <a:close/>
                  <a:moveTo>
                    <a:pt x="57083" y="33345"/>
                  </a:moveTo>
                  <a:cubicBezTo>
                    <a:pt x="57144" y="33649"/>
                    <a:pt x="57266" y="33953"/>
                    <a:pt x="57326" y="34257"/>
                  </a:cubicBezTo>
                  <a:cubicBezTo>
                    <a:pt x="57387" y="34378"/>
                    <a:pt x="57448" y="34560"/>
                    <a:pt x="57418" y="34682"/>
                  </a:cubicBezTo>
                  <a:cubicBezTo>
                    <a:pt x="57387" y="34804"/>
                    <a:pt x="57266" y="34864"/>
                    <a:pt x="57144" y="34895"/>
                  </a:cubicBezTo>
                  <a:cubicBezTo>
                    <a:pt x="57023" y="34925"/>
                    <a:pt x="56931" y="34986"/>
                    <a:pt x="56810" y="34986"/>
                  </a:cubicBezTo>
                  <a:cubicBezTo>
                    <a:pt x="56384" y="35047"/>
                    <a:pt x="56019" y="35138"/>
                    <a:pt x="55594" y="35138"/>
                  </a:cubicBezTo>
                  <a:cubicBezTo>
                    <a:pt x="55442" y="35138"/>
                    <a:pt x="55260" y="35138"/>
                    <a:pt x="55138" y="35016"/>
                  </a:cubicBezTo>
                  <a:lnTo>
                    <a:pt x="55047" y="34925"/>
                  </a:lnTo>
                  <a:lnTo>
                    <a:pt x="55047" y="34834"/>
                  </a:lnTo>
                  <a:cubicBezTo>
                    <a:pt x="55047" y="34560"/>
                    <a:pt x="55168" y="34317"/>
                    <a:pt x="55320" y="34135"/>
                  </a:cubicBezTo>
                  <a:cubicBezTo>
                    <a:pt x="55594" y="33801"/>
                    <a:pt x="55867" y="33466"/>
                    <a:pt x="56171" y="33162"/>
                  </a:cubicBezTo>
                  <a:cubicBezTo>
                    <a:pt x="56232" y="33041"/>
                    <a:pt x="56354" y="32950"/>
                    <a:pt x="56475" y="32889"/>
                  </a:cubicBezTo>
                  <a:cubicBezTo>
                    <a:pt x="56567" y="32828"/>
                    <a:pt x="56719" y="32828"/>
                    <a:pt x="56840" y="32889"/>
                  </a:cubicBezTo>
                  <a:cubicBezTo>
                    <a:pt x="56962" y="33010"/>
                    <a:pt x="57023" y="33193"/>
                    <a:pt x="57083" y="33345"/>
                  </a:cubicBezTo>
                  <a:close/>
                  <a:moveTo>
                    <a:pt x="58026" y="28725"/>
                  </a:moveTo>
                  <a:cubicBezTo>
                    <a:pt x="58633" y="29059"/>
                    <a:pt x="58694" y="30335"/>
                    <a:pt x="58694" y="30487"/>
                  </a:cubicBezTo>
                  <a:cubicBezTo>
                    <a:pt x="58694" y="30883"/>
                    <a:pt x="58694" y="31308"/>
                    <a:pt x="58633" y="31673"/>
                  </a:cubicBezTo>
                  <a:cubicBezTo>
                    <a:pt x="58542" y="32068"/>
                    <a:pt x="58390" y="32433"/>
                    <a:pt x="58147" y="32737"/>
                  </a:cubicBezTo>
                  <a:cubicBezTo>
                    <a:pt x="58056" y="32828"/>
                    <a:pt x="57995" y="32889"/>
                    <a:pt x="57874" y="32889"/>
                  </a:cubicBezTo>
                  <a:cubicBezTo>
                    <a:pt x="57782" y="32889"/>
                    <a:pt x="57722" y="32858"/>
                    <a:pt x="57691" y="32828"/>
                  </a:cubicBezTo>
                  <a:cubicBezTo>
                    <a:pt x="57478" y="32615"/>
                    <a:pt x="57387" y="32372"/>
                    <a:pt x="57326" y="32098"/>
                  </a:cubicBezTo>
                  <a:cubicBezTo>
                    <a:pt x="57235" y="31551"/>
                    <a:pt x="57174" y="31004"/>
                    <a:pt x="57235" y="30427"/>
                  </a:cubicBezTo>
                  <a:cubicBezTo>
                    <a:pt x="57235" y="30305"/>
                    <a:pt x="57266" y="30184"/>
                    <a:pt x="57266" y="30092"/>
                  </a:cubicBezTo>
                  <a:cubicBezTo>
                    <a:pt x="57296" y="29971"/>
                    <a:pt x="57326" y="29849"/>
                    <a:pt x="57326" y="29728"/>
                  </a:cubicBezTo>
                  <a:cubicBezTo>
                    <a:pt x="57387" y="29576"/>
                    <a:pt x="57418" y="29424"/>
                    <a:pt x="57448" y="29332"/>
                  </a:cubicBezTo>
                  <a:cubicBezTo>
                    <a:pt x="57570" y="29180"/>
                    <a:pt x="57752" y="28573"/>
                    <a:pt x="58026" y="28725"/>
                  </a:cubicBezTo>
                  <a:close/>
                  <a:moveTo>
                    <a:pt x="58998" y="24773"/>
                  </a:moveTo>
                  <a:cubicBezTo>
                    <a:pt x="59758" y="26019"/>
                    <a:pt x="59089" y="28299"/>
                    <a:pt x="58846" y="28573"/>
                  </a:cubicBezTo>
                  <a:cubicBezTo>
                    <a:pt x="58816" y="28603"/>
                    <a:pt x="58755" y="28664"/>
                    <a:pt x="58694" y="28664"/>
                  </a:cubicBezTo>
                  <a:cubicBezTo>
                    <a:pt x="58603" y="28725"/>
                    <a:pt x="58451" y="28633"/>
                    <a:pt x="58360" y="28512"/>
                  </a:cubicBezTo>
                  <a:cubicBezTo>
                    <a:pt x="58299" y="28421"/>
                    <a:pt x="58238" y="28269"/>
                    <a:pt x="58208" y="28117"/>
                  </a:cubicBezTo>
                  <a:cubicBezTo>
                    <a:pt x="58056" y="27539"/>
                    <a:pt x="58026" y="26931"/>
                    <a:pt x="57995" y="26323"/>
                  </a:cubicBezTo>
                  <a:cubicBezTo>
                    <a:pt x="57995" y="26050"/>
                    <a:pt x="57995" y="25776"/>
                    <a:pt x="58026" y="25533"/>
                  </a:cubicBezTo>
                  <a:cubicBezTo>
                    <a:pt x="58056" y="25259"/>
                    <a:pt x="58178" y="24986"/>
                    <a:pt x="58360" y="24834"/>
                  </a:cubicBezTo>
                  <a:cubicBezTo>
                    <a:pt x="58512" y="24712"/>
                    <a:pt x="58907" y="24560"/>
                    <a:pt x="58998" y="24773"/>
                  </a:cubicBezTo>
                  <a:close/>
                  <a:moveTo>
                    <a:pt x="57023" y="24682"/>
                  </a:moveTo>
                  <a:cubicBezTo>
                    <a:pt x="57235" y="25259"/>
                    <a:pt x="57296" y="25867"/>
                    <a:pt x="57326" y="26475"/>
                  </a:cubicBezTo>
                  <a:cubicBezTo>
                    <a:pt x="57326" y="26779"/>
                    <a:pt x="57326" y="27083"/>
                    <a:pt x="57266" y="27387"/>
                  </a:cubicBezTo>
                  <a:cubicBezTo>
                    <a:pt x="57174" y="27691"/>
                    <a:pt x="57083" y="27995"/>
                    <a:pt x="56840" y="28177"/>
                  </a:cubicBezTo>
                  <a:cubicBezTo>
                    <a:pt x="56688" y="28329"/>
                    <a:pt x="56506" y="28451"/>
                    <a:pt x="56323" y="28329"/>
                  </a:cubicBezTo>
                  <a:cubicBezTo>
                    <a:pt x="56171" y="28269"/>
                    <a:pt x="56080" y="28056"/>
                    <a:pt x="56050" y="27873"/>
                  </a:cubicBezTo>
                  <a:cubicBezTo>
                    <a:pt x="55807" y="27144"/>
                    <a:pt x="55867" y="26354"/>
                    <a:pt x="55898" y="25594"/>
                  </a:cubicBezTo>
                  <a:cubicBezTo>
                    <a:pt x="55928" y="25259"/>
                    <a:pt x="55928" y="24925"/>
                    <a:pt x="56111" y="24652"/>
                  </a:cubicBezTo>
                  <a:cubicBezTo>
                    <a:pt x="56232" y="24469"/>
                    <a:pt x="56415" y="24317"/>
                    <a:pt x="56658" y="24317"/>
                  </a:cubicBezTo>
                  <a:cubicBezTo>
                    <a:pt x="56871" y="24317"/>
                    <a:pt x="56962" y="24408"/>
                    <a:pt x="57023" y="24682"/>
                  </a:cubicBezTo>
                  <a:close/>
                  <a:moveTo>
                    <a:pt x="57600" y="20092"/>
                  </a:moveTo>
                  <a:cubicBezTo>
                    <a:pt x="57874" y="20153"/>
                    <a:pt x="58086" y="20396"/>
                    <a:pt x="58299" y="20670"/>
                  </a:cubicBezTo>
                  <a:cubicBezTo>
                    <a:pt x="58451" y="20913"/>
                    <a:pt x="58542" y="21278"/>
                    <a:pt x="58633" y="21582"/>
                  </a:cubicBezTo>
                  <a:cubicBezTo>
                    <a:pt x="58785" y="22129"/>
                    <a:pt x="58937" y="22706"/>
                    <a:pt x="59059" y="23284"/>
                  </a:cubicBezTo>
                  <a:cubicBezTo>
                    <a:pt x="59120" y="23557"/>
                    <a:pt x="59150" y="23800"/>
                    <a:pt x="58907" y="23922"/>
                  </a:cubicBezTo>
                  <a:cubicBezTo>
                    <a:pt x="58633" y="24013"/>
                    <a:pt x="58330" y="24013"/>
                    <a:pt x="58056" y="23922"/>
                  </a:cubicBezTo>
                  <a:cubicBezTo>
                    <a:pt x="57722" y="23800"/>
                    <a:pt x="57387" y="23588"/>
                    <a:pt x="57174" y="23193"/>
                  </a:cubicBezTo>
                  <a:cubicBezTo>
                    <a:pt x="56962" y="22828"/>
                    <a:pt x="56931" y="22341"/>
                    <a:pt x="56871" y="21886"/>
                  </a:cubicBezTo>
                  <a:cubicBezTo>
                    <a:pt x="56871" y="21642"/>
                    <a:pt x="56840" y="21430"/>
                    <a:pt x="56810" y="21186"/>
                  </a:cubicBezTo>
                  <a:cubicBezTo>
                    <a:pt x="56779" y="20974"/>
                    <a:pt x="56779" y="20700"/>
                    <a:pt x="56840" y="20457"/>
                  </a:cubicBezTo>
                  <a:cubicBezTo>
                    <a:pt x="57023" y="20153"/>
                    <a:pt x="57326" y="20001"/>
                    <a:pt x="57600" y="20092"/>
                  </a:cubicBezTo>
                  <a:close/>
                  <a:moveTo>
                    <a:pt x="55412" y="20822"/>
                  </a:moveTo>
                  <a:cubicBezTo>
                    <a:pt x="55655" y="20913"/>
                    <a:pt x="55867" y="21186"/>
                    <a:pt x="56050" y="21430"/>
                  </a:cubicBezTo>
                  <a:cubicBezTo>
                    <a:pt x="56080" y="21490"/>
                    <a:pt x="56171" y="21521"/>
                    <a:pt x="56202" y="21612"/>
                  </a:cubicBezTo>
                  <a:cubicBezTo>
                    <a:pt x="56263" y="21734"/>
                    <a:pt x="56293" y="21825"/>
                    <a:pt x="56384" y="21946"/>
                  </a:cubicBezTo>
                  <a:cubicBezTo>
                    <a:pt x="56506" y="22250"/>
                    <a:pt x="56567" y="22585"/>
                    <a:pt x="56536" y="22949"/>
                  </a:cubicBezTo>
                  <a:cubicBezTo>
                    <a:pt x="56506" y="23284"/>
                    <a:pt x="56445" y="23648"/>
                    <a:pt x="56232" y="23892"/>
                  </a:cubicBezTo>
                  <a:cubicBezTo>
                    <a:pt x="56080" y="24044"/>
                    <a:pt x="55776" y="24196"/>
                    <a:pt x="55533" y="24104"/>
                  </a:cubicBezTo>
                  <a:cubicBezTo>
                    <a:pt x="54804" y="23800"/>
                    <a:pt x="54287" y="20396"/>
                    <a:pt x="55412" y="20822"/>
                  </a:cubicBezTo>
                  <a:close/>
                  <a:moveTo>
                    <a:pt x="52858" y="25411"/>
                  </a:moveTo>
                  <a:cubicBezTo>
                    <a:pt x="52828" y="25381"/>
                    <a:pt x="52767" y="25290"/>
                    <a:pt x="52767" y="25259"/>
                  </a:cubicBezTo>
                  <a:cubicBezTo>
                    <a:pt x="52676" y="24955"/>
                    <a:pt x="52676" y="24621"/>
                    <a:pt x="52737" y="24317"/>
                  </a:cubicBezTo>
                  <a:cubicBezTo>
                    <a:pt x="52828" y="24013"/>
                    <a:pt x="52919" y="23709"/>
                    <a:pt x="53041" y="23436"/>
                  </a:cubicBezTo>
                  <a:cubicBezTo>
                    <a:pt x="53193" y="23041"/>
                    <a:pt x="53345" y="22676"/>
                    <a:pt x="53588" y="22372"/>
                  </a:cubicBezTo>
                  <a:cubicBezTo>
                    <a:pt x="53618" y="22281"/>
                    <a:pt x="53649" y="22220"/>
                    <a:pt x="53709" y="22220"/>
                  </a:cubicBezTo>
                  <a:cubicBezTo>
                    <a:pt x="54226" y="22068"/>
                    <a:pt x="54378" y="23588"/>
                    <a:pt x="54560" y="24256"/>
                  </a:cubicBezTo>
                  <a:cubicBezTo>
                    <a:pt x="54591" y="24469"/>
                    <a:pt x="54621" y="24652"/>
                    <a:pt x="54591" y="24834"/>
                  </a:cubicBezTo>
                  <a:cubicBezTo>
                    <a:pt x="54560" y="24986"/>
                    <a:pt x="54439" y="25047"/>
                    <a:pt x="54348" y="25138"/>
                  </a:cubicBezTo>
                  <a:cubicBezTo>
                    <a:pt x="53983" y="25381"/>
                    <a:pt x="53588" y="25533"/>
                    <a:pt x="53193" y="25533"/>
                  </a:cubicBezTo>
                  <a:cubicBezTo>
                    <a:pt x="53010" y="25533"/>
                    <a:pt x="52919" y="25472"/>
                    <a:pt x="52858" y="25411"/>
                  </a:cubicBezTo>
                  <a:close/>
                  <a:moveTo>
                    <a:pt x="55108" y="25594"/>
                  </a:moveTo>
                  <a:cubicBezTo>
                    <a:pt x="55290" y="25715"/>
                    <a:pt x="55260" y="26080"/>
                    <a:pt x="55260" y="26323"/>
                  </a:cubicBezTo>
                  <a:lnTo>
                    <a:pt x="55351" y="28360"/>
                  </a:lnTo>
                  <a:cubicBezTo>
                    <a:pt x="55412" y="28664"/>
                    <a:pt x="55412" y="28968"/>
                    <a:pt x="55320" y="29241"/>
                  </a:cubicBezTo>
                  <a:cubicBezTo>
                    <a:pt x="55260" y="29515"/>
                    <a:pt x="55016" y="29788"/>
                    <a:pt x="54743" y="29728"/>
                  </a:cubicBezTo>
                  <a:cubicBezTo>
                    <a:pt x="54560" y="29728"/>
                    <a:pt x="54408" y="29545"/>
                    <a:pt x="54287" y="29363"/>
                  </a:cubicBezTo>
                  <a:cubicBezTo>
                    <a:pt x="54226" y="29180"/>
                    <a:pt x="54196" y="28937"/>
                    <a:pt x="54135" y="28725"/>
                  </a:cubicBezTo>
                  <a:cubicBezTo>
                    <a:pt x="54074" y="28208"/>
                    <a:pt x="53983" y="27721"/>
                    <a:pt x="54044" y="27235"/>
                  </a:cubicBezTo>
                  <a:cubicBezTo>
                    <a:pt x="54074" y="26749"/>
                    <a:pt x="54226" y="26232"/>
                    <a:pt x="54530" y="25898"/>
                  </a:cubicBezTo>
                  <a:cubicBezTo>
                    <a:pt x="54652" y="25715"/>
                    <a:pt x="54895" y="25472"/>
                    <a:pt x="55108" y="25594"/>
                  </a:cubicBezTo>
                  <a:close/>
                  <a:moveTo>
                    <a:pt x="53436" y="26536"/>
                  </a:moveTo>
                  <a:cubicBezTo>
                    <a:pt x="53436" y="26810"/>
                    <a:pt x="53375" y="27083"/>
                    <a:pt x="53375" y="27357"/>
                  </a:cubicBezTo>
                  <a:cubicBezTo>
                    <a:pt x="53375" y="27600"/>
                    <a:pt x="53436" y="27873"/>
                    <a:pt x="53436" y="28177"/>
                  </a:cubicBezTo>
                  <a:cubicBezTo>
                    <a:pt x="53436" y="28481"/>
                    <a:pt x="53466" y="28785"/>
                    <a:pt x="53436" y="29120"/>
                  </a:cubicBezTo>
                  <a:cubicBezTo>
                    <a:pt x="53436" y="29241"/>
                    <a:pt x="53375" y="29363"/>
                    <a:pt x="53314" y="29393"/>
                  </a:cubicBezTo>
                  <a:cubicBezTo>
                    <a:pt x="53223" y="29424"/>
                    <a:pt x="53193" y="29393"/>
                    <a:pt x="53132" y="29363"/>
                  </a:cubicBezTo>
                  <a:cubicBezTo>
                    <a:pt x="52889" y="29211"/>
                    <a:pt x="52706" y="28937"/>
                    <a:pt x="52585" y="28664"/>
                  </a:cubicBezTo>
                  <a:cubicBezTo>
                    <a:pt x="52463" y="28421"/>
                    <a:pt x="52402" y="28086"/>
                    <a:pt x="52311" y="27782"/>
                  </a:cubicBezTo>
                  <a:cubicBezTo>
                    <a:pt x="52281" y="27569"/>
                    <a:pt x="52220" y="27326"/>
                    <a:pt x="52220" y="27114"/>
                  </a:cubicBezTo>
                  <a:cubicBezTo>
                    <a:pt x="52220" y="26870"/>
                    <a:pt x="52250" y="26658"/>
                    <a:pt x="52311" y="26475"/>
                  </a:cubicBezTo>
                  <a:cubicBezTo>
                    <a:pt x="52372" y="26384"/>
                    <a:pt x="52402" y="26354"/>
                    <a:pt x="52463" y="26262"/>
                  </a:cubicBezTo>
                  <a:cubicBezTo>
                    <a:pt x="52524" y="26232"/>
                    <a:pt x="52585" y="26232"/>
                    <a:pt x="52615" y="26232"/>
                  </a:cubicBezTo>
                  <a:cubicBezTo>
                    <a:pt x="52919" y="26080"/>
                    <a:pt x="53436" y="26050"/>
                    <a:pt x="53436" y="265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8" name="Google Shape;3238;p47"/>
            <p:cNvSpPr/>
            <p:nvPr/>
          </p:nvSpPr>
          <p:spPr>
            <a:xfrm>
              <a:off x="4381063" y="4048383"/>
              <a:ext cx="140995" cy="241802"/>
            </a:xfrm>
            <a:custGeom>
              <a:avLst/>
              <a:gdLst/>
              <a:ahLst/>
              <a:cxnLst/>
              <a:rect l="l" t="t" r="r" b="b"/>
              <a:pathLst>
                <a:path w="6080" h="10427" extrusionOk="0">
                  <a:moveTo>
                    <a:pt x="2523" y="1"/>
                  </a:moveTo>
                  <a:lnTo>
                    <a:pt x="0" y="2159"/>
                  </a:lnTo>
                  <a:cubicBezTo>
                    <a:pt x="0" y="2159"/>
                    <a:pt x="326" y="2098"/>
                    <a:pt x="822" y="2098"/>
                  </a:cubicBezTo>
                  <a:cubicBezTo>
                    <a:pt x="1587" y="2098"/>
                    <a:pt x="2756" y="2243"/>
                    <a:pt x="3769" y="2980"/>
                  </a:cubicBezTo>
                  <a:cubicBezTo>
                    <a:pt x="5441" y="4196"/>
                    <a:pt x="5016" y="10427"/>
                    <a:pt x="5016" y="10427"/>
                  </a:cubicBezTo>
                  <a:lnTo>
                    <a:pt x="5684" y="10427"/>
                  </a:lnTo>
                  <a:cubicBezTo>
                    <a:pt x="5684" y="10427"/>
                    <a:pt x="6079" y="6749"/>
                    <a:pt x="5684" y="3496"/>
                  </a:cubicBezTo>
                  <a:cubicBezTo>
                    <a:pt x="5259" y="214"/>
                    <a:pt x="2523" y="1"/>
                    <a:pt x="2523" y="1"/>
                  </a:cubicBezTo>
                  <a:close/>
                </a:path>
              </a:pathLst>
            </a:custGeom>
            <a:solidFill>
              <a:srgbClr val="EDC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9" name="Google Shape;3239;p47"/>
            <p:cNvSpPr/>
            <p:nvPr/>
          </p:nvSpPr>
          <p:spPr>
            <a:xfrm>
              <a:off x="4175225" y="3831830"/>
              <a:ext cx="344719" cy="497820"/>
            </a:xfrm>
            <a:custGeom>
              <a:avLst/>
              <a:gdLst/>
              <a:ahLst/>
              <a:cxnLst/>
              <a:rect l="l" t="t" r="r" b="b"/>
              <a:pathLst>
                <a:path w="14865" h="21467" extrusionOk="0">
                  <a:moveTo>
                    <a:pt x="9105" y="1"/>
                  </a:moveTo>
                  <a:cubicBezTo>
                    <a:pt x="8959" y="1"/>
                    <a:pt x="8812" y="3"/>
                    <a:pt x="8663" y="8"/>
                  </a:cubicBezTo>
                  <a:cubicBezTo>
                    <a:pt x="5867" y="99"/>
                    <a:pt x="3831" y="1710"/>
                    <a:pt x="2645" y="3625"/>
                  </a:cubicBezTo>
                  <a:cubicBezTo>
                    <a:pt x="1095" y="6117"/>
                    <a:pt x="1" y="9886"/>
                    <a:pt x="700" y="13594"/>
                  </a:cubicBezTo>
                  <a:cubicBezTo>
                    <a:pt x="1095" y="15600"/>
                    <a:pt x="2037" y="17637"/>
                    <a:pt x="3709" y="19430"/>
                  </a:cubicBezTo>
                  <a:cubicBezTo>
                    <a:pt x="5059" y="20882"/>
                    <a:pt x="6443" y="21467"/>
                    <a:pt x="7697" y="21467"/>
                  </a:cubicBezTo>
                  <a:cubicBezTo>
                    <a:pt x="9069" y="21467"/>
                    <a:pt x="10284" y="20767"/>
                    <a:pt x="11126" y="19734"/>
                  </a:cubicBezTo>
                  <a:cubicBezTo>
                    <a:pt x="12189" y="18397"/>
                    <a:pt x="12615" y="16391"/>
                    <a:pt x="12189" y="15114"/>
                  </a:cubicBezTo>
                  <a:cubicBezTo>
                    <a:pt x="12007" y="14537"/>
                    <a:pt x="11733" y="13959"/>
                    <a:pt x="11460" y="13382"/>
                  </a:cubicBezTo>
                  <a:cubicBezTo>
                    <a:pt x="11338" y="13169"/>
                    <a:pt x="11277" y="12986"/>
                    <a:pt x="11186" y="12743"/>
                  </a:cubicBezTo>
                  <a:cubicBezTo>
                    <a:pt x="11156" y="12591"/>
                    <a:pt x="11126" y="12470"/>
                    <a:pt x="11126" y="12318"/>
                  </a:cubicBezTo>
                  <a:lnTo>
                    <a:pt x="11126" y="12257"/>
                  </a:lnTo>
                  <a:cubicBezTo>
                    <a:pt x="11126" y="12166"/>
                    <a:pt x="11217" y="12075"/>
                    <a:pt x="11247" y="11983"/>
                  </a:cubicBezTo>
                  <a:cubicBezTo>
                    <a:pt x="11612" y="11224"/>
                    <a:pt x="11764" y="10403"/>
                    <a:pt x="11612" y="9552"/>
                  </a:cubicBezTo>
                  <a:cubicBezTo>
                    <a:pt x="11581" y="9369"/>
                    <a:pt x="11581" y="9217"/>
                    <a:pt x="11551" y="9035"/>
                  </a:cubicBezTo>
                  <a:cubicBezTo>
                    <a:pt x="11521" y="8670"/>
                    <a:pt x="11460" y="8336"/>
                    <a:pt x="11460" y="8032"/>
                  </a:cubicBezTo>
                  <a:cubicBezTo>
                    <a:pt x="11733" y="7971"/>
                    <a:pt x="14864" y="6695"/>
                    <a:pt x="13284" y="2348"/>
                  </a:cubicBezTo>
                  <a:cubicBezTo>
                    <a:pt x="12579" y="404"/>
                    <a:pt x="10960" y="1"/>
                    <a:pt x="9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0" name="Google Shape;3240;p47"/>
            <p:cNvSpPr/>
            <p:nvPr/>
          </p:nvSpPr>
          <p:spPr>
            <a:xfrm>
              <a:off x="4229513" y="3870767"/>
              <a:ext cx="150155" cy="418719"/>
            </a:xfrm>
            <a:custGeom>
              <a:avLst/>
              <a:gdLst/>
              <a:ahLst/>
              <a:cxnLst/>
              <a:rect l="l" t="t" r="r" b="b"/>
              <a:pathLst>
                <a:path w="6475" h="18056" extrusionOk="0">
                  <a:moveTo>
                    <a:pt x="2736" y="2189"/>
                  </a:moveTo>
                  <a:cubicBezTo>
                    <a:pt x="2128" y="3040"/>
                    <a:pt x="1672" y="4013"/>
                    <a:pt x="1338" y="4985"/>
                  </a:cubicBezTo>
                  <a:cubicBezTo>
                    <a:pt x="578" y="6991"/>
                    <a:pt x="0" y="9180"/>
                    <a:pt x="395" y="11307"/>
                  </a:cubicBezTo>
                  <a:cubicBezTo>
                    <a:pt x="1186" y="15715"/>
                    <a:pt x="2857" y="18055"/>
                    <a:pt x="3435" y="18025"/>
                  </a:cubicBezTo>
                  <a:cubicBezTo>
                    <a:pt x="4012" y="17994"/>
                    <a:pt x="4499" y="17539"/>
                    <a:pt x="4772" y="16991"/>
                  </a:cubicBezTo>
                  <a:cubicBezTo>
                    <a:pt x="5015" y="16475"/>
                    <a:pt x="5076" y="15867"/>
                    <a:pt x="5076" y="15289"/>
                  </a:cubicBezTo>
                  <a:cubicBezTo>
                    <a:pt x="5107" y="14712"/>
                    <a:pt x="5076" y="14134"/>
                    <a:pt x="4924" y="13618"/>
                  </a:cubicBezTo>
                  <a:cubicBezTo>
                    <a:pt x="4833" y="13344"/>
                    <a:pt x="4711" y="13131"/>
                    <a:pt x="4711" y="12858"/>
                  </a:cubicBezTo>
                  <a:cubicBezTo>
                    <a:pt x="4681" y="12280"/>
                    <a:pt x="5107" y="11824"/>
                    <a:pt x="5380" y="11307"/>
                  </a:cubicBezTo>
                  <a:cubicBezTo>
                    <a:pt x="6049" y="10000"/>
                    <a:pt x="5745" y="8420"/>
                    <a:pt x="5076" y="7143"/>
                  </a:cubicBezTo>
                  <a:cubicBezTo>
                    <a:pt x="4863" y="6839"/>
                    <a:pt x="4681" y="6475"/>
                    <a:pt x="4833" y="6171"/>
                  </a:cubicBezTo>
                  <a:cubicBezTo>
                    <a:pt x="4955" y="5927"/>
                    <a:pt x="5137" y="5836"/>
                    <a:pt x="5319" y="5684"/>
                  </a:cubicBezTo>
                  <a:cubicBezTo>
                    <a:pt x="6079" y="5076"/>
                    <a:pt x="6322" y="4013"/>
                    <a:pt x="6383" y="3009"/>
                  </a:cubicBezTo>
                  <a:cubicBezTo>
                    <a:pt x="6444" y="2493"/>
                    <a:pt x="6474" y="1915"/>
                    <a:pt x="6322" y="1429"/>
                  </a:cubicBezTo>
                  <a:cubicBezTo>
                    <a:pt x="6079" y="699"/>
                    <a:pt x="5411" y="0"/>
                    <a:pt x="4651" y="365"/>
                  </a:cubicBezTo>
                  <a:cubicBezTo>
                    <a:pt x="3891" y="730"/>
                    <a:pt x="3252" y="1490"/>
                    <a:pt x="2736" y="2189"/>
                  </a:cubicBezTo>
                  <a:close/>
                </a:path>
              </a:pathLst>
            </a:custGeom>
            <a:solidFill>
              <a:schemeClr val="accent3"/>
            </a:solidFill>
            <a:ln w="1525" cap="flat" cmpd="sng">
              <a:solidFill>
                <a:schemeClr val="accent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1" name="Google Shape;3241;p47"/>
            <p:cNvSpPr/>
            <p:nvPr/>
          </p:nvSpPr>
          <p:spPr>
            <a:xfrm>
              <a:off x="4351449" y="4116772"/>
              <a:ext cx="88841" cy="35921"/>
            </a:xfrm>
            <a:custGeom>
              <a:avLst/>
              <a:gdLst/>
              <a:ahLst/>
              <a:cxnLst/>
              <a:rect l="l" t="t" r="r" b="b"/>
              <a:pathLst>
                <a:path w="3831" h="1549" extrusionOk="0">
                  <a:moveTo>
                    <a:pt x="3496" y="0"/>
                  </a:moveTo>
                  <a:cubicBezTo>
                    <a:pt x="3071" y="456"/>
                    <a:pt x="2493" y="791"/>
                    <a:pt x="1885" y="1034"/>
                  </a:cubicBezTo>
                  <a:cubicBezTo>
                    <a:pt x="1277" y="1247"/>
                    <a:pt x="639" y="1368"/>
                    <a:pt x="1" y="1520"/>
                  </a:cubicBezTo>
                  <a:cubicBezTo>
                    <a:pt x="263" y="1539"/>
                    <a:pt x="527" y="1549"/>
                    <a:pt x="793" y="1549"/>
                  </a:cubicBezTo>
                  <a:cubicBezTo>
                    <a:pt x="1821" y="1549"/>
                    <a:pt x="2864" y="1402"/>
                    <a:pt x="3830" y="1064"/>
                  </a:cubicBezTo>
                  <a:cubicBezTo>
                    <a:pt x="3709" y="851"/>
                    <a:pt x="3648" y="639"/>
                    <a:pt x="3557" y="487"/>
                  </a:cubicBezTo>
                  <a:cubicBezTo>
                    <a:pt x="3527" y="335"/>
                    <a:pt x="3496" y="213"/>
                    <a:pt x="3496" y="92"/>
                  </a:cubicBezTo>
                  <a:lnTo>
                    <a:pt x="3496" y="0"/>
                  </a:lnTo>
                  <a:close/>
                </a:path>
              </a:pathLst>
            </a:custGeom>
            <a:solidFill>
              <a:srgbClr val="B7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2" name="Google Shape;3242;p47"/>
            <p:cNvSpPr/>
            <p:nvPr/>
          </p:nvSpPr>
          <p:spPr>
            <a:xfrm>
              <a:off x="4345814" y="4002559"/>
              <a:ext cx="97305" cy="38820"/>
            </a:xfrm>
            <a:custGeom>
              <a:avLst/>
              <a:gdLst/>
              <a:ahLst/>
              <a:cxnLst/>
              <a:rect l="l" t="t" r="r" b="b"/>
              <a:pathLst>
                <a:path w="4196" h="1674" extrusionOk="0">
                  <a:moveTo>
                    <a:pt x="704" y="1"/>
                  </a:moveTo>
                  <a:cubicBezTo>
                    <a:pt x="470" y="1"/>
                    <a:pt x="235" y="11"/>
                    <a:pt x="0" y="32"/>
                  </a:cubicBezTo>
                  <a:cubicBezTo>
                    <a:pt x="852" y="214"/>
                    <a:pt x="1611" y="488"/>
                    <a:pt x="2432" y="761"/>
                  </a:cubicBezTo>
                  <a:cubicBezTo>
                    <a:pt x="2584" y="822"/>
                    <a:pt x="2797" y="852"/>
                    <a:pt x="2949" y="944"/>
                  </a:cubicBezTo>
                  <a:cubicBezTo>
                    <a:pt x="3314" y="1096"/>
                    <a:pt x="3618" y="1278"/>
                    <a:pt x="3952" y="1521"/>
                  </a:cubicBezTo>
                  <a:cubicBezTo>
                    <a:pt x="4043" y="1551"/>
                    <a:pt x="4104" y="1612"/>
                    <a:pt x="4195" y="1673"/>
                  </a:cubicBezTo>
                  <a:cubicBezTo>
                    <a:pt x="4165" y="1308"/>
                    <a:pt x="4104" y="1004"/>
                    <a:pt x="4104" y="670"/>
                  </a:cubicBezTo>
                  <a:cubicBezTo>
                    <a:pt x="4073" y="670"/>
                    <a:pt x="4043" y="640"/>
                    <a:pt x="4013" y="640"/>
                  </a:cubicBezTo>
                  <a:cubicBezTo>
                    <a:pt x="2955" y="237"/>
                    <a:pt x="1835" y="1"/>
                    <a:pt x="704" y="1"/>
                  </a:cubicBezTo>
                  <a:close/>
                </a:path>
              </a:pathLst>
            </a:custGeom>
            <a:solidFill>
              <a:srgbClr val="B7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3" name="Google Shape;3243;p47"/>
            <p:cNvSpPr/>
            <p:nvPr/>
          </p:nvSpPr>
          <p:spPr>
            <a:xfrm>
              <a:off x="4518514" y="4048383"/>
              <a:ext cx="140995" cy="241802"/>
            </a:xfrm>
            <a:custGeom>
              <a:avLst/>
              <a:gdLst/>
              <a:ahLst/>
              <a:cxnLst/>
              <a:rect l="l" t="t" r="r" b="b"/>
              <a:pathLst>
                <a:path w="6080" h="10427" extrusionOk="0">
                  <a:moveTo>
                    <a:pt x="3587" y="1"/>
                  </a:moveTo>
                  <a:cubicBezTo>
                    <a:pt x="3587" y="1"/>
                    <a:pt x="851" y="214"/>
                    <a:pt x="426" y="3496"/>
                  </a:cubicBezTo>
                  <a:cubicBezTo>
                    <a:pt x="0" y="6749"/>
                    <a:pt x="426" y="10427"/>
                    <a:pt x="426" y="10427"/>
                  </a:cubicBezTo>
                  <a:lnTo>
                    <a:pt x="1064" y="10427"/>
                  </a:lnTo>
                  <a:cubicBezTo>
                    <a:pt x="1064" y="10427"/>
                    <a:pt x="639" y="4196"/>
                    <a:pt x="2341" y="2980"/>
                  </a:cubicBezTo>
                  <a:cubicBezTo>
                    <a:pt x="3354" y="2243"/>
                    <a:pt x="4512" y="2098"/>
                    <a:pt x="5268" y="2098"/>
                  </a:cubicBezTo>
                  <a:cubicBezTo>
                    <a:pt x="5759" y="2098"/>
                    <a:pt x="6080" y="2159"/>
                    <a:pt x="6080" y="2159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EDC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4" name="Google Shape;3244;p47"/>
            <p:cNvSpPr/>
            <p:nvPr/>
          </p:nvSpPr>
          <p:spPr>
            <a:xfrm>
              <a:off x="4521320" y="3831830"/>
              <a:ext cx="344719" cy="497820"/>
            </a:xfrm>
            <a:custGeom>
              <a:avLst/>
              <a:gdLst/>
              <a:ahLst/>
              <a:cxnLst/>
              <a:rect l="l" t="t" r="r" b="b"/>
              <a:pathLst>
                <a:path w="14865" h="21467" extrusionOk="0">
                  <a:moveTo>
                    <a:pt x="5754" y="1"/>
                  </a:moveTo>
                  <a:cubicBezTo>
                    <a:pt x="3874" y="1"/>
                    <a:pt x="2256" y="404"/>
                    <a:pt x="1551" y="2348"/>
                  </a:cubicBezTo>
                  <a:cubicBezTo>
                    <a:pt x="1" y="6695"/>
                    <a:pt x="3132" y="7971"/>
                    <a:pt x="3375" y="8032"/>
                  </a:cubicBezTo>
                  <a:cubicBezTo>
                    <a:pt x="3375" y="8336"/>
                    <a:pt x="3344" y="8670"/>
                    <a:pt x="3314" y="9035"/>
                  </a:cubicBezTo>
                  <a:cubicBezTo>
                    <a:pt x="3314" y="9217"/>
                    <a:pt x="3284" y="9369"/>
                    <a:pt x="3223" y="9552"/>
                  </a:cubicBezTo>
                  <a:cubicBezTo>
                    <a:pt x="3071" y="10403"/>
                    <a:pt x="3223" y="11224"/>
                    <a:pt x="3618" y="11983"/>
                  </a:cubicBezTo>
                  <a:cubicBezTo>
                    <a:pt x="3648" y="12075"/>
                    <a:pt x="3740" y="12166"/>
                    <a:pt x="3740" y="12257"/>
                  </a:cubicBezTo>
                  <a:lnTo>
                    <a:pt x="3740" y="12318"/>
                  </a:lnTo>
                  <a:cubicBezTo>
                    <a:pt x="3740" y="12470"/>
                    <a:pt x="3679" y="12591"/>
                    <a:pt x="3648" y="12743"/>
                  </a:cubicBezTo>
                  <a:cubicBezTo>
                    <a:pt x="3588" y="12986"/>
                    <a:pt x="3496" y="13169"/>
                    <a:pt x="3375" y="13382"/>
                  </a:cubicBezTo>
                  <a:cubicBezTo>
                    <a:pt x="3132" y="13959"/>
                    <a:pt x="2858" y="14537"/>
                    <a:pt x="2676" y="15114"/>
                  </a:cubicBezTo>
                  <a:cubicBezTo>
                    <a:pt x="2250" y="16391"/>
                    <a:pt x="2676" y="18397"/>
                    <a:pt x="3740" y="19734"/>
                  </a:cubicBezTo>
                  <a:cubicBezTo>
                    <a:pt x="4565" y="20767"/>
                    <a:pt x="5781" y="21467"/>
                    <a:pt x="7153" y="21467"/>
                  </a:cubicBezTo>
                  <a:cubicBezTo>
                    <a:pt x="8407" y="21467"/>
                    <a:pt x="9790" y="20882"/>
                    <a:pt x="11126" y="19430"/>
                  </a:cubicBezTo>
                  <a:cubicBezTo>
                    <a:pt x="12798" y="17637"/>
                    <a:pt x="13770" y="15600"/>
                    <a:pt x="14135" y="13594"/>
                  </a:cubicBezTo>
                  <a:cubicBezTo>
                    <a:pt x="14864" y="9886"/>
                    <a:pt x="13770" y="6117"/>
                    <a:pt x="12190" y="3625"/>
                  </a:cubicBezTo>
                  <a:cubicBezTo>
                    <a:pt x="11035" y="1710"/>
                    <a:pt x="8968" y="99"/>
                    <a:pt x="6202" y="8"/>
                  </a:cubicBezTo>
                  <a:cubicBezTo>
                    <a:pt x="6051" y="3"/>
                    <a:pt x="5902" y="1"/>
                    <a:pt x="57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5" name="Google Shape;3245;p47"/>
            <p:cNvSpPr/>
            <p:nvPr/>
          </p:nvSpPr>
          <p:spPr>
            <a:xfrm>
              <a:off x="4661599" y="3870767"/>
              <a:ext cx="149460" cy="418719"/>
            </a:xfrm>
            <a:custGeom>
              <a:avLst/>
              <a:gdLst/>
              <a:ahLst/>
              <a:cxnLst/>
              <a:rect l="l" t="t" r="r" b="b"/>
              <a:pathLst>
                <a:path w="6445" h="18056" extrusionOk="0">
                  <a:moveTo>
                    <a:pt x="3709" y="2189"/>
                  </a:moveTo>
                  <a:cubicBezTo>
                    <a:pt x="4317" y="3040"/>
                    <a:pt x="4773" y="4013"/>
                    <a:pt x="5107" y="4985"/>
                  </a:cubicBezTo>
                  <a:cubicBezTo>
                    <a:pt x="5867" y="6991"/>
                    <a:pt x="6445" y="9180"/>
                    <a:pt x="6080" y="11307"/>
                  </a:cubicBezTo>
                  <a:cubicBezTo>
                    <a:pt x="5290" y="15715"/>
                    <a:pt x="3587" y="18055"/>
                    <a:pt x="3040" y="18025"/>
                  </a:cubicBezTo>
                  <a:cubicBezTo>
                    <a:pt x="2463" y="17994"/>
                    <a:pt x="1976" y="17539"/>
                    <a:pt x="1703" y="16991"/>
                  </a:cubicBezTo>
                  <a:cubicBezTo>
                    <a:pt x="1429" y="16475"/>
                    <a:pt x="1399" y="15867"/>
                    <a:pt x="1399" y="15289"/>
                  </a:cubicBezTo>
                  <a:cubicBezTo>
                    <a:pt x="1399" y="14712"/>
                    <a:pt x="1399" y="14134"/>
                    <a:pt x="1551" y="13618"/>
                  </a:cubicBezTo>
                  <a:cubicBezTo>
                    <a:pt x="1612" y="13344"/>
                    <a:pt x="1733" y="13131"/>
                    <a:pt x="1733" y="12858"/>
                  </a:cubicBezTo>
                  <a:cubicBezTo>
                    <a:pt x="1764" y="12280"/>
                    <a:pt x="1369" y="11824"/>
                    <a:pt x="1095" y="11307"/>
                  </a:cubicBezTo>
                  <a:cubicBezTo>
                    <a:pt x="396" y="10000"/>
                    <a:pt x="730" y="8420"/>
                    <a:pt x="1399" y="7143"/>
                  </a:cubicBezTo>
                  <a:cubicBezTo>
                    <a:pt x="1581" y="6839"/>
                    <a:pt x="1794" y="6475"/>
                    <a:pt x="1642" y="6171"/>
                  </a:cubicBezTo>
                  <a:cubicBezTo>
                    <a:pt x="1521" y="5927"/>
                    <a:pt x="1308" y="5836"/>
                    <a:pt x="1125" y="5684"/>
                  </a:cubicBezTo>
                  <a:cubicBezTo>
                    <a:pt x="365" y="5076"/>
                    <a:pt x="153" y="4013"/>
                    <a:pt x="62" y="3009"/>
                  </a:cubicBezTo>
                  <a:cubicBezTo>
                    <a:pt x="31" y="2493"/>
                    <a:pt x="1" y="1915"/>
                    <a:pt x="153" y="1429"/>
                  </a:cubicBezTo>
                  <a:cubicBezTo>
                    <a:pt x="365" y="699"/>
                    <a:pt x="1065" y="0"/>
                    <a:pt x="1824" y="365"/>
                  </a:cubicBezTo>
                  <a:cubicBezTo>
                    <a:pt x="2584" y="730"/>
                    <a:pt x="3223" y="1490"/>
                    <a:pt x="3709" y="2189"/>
                  </a:cubicBezTo>
                  <a:close/>
                </a:path>
              </a:pathLst>
            </a:custGeom>
            <a:solidFill>
              <a:schemeClr val="accent3"/>
            </a:solidFill>
            <a:ln w="1525" cap="flat" cmpd="sng">
              <a:solidFill>
                <a:schemeClr val="accent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6" name="Google Shape;3246;p47"/>
            <p:cNvSpPr/>
            <p:nvPr/>
          </p:nvSpPr>
          <p:spPr>
            <a:xfrm>
              <a:off x="4600979" y="4116772"/>
              <a:ext cx="88841" cy="35921"/>
            </a:xfrm>
            <a:custGeom>
              <a:avLst/>
              <a:gdLst/>
              <a:ahLst/>
              <a:cxnLst/>
              <a:rect l="l" t="t" r="r" b="b"/>
              <a:pathLst>
                <a:path w="3831" h="1549" extrusionOk="0">
                  <a:moveTo>
                    <a:pt x="335" y="0"/>
                  </a:moveTo>
                  <a:lnTo>
                    <a:pt x="335" y="92"/>
                  </a:lnTo>
                  <a:cubicBezTo>
                    <a:pt x="335" y="213"/>
                    <a:pt x="305" y="335"/>
                    <a:pt x="244" y="487"/>
                  </a:cubicBezTo>
                  <a:cubicBezTo>
                    <a:pt x="183" y="639"/>
                    <a:pt x="92" y="851"/>
                    <a:pt x="1" y="1064"/>
                  </a:cubicBezTo>
                  <a:cubicBezTo>
                    <a:pt x="967" y="1402"/>
                    <a:pt x="1991" y="1549"/>
                    <a:pt x="3027" y="1549"/>
                  </a:cubicBezTo>
                  <a:cubicBezTo>
                    <a:pt x="3294" y="1549"/>
                    <a:pt x="3562" y="1539"/>
                    <a:pt x="3831" y="1520"/>
                  </a:cubicBezTo>
                  <a:cubicBezTo>
                    <a:pt x="3192" y="1368"/>
                    <a:pt x="2524" y="1247"/>
                    <a:pt x="1916" y="1034"/>
                  </a:cubicBezTo>
                  <a:cubicBezTo>
                    <a:pt x="1308" y="791"/>
                    <a:pt x="761" y="456"/>
                    <a:pt x="335" y="0"/>
                  </a:cubicBezTo>
                  <a:close/>
                </a:path>
              </a:pathLst>
            </a:custGeom>
            <a:solidFill>
              <a:srgbClr val="B7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7" name="Google Shape;3247;p47"/>
            <p:cNvSpPr/>
            <p:nvPr/>
          </p:nvSpPr>
          <p:spPr>
            <a:xfrm>
              <a:off x="4598173" y="4002559"/>
              <a:ext cx="96586" cy="38820"/>
            </a:xfrm>
            <a:custGeom>
              <a:avLst/>
              <a:gdLst/>
              <a:ahLst/>
              <a:cxnLst/>
              <a:rect l="l" t="t" r="r" b="b"/>
              <a:pathLst>
                <a:path w="4165" h="1674" extrusionOk="0">
                  <a:moveTo>
                    <a:pt x="3461" y="1"/>
                  </a:moveTo>
                  <a:cubicBezTo>
                    <a:pt x="2331" y="1"/>
                    <a:pt x="1215" y="237"/>
                    <a:pt x="182" y="640"/>
                  </a:cubicBezTo>
                  <a:cubicBezTo>
                    <a:pt x="152" y="640"/>
                    <a:pt x="122" y="670"/>
                    <a:pt x="61" y="670"/>
                  </a:cubicBezTo>
                  <a:cubicBezTo>
                    <a:pt x="61" y="1004"/>
                    <a:pt x="30" y="1308"/>
                    <a:pt x="0" y="1673"/>
                  </a:cubicBezTo>
                  <a:cubicBezTo>
                    <a:pt x="61" y="1612"/>
                    <a:pt x="152" y="1551"/>
                    <a:pt x="213" y="1521"/>
                  </a:cubicBezTo>
                  <a:cubicBezTo>
                    <a:pt x="578" y="1278"/>
                    <a:pt x="851" y="1096"/>
                    <a:pt x="1246" y="944"/>
                  </a:cubicBezTo>
                  <a:cubicBezTo>
                    <a:pt x="1398" y="852"/>
                    <a:pt x="1581" y="822"/>
                    <a:pt x="1733" y="761"/>
                  </a:cubicBezTo>
                  <a:cubicBezTo>
                    <a:pt x="2584" y="488"/>
                    <a:pt x="3344" y="214"/>
                    <a:pt x="4164" y="32"/>
                  </a:cubicBezTo>
                  <a:cubicBezTo>
                    <a:pt x="3930" y="11"/>
                    <a:pt x="3695" y="1"/>
                    <a:pt x="3461" y="1"/>
                  </a:cubicBezTo>
                  <a:close/>
                </a:path>
              </a:pathLst>
            </a:custGeom>
            <a:solidFill>
              <a:srgbClr val="B7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8" name="Google Shape;3248;p47"/>
            <p:cNvSpPr/>
            <p:nvPr/>
          </p:nvSpPr>
          <p:spPr>
            <a:xfrm>
              <a:off x="3954590" y="3446868"/>
              <a:ext cx="408144" cy="397639"/>
            </a:xfrm>
            <a:custGeom>
              <a:avLst/>
              <a:gdLst/>
              <a:ahLst/>
              <a:cxnLst/>
              <a:rect l="l" t="t" r="r" b="b"/>
              <a:pathLst>
                <a:path w="17600" h="17147" extrusionOk="0">
                  <a:moveTo>
                    <a:pt x="7379" y="1"/>
                  </a:moveTo>
                  <a:cubicBezTo>
                    <a:pt x="7173" y="1"/>
                    <a:pt x="6963" y="4"/>
                    <a:pt x="6749" y="12"/>
                  </a:cubicBezTo>
                  <a:cubicBezTo>
                    <a:pt x="852" y="255"/>
                    <a:pt x="730" y="7033"/>
                    <a:pt x="730" y="9373"/>
                  </a:cubicBezTo>
                  <a:lnTo>
                    <a:pt x="730" y="10012"/>
                  </a:lnTo>
                  <a:cubicBezTo>
                    <a:pt x="700" y="11076"/>
                    <a:pt x="1" y="14389"/>
                    <a:pt x="1" y="15301"/>
                  </a:cubicBezTo>
                  <a:lnTo>
                    <a:pt x="1" y="15513"/>
                  </a:lnTo>
                  <a:cubicBezTo>
                    <a:pt x="1" y="15635"/>
                    <a:pt x="1" y="15756"/>
                    <a:pt x="62" y="15848"/>
                  </a:cubicBezTo>
                  <a:cubicBezTo>
                    <a:pt x="62" y="15908"/>
                    <a:pt x="92" y="15969"/>
                    <a:pt x="92" y="16060"/>
                  </a:cubicBezTo>
                  <a:cubicBezTo>
                    <a:pt x="248" y="16840"/>
                    <a:pt x="682" y="17147"/>
                    <a:pt x="1813" y="17147"/>
                  </a:cubicBezTo>
                  <a:cubicBezTo>
                    <a:pt x="2224" y="17147"/>
                    <a:pt x="2728" y="17106"/>
                    <a:pt x="3344" y="17033"/>
                  </a:cubicBezTo>
                  <a:cubicBezTo>
                    <a:pt x="6354" y="16699"/>
                    <a:pt x="8420" y="14875"/>
                    <a:pt x="9332" y="13781"/>
                  </a:cubicBezTo>
                  <a:cubicBezTo>
                    <a:pt x="9726" y="13296"/>
                    <a:pt x="10328" y="13155"/>
                    <a:pt x="10979" y="13155"/>
                  </a:cubicBezTo>
                  <a:cubicBezTo>
                    <a:pt x="11837" y="13155"/>
                    <a:pt x="12779" y="13399"/>
                    <a:pt x="13436" y="13416"/>
                  </a:cubicBezTo>
                  <a:cubicBezTo>
                    <a:pt x="14196" y="13416"/>
                    <a:pt x="15351" y="13203"/>
                    <a:pt x="16232" y="12626"/>
                  </a:cubicBezTo>
                  <a:cubicBezTo>
                    <a:pt x="16415" y="12474"/>
                    <a:pt x="16658" y="12322"/>
                    <a:pt x="16810" y="12139"/>
                  </a:cubicBezTo>
                  <a:cubicBezTo>
                    <a:pt x="16962" y="11957"/>
                    <a:pt x="17083" y="11744"/>
                    <a:pt x="17174" y="11562"/>
                  </a:cubicBezTo>
                  <a:cubicBezTo>
                    <a:pt x="17600" y="10772"/>
                    <a:pt x="17022" y="7884"/>
                    <a:pt x="16536" y="5787"/>
                  </a:cubicBezTo>
                  <a:cubicBezTo>
                    <a:pt x="16323" y="4844"/>
                    <a:pt x="16080" y="3993"/>
                    <a:pt x="15959" y="3537"/>
                  </a:cubicBezTo>
                  <a:cubicBezTo>
                    <a:pt x="15898" y="3325"/>
                    <a:pt x="15867" y="3173"/>
                    <a:pt x="15867" y="3173"/>
                  </a:cubicBezTo>
                  <a:cubicBezTo>
                    <a:pt x="15867" y="3173"/>
                    <a:pt x="15776" y="3051"/>
                    <a:pt x="15563" y="2838"/>
                  </a:cubicBezTo>
                  <a:cubicBezTo>
                    <a:pt x="14718" y="1993"/>
                    <a:pt x="12222" y="1"/>
                    <a:pt x="7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9" name="Google Shape;3249;p47"/>
            <p:cNvSpPr/>
            <p:nvPr/>
          </p:nvSpPr>
          <p:spPr>
            <a:xfrm>
              <a:off x="4246419" y="3527385"/>
              <a:ext cx="116321" cy="208756"/>
            </a:xfrm>
            <a:custGeom>
              <a:avLst/>
              <a:gdLst/>
              <a:ahLst/>
              <a:cxnLst/>
              <a:rect l="l" t="t" r="r" b="b"/>
              <a:pathLst>
                <a:path w="5016" h="9002" extrusionOk="0">
                  <a:moveTo>
                    <a:pt x="3029" y="1"/>
                  </a:moveTo>
                  <a:cubicBezTo>
                    <a:pt x="1612" y="1"/>
                    <a:pt x="178" y="1408"/>
                    <a:pt x="31" y="3531"/>
                  </a:cubicBezTo>
                  <a:cubicBezTo>
                    <a:pt x="31" y="3713"/>
                    <a:pt x="1" y="3652"/>
                    <a:pt x="1" y="3865"/>
                  </a:cubicBezTo>
                  <a:cubicBezTo>
                    <a:pt x="183" y="6297"/>
                    <a:pt x="1916" y="8637"/>
                    <a:pt x="3831" y="9002"/>
                  </a:cubicBezTo>
                  <a:cubicBezTo>
                    <a:pt x="3982" y="8880"/>
                    <a:pt x="4104" y="8789"/>
                    <a:pt x="4226" y="8667"/>
                  </a:cubicBezTo>
                  <a:cubicBezTo>
                    <a:pt x="4378" y="8485"/>
                    <a:pt x="4499" y="8272"/>
                    <a:pt x="4590" y="8090"/>
                  </a:cubicBezTo>
                  <a:cubicBezTo>
                    <a:pt x="5016" y="7300"/>
                    <a:pt x="4438" y="4412"/>
                    <a:pt x="3891" y="2284"/>
                  </a:cubicBezTo>
                  <a:cubicBezTo>
                    <a:pt x="3648" y="1342"/>
                    <a:pt x="3435" y="491"/>
                    <a:pt x="3314" y="35"/>
                  </a:cubicBezTo>
                  <a:cubicBezTo>
                    <a:pt x="3283" y="5"/>
                    <a:pt x="3192" y="5"/>
                    <a:pt x="3162" y="5"/>
                  </a:cubicBezTo>
                  <a:cubicBezTo>
                    <a:pt x="3118" y="2"/>
                    <a:pt x="3074" y="1"/>
                    <a:pt x="30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0" name="Google Shape;3250;p47"/>
            <p:cNvSpPr/>
            <p:nvPr/>
          </p:nvSpPr>
          <p:spPr>
            <a:xfrm>
              <a:off x="3956005" y="3455935"/>
              <a:ext cx="381360" cy="361973"/>
            </a:xfrm>
            <a:custGeom>
              <a:avLst/>
              <a:gdLst/>
              <a:ahLst/>
              <a:cxnLst/>
              <a:rect l="l" t="t" r="r" b="b"/>
              <a:pathLst>
                <a:path w="16445" h="15609" extrusionOk="0">
                  <a:moveTo>
                    <a:pt x="7449" y="1"/>
                  </a:moveTo>
                  <a:cubicBezTo>
                    <a:pt x="7211" y="1"/>
                    <a:pt x="6967" y="6"/>
                    <a:pt x="6718" y="16"/>
                  </a:cubicBezTo>
                  <a:cubicBezTo>
                    <a:pt x="1216" y="198"/>
                    <a:pt x="761" y="6186"/>
                    <a:pt x="700" y="8861"/>
                  </a:cubicBezTo>
                  <a:lnTo>
                    <a:pt x="700" y="9530"/>
                  </a:lnTo>
                  <a:lnTo>
                    <a:pt x="700" y="9985"/>
                  </a:lnTo>
                  <a:cubicBezTo>
                    <a:pt x="669" y="10989"/>
                    <a:pt x="61" y="13937"/>
                    <a:pt x="1" y="15092"/>
                  </a:cubicBezTo>
                  <a:cubicBezTo>
                    <a:pt x="1" y="15183"/>
                    <a:pt x="1" y="15305"/>
                    <a:pt x="31" y="15426"/>
                  </a:cubicBezTo>
                  <a:cubicBezTo>
                    <a:pt x="31" y="15457"/>
                    <a:pt x="61" y="15548"/>
                    <a:pt x="61" y="15609"/>
                  </a:cubicBezTo>
                  <a:cubicBezTo>
                    <a:pt x="61" y="15487"/>
                    <a:pt x="92" y="15426"/>
                    <a:pt x="92" y="15305"/>
                  </a:cubicBezTo>
                  <a:cubicBezTo>
                    <a:pt x="183" y="14879"/>
                    <a:pt x="244" y="14454"/>
                    <a:pt x="396" y="14028"/>
                  </a:cubicBezTo>
                  <a:cubicBezTo>
                    <a:pt x="791" y="12903"/>
                    <a:pt x="1520" y="11931"/>
                    <a:pt x="2280" y="11049"/>
                  </a:cubicBezTo>
                  <a:cubicBezTo>
                    <a:pt x="3071" y="10137"/>
                    <a:pt x="3709" y="9074"/>
                    <a:pt x="4621" y="8344"/>
                  </a:cubicBezTo>
                  <a:cubicBezTo>
                    <a:pt x="4947" y="8099"/>
                    <a:pt x="5352" y="8012"/>
                    <a:pt x="5775" y="8012"/>
                  </a:cubicBezTo>
                  <a:cubicBezTo>
                    <a:pt x="6140" y="8012"/>
                    <a:pt x="6518" y="8077"/>
                    <a:pt x="6870" y="8162"/>
                  </a:cubicBezTo>
                  <a:cubicBezTo>
                    <a:pt x="7434" y="8297"/>
                    <a:pt x="8014" y="8482"/>
                    <a:pt x="8586" y="8482"/>
                  </a:cubicBezTo>
                  <a:cubicBezTo>
                    <a:pt x="8785" y="8482"/>
                    <a:pt x="8984" y="8460"/>
                    <a:pt x="9180" y="8405"/>
                  </a:cubicBezTo>
                  <a:cubicBezTo>
                    <a:pt x="9788" y="8253"/>
                    <a:pt x="10274" y="7736"/>
                    <a:pt x="10882" y="7554"/>
                  </a:cubicBezTo>
                  <a:cubicBezTo>
                    <a:pt x="11399" y="7402"/>
                    <a:pt x="11885" y="7402"/>
                    <a:pt x="12372" y="7402"/>
                  </a:cubicBezTo>
                  <a:cubicBezTo>
                    <a:pt x="13101" y="7402"/>
                    <a:pt x="13831" y="7341"/>
                    <a:pt x="14499" y="7159"/>
                  </a:cubicBezTo>
                  <a:cubicBezTo>
                    <a:pt x="15198" y="6916"/>
                    <a:pt x="15837" y="6581"/>
                    <a:pt x="16293" y="6004"/>
                  </a:cubicBezTo>
                  <a:cubicBezTo>
                    <a:pt x="16323" y="5912"/>
                    <a:pt x="16414" y="5852"/>
                    <a:pt x="16445" y="5760"/>
                  </a:cubicBezTo>
                  <a:cubicBezTo>
                    <a:pt x="16110" y="4332"/>
                    <a:pt x="15837" y="3146"/>
                    <a:pt x="15837" y="3146"/>
                  </a:cubicBezTo>
                  <a:cubicBezTo>
                    <a:pt x="15837" y="3146"/>
                    <a:pt x="15746" y="3055"/>
                    <a:pt x="15533" y="2812"/>
                  </a:cubicBezTo>
                  <a:cubicBezTo>
                    <a:pt x="14693" y="1972"/>
                    <a:pt x="12252" y="1"/>
                    <a:pt x="7449" y="1"/>
                  </a:cubicBezTo>
                  <a:close/>
                </a:path>
              </a:pathLst>
            </a:custGeom>
            <a:solidFill>
              <a:srgbClr val="EA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1" name="Google Shape;3251;p47"/>
            <p:cNvSpPr/>
            <p:nvPr/>
          </p:nvSpPr>
          <p:spPr>
            <a:xfrm>
              <a:off x="3956005" y="3444758"/>
              <a:ext cx="381360" cy="368930"/>
            </a:xfrm>
            <a:custGeom>
              <a:avLst/>
              <a:gdLst/>
              <a:ahLst/>
              <a:cxnLst/>
              <a:rect l="l" t="t" r="r" b="b"/>
              <a:pathLst>
                <a:path w="16445" h="15909" extrusionOk="0">
                  <a:moveTo>
                    <a:pt x="7318" y="0"/>
                  </a:moveTo>
                  <a:cubicBezTo>
                    <a:pt x="7112" y="0"/>
                    <a:pt x="6902" y="4"/>
                    <a:pt x="6688" y="11"/>
                  </a:cubicBezTo>
                  <a:cubicBezTo>
                    <a:pt x="61" y="285"/>
                    <a:pt x="761" y="8948"/>
                    <a:pt x="700" y="10012"/>
                  </a:cubicBezTo>
                  <a:cubicBezTo>
                    <a:pt x="669" y="11075"/>
                    <a:pt x="1" y="14388"/>
                    <a:pt x="1" y="15331"/>
                  </a:cubicBezTo>
                  <a:cubicBezTo>
                    <a:pt x="1" y="15483"/>
                    <a:pt x="1" y="15665"/>
                    <a:pt x="31" y="15908"/>
                  </a:cubicBezTo>
                  <a:cubicBezTo>
                    <a:pt x="31" y="15726"/>
                    <a:pt x="61" y="15513"/>
                    <a:pt x="92" y="15331"/>
                  </a:cubicBezTo>
                  <a:cubicBezTo>
                    <a:pt x="183" y="14936"/>
                    <a:pt x="244" y="14480"/>
                    <a:pt x="396" y="14054"/>
                  </a:cubicBezTo>
                  <a:cubicBezTo>
                    <a:pt x="791" y="12929"/>
                    <a:pt x="1520" y="11957"/>
                    <a:pt x="2280" y="11075"/>
                  </a:cubicBezTo>
                  <a:cubicBezTo>
                    <a:pt x="3071" y="10163"/>
                    <a:pt x="3709" y="9100"/>
                    <a:pt x="4621" y="8370"/>
                  </a:cubicBezTo>
                  <a:cubicBezTo>
                    <a:pt x="4947" y="8125"/>
                    <a:pt x="5352" y="8038"/>
                    <a:pt x="5775" y="8038"/>
                  </a:cubicBezTo>
                  <a:cubicBezTo>
                    <a:pt x="6140" y="8038"/>
                    <a:pt x="6518" y="8103"/>
                    <a:pt x="6870" y="8188"/>
                  </a:cubicBezTo>
                  <a:cubicBezTo>
                    <a:pt x="7434" y="8323"/>
                    <a:pt x="8014" y="8508"/>
                    <a:pt x="8586" y="8508"/>
                  </a:cubicBezTo>
                  <a:cubicBezTo>
                    <a:pt x="8785" y="8508"/>
                    <a:pt x="8984" y="8486"/>
                    <a:pt x="9180" y="8431"/>
                  </a:cubicBezTo>
                  <a:cubicBezTo>
                    <a:pt x="9788" y="8279"/>
                    <a:pt x="10274" y="7762"/>
                    <a:pt x="10882" y="7580"/>
                  </a:cubicBezTo>
                  <a:cubicBezTo>
                    <a:pt x="11399" y="7428"/>
                    <a:pt x="11885" y="7428"/>
                    <a:pt x="12372" y="7428"/>
                  </a:cubicBezTo>
                  <a:lnTo>
                    <a:pt x="12615" y="7428"/>
                  </a:lnTo>
                  <a:cubicBezTo>
                    <a:pt x="13253" y="7398"/>
                    <a:pt x="13891" y="7367"/>
                    <a:pt x="14499" y="7185"/>
                  </a:cubicBezTo>
                  <a:cubicBezTo>
                    <a:pt x="15198" y="6942"/>
                    <a:pt x="15837" y="6607"/>
                    <a:pt x="16293" y="6030"/>
                  </a:cubicBezTo>
                  <a:cubicBezTo>
                    <a:pt x="16323" y="5939"/>
                    <a:pt x="16414" y="5878"/>
                    <a:pt x="16445" y="5817"/>
                  </a:cubicBezTo>
                  <a:cubicBezTo>
                    <a:pt x="16414" y="5574"/>
                    <a:pt x="16323" y="5391"/>
                    <a:pt x="16232" y="5148"/>
                  </a:cubicBezTo>
                  <a:cubicBezTo>
                    <a:pt x="16232" y="5118"/>
                    <a:pt x="16202" y="5087"/>
                    <a:pt x="16202" y="5057"/>
                  </a:cubicBezTo>
                  <a:lnTo>
                    <a:pt x="16202" y="4996"/>
                  </a:lnTo>
                  <a:cubicBezTo>
                    <a:pt x="16171" y="4935"/>
                    <a:pt x="16171" y="4844"/>
                    <a:pt x="16141" y="4783"/>
                  </a:cubicBezTo>
                  <a:cubicBezTo>
                    <a:pt x="16141" y="4692"/>
                    <a:pt x="16080" y="4662"/>
                    <a:pt x="16080" y="4601"/>
                  </a:cubicBezTo>
                  <a:cubicBezTo>
                    <a:pt x="16050" y="4510"/>
                    <a:pt x="16050" y="4388"/>
                    <a:pt x="16019" y="4328"/>
                  </a:cubicBezTo>
                  <a:lnTo>
                    <a:pt x="16019" y="4236"/>
                  </a:lnTo>
                  <a:lnTo>
                    <a:pt x="16019" y="4176"/>
                  </a:lnTo>
                  <a:cubicBezTo>
                    <a:pt x="15989" y="4145"/>
                    <a:pt x="15989" y="4084"/>
                    <a:pt x="15989" y="4054"/>
                  </a:cubicBezTo>
                  <a:cubicBezTo>
                    <a:pt x="15958" y="4024"/>
                    <a:pt x="15958" y="3993"/>
                    <a:pt x="15958" y="3932"/>
                  </a:cubicBezTo>
                  <a:cubicBezTo>
                    <a:pt x="15898" y="3932"/>
                    <a:pt x="15898" y="3902"/>
                    <a:pt x="15898" y="3872"/>
                  </a:cubicBezTo>
                  <a:cubicBezTo>
                    <a:pt x="15898" y="3841"/>
                    <a:pt x="15867" y="3780"/>
                    <a:pt x="15867" y="3750"/>
                  </a:cubicBezTo>
                  <a:cubicBezTo>
                    <a:pt x="15867" y="3720"/>
                    <a:pt x="15837" y="3689"/>
                    <a:pt x="15837" y="3628"/>
                  </a:cubicBezTo>
                  <a:lnTo>
                    <a:pt x="15837" y="3598"/>
                  </a:lnTo>
                  <a:lnTo>
                    <a:pt x="15837" y="3537"/>
                  </a:lnTo>
                  <a:lnTo>
                    <a:pt x="15837" y="3476"/>
                  </a:lnTo>
                  <a:lnTo>
                    <a:pt x="15837" y="3446"/>
                  </a:lnTo>
                  <a:lnTo>
                    <a:pt x="15837" y="3416"/>
                  </a:lnTo>
                  <a:lnTo>
                    <a:pt x="15837" y="3355"/>
                  </a:lnTo>
                  <a:cubicBezTo>
                    <a:pt x="15837" y="3264"/>
                    <a:pt x="15806" y="3203"/>
                    <a:pt x="15806" y="3173"/>
                  </a:cubicBezTo>
                  <a:cubicBezTo>
                    <a:pt x="15806" y="3173"/>
                    <a:pt x="15715" y="3051"/>
                    <a:pt x="15502" y="2838"/>
                  </a:cubicBezTo>
                  <a:cubicBezTo>
                    <a:pt x="14657" y="1993"/>
                    <a:pt x="12161" y="0"/>
                    <a:pt x="7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2" name="Google Shape;3252;p47"/>
            <p:cNvSpPr/>
            <p:nvPr/>
          </p:nvSpPr>
          <p:spPr>
            <a:xfrm>
              <a:off x="4243613" y="3510572"/>
              <a:ext cx="93757" cy="106442"/>
            </a:xfrm>
            <a:custGeom>
              <a:avLst/>
              <a:gdLst/>
              <a:ahLst/>
              <a:cxnLst/>
              <a:rect l="l" t="t" r="r" b="b"/>
              <a:pathLst>
                <a:path w="4043" h="4590" extrusionOk="0">
                  <a:moveTo>
                    <a:pt x="3100" y="0"/>
                  </a:moveTo>
                  <a:cubicBezTo>
                    <a:pt x="1581" y="91"/>
                    <a:pt x="0" y="1702"/>
                    <a:pt x="152" y="4225"/>
                  </a:cubicBezTo>
                  <a:cubicBezTo>
                    <a:pt x="152" y="4377"/>
                    <a:pt x="213" y="4499"/>
                    <a:pt x="213" y="4590"/>
                  </a:cubicBezTo>
                  <a:cubicBezTo>
                    <a:pt x="851" y="4560"/>
                    <a:pt x="1489" y="4529"/>
                    <a:pt x="2097" y="4347"/>
                  </a:cubicBezTo>
                  <a:cubicBezTo>
                    <a:pt x="2796" y="4104"/>
                    <a:pt x="3435" y="3769"/>
                    <a:pt x="3891" y="3192"/>
                  </a:cubicBezTo>
                  <a:cubicBezTo>
                    <a:pt x="3921" y="3101"/>
                    <a:pt x="4012" y="3040"/>
                    <a:pt x="4043" y="2979"/>
                  </a:cubicBezTo>
                  <a:cubicBezTo>
                    <a:pt x="4012" y="2736"/>
                    <a:pt x="3921" y="2553"/>
                    <a:pt x="3830" y="2310"/>
                  </a:cubicBezTo>
                  <a:cubicBezTo>
                    <a:pt x="3830" y="2280"/>
                    <a:pt x="3800" y="2249"/>
                    <a:pt x="3800" y="2219"/>
                  </a:cubicBezTo>
                  <a:lnTo>
                    <a:pt x="3800" y="2158"/>
                  </a:lnTo>
                  <a:cubicBezTo>
                    <a:pt x="3769" y="2097"/>
                    <a:pt x="3769" y="2006"/>
                    <a:pt x="3739" y="1945"/>
                  </a:cubicBezTo>
                  <a:cubicBezTo>
                    <a:pt x="3739" y="1854"/>
                    <a:pt x="3678" y="1824"/>
                    <a:pt x="3678" y="1763"/>
                  </a:cubicBezTo>
                  <a:cubicBezTo>
                    <a:pt x="3648" y="1672"/>
                    <a:pt x="3648" y="1550"/>
                    <a:pt x="3617" y="1490"/>
                  </a:cubicBezTo>
                  <a:lnTo>
                    <a:pt x="3617" y="1398"/>
                  </a:lnTo>
                  <a:lnTo>
                    <a:pt x="3617" y="1338"/>
                  </a:lnTo>
                  <a:cubicBezTo>
                    <a:pt x="3587" y="1307"/>
                    <a:pt x="3587" y="1246"/>
                    <a:pt x="3587" y="1216"/>
                  </a:cubicBezTo>
                  <a:cubicBezTo>
                    <a:pt x="3556" y="1186"/>
                    <a:pt x="3556" y="1155"/>
                    <a:pt x="3556" y="1094"/>
                  </a:cubicBezTo>
                  <a:cubicBezTo>
                    <a:pt x="3496" y="1094"/>
                    <a:pt x="3496" y="1064"/>
                    <a:pt x="3496" y="1034"/>
                  </a:cubicBezTo>
                  <a:cubicBezTo>
                    <a:pt x="3496" y="1003"/>
                    <a:pt x="3465" y="942"/>
                    <a:pt x="3465" y="912"/>
                  </a:cubicBezTo>
                  <a:cubicBezTo>
                    <a:pt x="3465" y="882"/>
                    <a:pt x="3435" y="851"/>
                    <a:pt x="3435" y="790"/>
                  </a:cubicBezTo>
                  <a:lnTo>
                    <a:pt x="3435" y="760"/>
                  </a:lnTo>
                  <a:lnTo>
                    <a:pt x="3435" y="699"/>
                  </a:lnTo>
                  <a:lnTo>
                    <a:pt x="3435" y="638"/>
                  </a:lnTo>
                  <a:lnTo>
                    <a:pt x="3435" y="608"/>
                  </a:lnTo>
                  <a:lnTo>
                    <a:pt x="3435" y="578"/>
                  </a:lnTo>
                  <a:lnTo>
                    <a:pt x="3435" y="517"/>
                  </a:lnTo>
                  <a:cubicBezTo>
                    <a:pt x="3435" y="426"/>
                    <a:pt x="3404" y="365"/>
                    <a:pt x="3404" y="335"/>
                  </a:cubicBezTo>
                  <a:cubicBezTo>
                    <a:pt x="3404" y="335"/>
                    <a:pt x="3313" y="243"/>
                    <a:pt x="3100" y="0"/>
                  </a:cubicBezTo>
                  <a:close/>
                </a:path>
              </a:pathLst>
            </a:custGeom>
            <a:solidFill>
              <a:srgbClr val="EA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3" name="Google Shape;3253;p47"/>
            <p:cNvSpPr/>
            <p:nvPr/>
          </p:nvSpPr>
          <p:spPr>
            <a:xfrm>
              <a:off x="4257690" y="3516903"/>
              <a:ext cx="302421" cy="214647"/>
            </a:xfrm>
            <a:custGeom>
              <a:avLst/>
              <a:gdLst/>
              <a:ahLst/>
              <a:cxnLst/>
              <a:rect l="l" t="t" r="r" b="b"/>
              <a:pathLst>
                <a:path w="13041" h="9256" extrusionOk="0">
                  <a:moveTo>
                    <a:pt x="2657" y="0"/>
                  </a:moveTo>
                  <a:cubicBezTo>
                    <a:pt x="1454" y="0"/>
                    <a:pt x="121" y="1094"/>
                    <a:pt x="1" y="3253"/>
                  </a:cubicBezTo>
                  <a:lnTo>
                    <a:pt x="1" y="3952"/>
                  </a:lnTo>
                  <a:cubicBezTo>
                    <a:pt x="153" y="6566"/>
                    <a:pt x="1308" y="8329"/>
                    <a:pt x="3557" y="9089"/>
                  </a:cubicBezTo>
                  <a:cubicBezTo>
                    <a:pt x="3897" y="9205"/>
                    <a:pt x="4217" y="9255"/>
                    <a:pt x="4515" y="9255"/>
                  </a:cubicBezTo>
                  <a:cubicBezTo>
                    <a:pt x="6162" y="9255"/>
                    <a:pt x="7160" y="7726"/>
                    <a:pt x="7418" y="7417"/>
                  </a:cubicBezTo>
                  <a:cubicBezTo>
                    <a:pt x="7685" y="7070"/>
                    <a:pt x="8399" y="5757"/>
                    <a:pt x="10223" y="5757"/>
                  </a:cubicBezTo>
                  <a:cubicBezTo>
                    <a:pt x="10472" y="5757"/>
                    <a:pt x="10742" y="5782"/>
                    <a:pt x="11035" y="5837"/>
                  </a:cubicBezTo>
                  <a:cubicBezTo>
                    <a:pt x="11347" y="5894"/>
                    <a:pt x="11612" y="5918"/>
                    <a:pt x="11836" y="5918"/>
                  </a:cubicBezTo>
                  <a:cubicBezTo>
                    <a:pt x="12811" y="5918"/>
                    <a:pt x="13016" y="5447"/>
                    <a:pt x="13041" y="5077"/>
                  </a:cubicBezTo>
                  <a:cubicBezTo>
                    <a:pt x="13041" y="4864"/>
                    <a:pt x="13010" y="4712"/>
                    <a:pt x="13010" y="4651"/>
                  </a:cubicBezTo>
                  <a:cubicBezTo>
                    <a:pt x="12889" y="4043"/>
                    <a:pt x="12007" y="2706"/>
                    <a:pt x="10184" y="1824"/>
                  </a:cubicBezTo>
                  <a:cubicBezTo>
                    <a:pt x="8360" y="943"/>
                    <a:pt x="6141" y="1004"/>
                    <a:pt x="5320" y="943"/>
                  </a:cubicBezTo>
                  <a:cubicBezTo>
                    <a:pt x="4500" y="852"/>
                    <a:pt x="3345" y="62"/>
                    <a:pt x="2706" y="1"/>
                  </a:cubicBezTo>
                  <a:cubicBezTo>
                    <a:pt x="2690" y="0"/>
                    <a:pt x="2673" y="0"/>
                    <a:pt x="2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4" name="Google Shape;3254;p47"/>
            <p:cNvSpPr/>
            <p:nvPr/>
          </p:nvSpPr>
          <p:spPr>
            <a:xfrm>
              <a:off x="4259823" y="3520335"/>
              <a:ext cx="301006" cy="136311"/>
            </a:xfrm>
            <a:custGeom>
              <a:avLst/>
              <a:gdLst/>
              <a:ahLst/>
              <a:cxnLst/>
              <a:rect l="l" t="t" r="r" b="b"/>
              <a:pathLst>
                <a:path w="12980" h="5878" extrusionOk="0">
                  <a:moveTo>
                    <a:pt x="2587" y="0"/>
                  </a:moveTo>
                  <a:cubicBezTo>
                    <a:pt x="1349" y="0"/>
                    <a:pt x="118" y="1380"/>
                    <a:pt x="0" y="3531"/>
                  </a:cubicBezTo>
                  <a:cubicBezTo>
                    <a:pt x="0" y="3591"/>
                    <a:pt x="0" y="3652"/>
                    <a:pt x="31" y="3713"/>
                  </a:cubicBezTo>
                  <a:cubicBezTo>
                    <a:pt x="122" y="4017"/>
                    <a:pt x="304" y="4290"/>
                    <a:pt x="486" y="4564"/>
                  </a:cubicBezTo>
                  <a:cubicBezTo>
                    <a:pt x="1125" y="5354"/>
                    <a:pt x="2128" y="5841"/>
                    <a:pt x="3101" y="5871"/>
                  </a:cubicBezTo>
                  <a:cubicBezTo>
                    <a:pt x="3174" y="5875"/>
                    <a:pt x="3247" y="5878"/>
                    <a:pt x="3320" y="5878"/>
                  </a:cubicBezTo>
                  <a:cubicBezTo>
                    <a:pt x="4241" y="5878"/>
                    <a:pt x="5110" y="5529"/>
                    <a:pt x="5927" y="5050"/>
                  </a:cubicBezTo>
                  <a:cubicBezTo>
                    <a:pt x="6535" y="4655"/>
                    <a:pt x="7113" y="4169"/>
                    <a:pt x="7721" y="3743"/>
                  </a:cubicBezTo>
                  <a:cubicBezTo>
                    <a:pt x="8300" y="3366"/>
                    <a:pt x="8936" y="3073"/>
                    <a:pt x="9600" y="3073"/>
                  </a:cubicBezTo>
                  <a:cubicBezTo>
                    <a:pt x="9632" y="3073"/>
                    <a:pt x="9664" y="3073"/>
                    <a:pt x="9696" y="3075"/>
                  </a:cubicBezTo>
                  <a:cubicBezTo>
                    <a:pt x="10669" y="3105"/>
                    <a:pt x="11551" y="3926"/>
                    <a:pt x="12341" y="4625"/>
                  </a:cubicBezTo>
                  <a:cubicBezTo>
                    <a:pt x="12523" y="4838"/>
                    <a:pt x="12736" y="5142"/>
                    <a:pt x="12949" y="5324"/>
                  </a:cubicBezTo>
                  <a:cubicBezTo>
                    <a:pt x="12949" y="5142"/>
                    <a:pt x="12918" y="4929"/>
                    <a:pt x="12979" y="4929"/>
                  </a:cubicBezTo>
                  <a:cubicBezTo>
                    <a:pt x="12888" y="4321"/>
                    <a:pt x="12006" y="2953"/>
                    <a:pt x="10183" y="2072"/>
                  </a:cubicBezTo>
                  <a:cubicBezTo>
                    <a:pt x="8359" y="1221"/>
                    <a:pt x="6110" y="1281"/>
                    <a:pt x="5319" y="1221"/>
                  </a:cubicBezTo>
                  <a:cubicBezTo>
                    <a:pt x="4529" y="1129"/>
                    <a:pt x="3344" y="65"/>
                    <a:pt x="2705" y="5"/>
                  </a:cubicBezTo>
                  <a:cubicBezTo>
                    <a:pt x="2666" y="2"/>
                    <a:pt x="2627" y="0"/>
                    <a:pt x="2587" y="0"/>
                  </a:cubicBezTo>
                  <a:close/>
                </a:path>
              </a:pathLst>
            </a:custGeom>
            <a:solidFill>
              <a:srgbClr val="EA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5" name="Google Shape;3255;p47"/>
            <p:cNvSpPr/>
            <p:nvPr/>
          </p:nvSpPr>
          <p:spPr>
            <a:xfrm>
              <a:off x="4259823" y="3511222"/>
              <a:ext cx="301006" cy="136867"/>
            </a:xfrm>
            <a:custGeom>
              <a:avLst/>
              <a:gdLst/>
              <a:ahLst/>
              <a:cxnLst/>
              <a:rect l="l" t="t" r="r" b="b"/>
              <a:pathLst>
                <a:path w="12980" h="5902" extrusionOk="0">
                  <a:moveTo>
                    <a:pt x="2808" y="0"/>
                  </a:moveTo>
                  <a:cubicBezTo>
                    <a:pt x="2774" y="0"/>
                    <a:pt x="2740" y="1"/>
                    <a:pt x="2705" y="3"/>
                  </a:cubicBezTo>
                  <a:cubicBezTo>
                    <a:pt x="973" y="185"/>
                    <a:pt x="122" y="1340"/>
                    <a:pt x="0" y="3528"/>
                  </a:cubicBezTo>
                  <a:cubicBezTo>
                    <a:pt x="0" y="3620"/>
                    <a:pt x="0" y="3650"/>
                    <a:pt x="31" y="3741"/>
                  </a:cubicBezTo>
                  <a:cubicBezTo>
                    <a:pt x="122" y="4045"/>
                    <a:pt x="304" y="4288"/>
                    <a:pt x="486" y="4562"/>
                  </a:cubicBezTo>
                  <a:cubicBezTo>
                    <a:pt x="1125" y="5352"/>
                    <a:pt x="2128" y="5869"/>
                    <a:pt x="3101" y="5899"/>
                  </a:cubicBezTo>
                  <a:cubicBezTo>
                    <a:pt x="3143" y="5901"/>
                    <a:pt x="3185" y="5901"/>
                    <a:pt x="3227" y="5901"/>
                  </a:cubicBezTo>
                  <a:cubicBezTo>
                    <a:pt x="4183" y="5901"/>
                    <a:pt x="5083" y="5572"/>
                    <a:pt x="5927" y="5048"/>
                  </a:cubicBezTo>
                  <a:cubicBezTo>
                    <a:pt x="6535" y="4683"/>
                    <a:pt x="7113" y="4197"/>
                    <a:pt x="7721" y="3772"/>
                  </a:cubicBezTo>
                  <a:cubicBezTo>
                    <a:pt x="8301" y="3366"/>
                    <a:pt x="8936" y="3070"/>
                    <a:pt x="9600" y="3070"/>
                  </a:cubicBezTo>
                  <a:cubicBezTo>
                    <a:pt x="9632" y="3070"/>
                    <a:pt x="9664" y="3071"/>
                    <a:pt x="9696" y="3073"/>
                  </a:cubicBezTo>
                  <a:cubicBezTo>
                    <a:pt x="10669" y="3164"/>
                    <a:pt x="11551" y="3924"/>
                    <a:pt x="12341" y="4653"/>
                  </a:cubicBezTo>
                  <a:cubicBezTo>
                    <a:pt x="12523" y="4835"/>
                    <a:pt x="12736" y="5139"/>
                    <a:pt x="12949" y="5322"/>
                  </a:cubicBezTo>
                  <a:cubicBezTo>
                    <a:pt x="12949" y="5109"/>
                    <a:pt x="12918" y="4957"/>
                    <a:pt x="12979" y="4957"/>
                  </a:cubicBezTo>
                  <a:cubicBezTo>
                    <a:pt x="12888" y="4349"/>
                    <a:pt x="12006" y="2981"/>
                    <a:pt x="10183" y="2100"/>
                  </a:cubicBezTo>
                  <a:cubicBezTo>
                    <a:pt x="8359" y="1218"/>
                    <a:pt x="6110" y="1310"/>
                    <a:pt x="5319" y="1218"/>
                  </a:cubicBezTo>
                  <a:cubicBezTo>
                    <a:pt x="4548" y="1159"/>
                    <a:pt x="4153" y="0"/>
                    <a:pt x="2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6" name="Google Shape;3256;p47"/>
            <p:cNvSpPr/>
            <p:nvPr/>
          </p:nvSpPr>
          <p:spPr>
            <a:xfrm>
              <a:off x="4000414" y="3476018"/>
              <a:ext cx="247437" cy="139604"/>
            </a:xfrm>
            <a:custGeom>
              <a:avLst/>
              <a:gdLst/>
              <a:ahLst/>
              <a:cxnLst/>
              <a:rect l="l" t="t" r="r" b="b"/>
              <a:pathLst>
                <a:path w="10670" h="6020" extrusionOk="0">
                  <a:moveTo>
                    <a:pt x="6505" y="214"/>
                  </a:moveTo>
                  <a:cubicBezTo>
                    <a:pt x="5168" y="1"/>
                    <a:pt x="3770" y="92"/>
                    <a:pt x="2523" y="609"/>
                  </a:cubicBezTo>
                  <a:cubicBezTo>
                    <a:pt x="2128" y="761"/>
                    <a:pt x="1763" y="1004"/>
                    <a:pt x="1460" y="1308"/>
                  </a:cubicBezTo>
                  <a:cubicBezTo>
                    <a:pt x="1156" y="1642"/>
                    <a:pt x="1" y="3010"/>
                    <a:pt x="244" y="4986"/>
                  </a:cubicBezTo>
                  <a:cubicBezTo>
                    <a:pt x="274" y="5290"/>
                    <a:pt x="426" y="5594"/>
                    <a:pt x="700" y="5776"/>
                  </a:cubicBezTo>
                  <a:cubicBezTo>
                    <a:pt x="1034" y="6019"/>
                    <a:pt x="1490" y="5989"/>
                    <a:pt x="1885" y="5837"/>
                  </a:cubicBezTo>
                  <a:cubicBezTo>
                    <a:pt x="2250" y="5685"/>
                    <a:pt x="2584" y="5411"/>
                    <a:pt x="2949" y="5168"/>
                  </a:cubicBezTo>
                  <a:cubicBezTo>
                    <a:pt x="3496" y="4864"/>
                    <a:pt x="4104" y="4682"/>
                    <a:pt x="4712" y="4499"/>
                  </a:cubicBezTo>
                  <a:lnTo>
                    <a:pt x="7903" y="3587"/>
                  </a:lnTo>
                  <a:cubicBezTo>
                    <a:pt x="8511" y="3405"/>
                    <a:pt x="9180" y="3253"/>
                    <a:pt x="9666" y="2797"/>
                  </a:cubicBezTo>
                  <a:cubicBezTo>
                    <a:pt x="9970" y="2524"/>
                    <a:pt x="10669" y="1581"/>
                    <a:pt x="10183" y="1217"/>
                  </a:cubicBezTo>
                  <a:cubicBezTo>
                    <a:pt x="9879" y="1004"/>
                    <a:pt x="9423" y="913"/>
                    <a:pt x="9089" y="821"/>
                  </a:cubicBezTo>
                  <a:cubicBezTo>
                    <a:pt x="8724" y="669"/>
                    <a:pt x="8299" y="548"/>
                    <a:pt x="7903" y="426"/>
                  </a:cubicBezTo>
                  <a:cubicBezTo>
                    <a:pt x="7417" y="396"/>
                    <a:pt x="6961" y="274"/>
                    <a:pt x="6505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7" name="Google Shape;3257;p47"/>
            <p:cNvSpPr/>
            <p:nvPr/>
          </p:nvSpPr>
          <p:spPr>
            <a:xfrm>
              <a:off x="4273923" y="3533832"/>
              <a:ext cx="107161" cy="81072"/>
            </a:xfrm>
            <a:custGeom>
              <a:avLst/>
              <a:gdLst/>
              <a:ahLst/>
              <a:cxnLst/>
              <a:rect l="l" t="t" r="r" b="b"/>
              <a:pathLst>
                <a:path w="4621" h="3496" extrusionOk="0">
                  <a:moveTo>
                    <a:pt x="730" y="395"/>
                  </a:moveTo>
                  <a:cubicBezTo>
                    <a:pt x="578" y="517"/>
                    <a:pt x="426" y="639"/>
                    <a:pt x="304" y="791"/>
                  </a:cubicBezTo>
                  <a:cubicBezTo>
                    <a:pt x="61" y="1064"/>
                    <a:pt x="0" y="1429"/>
                    <a:pt x="30" y="1824"/>
                  </a:cubicBezTo>
                  <a:cubicBezTo>
                    <a:pt x="61" y="2189"/>
                    <a:pt x="213" y="2523"/>
                    <a:pt x="426" y="2797"/>
                  </a:cubicBezTo>
                  <a:cubicBezTo>
                    <a:pt x="638" y="3101"/>
                    <a:pt x="942" y="3283"/>
                    <a:pt x="1277" y="3405"/>
                  </a:cubicBezTo>
                  <a:cubicBezTo>
                    <a:pt x="1429" y="3435"/>
                    <a:pt x="1641" y="3496"/>
                    <a:pt x="1793" y="3435"/>
                  </a:cubicBezTo>
                  <a:cubicBezTo>
                    <a:pt x="2037" y="3405"/>
                    <a:pt x="2280" y="3253"/>
                    <a:pt x="2462" y="3070"/>
                  </a:cubicBezTo>
                  <a:cubicBezTo>
                    <a:pt x="2948" y="2675"/>
                    <a:pt x="3496" y="2341"/>
                    <a:pt x="3982" y="1976"/>
                  </a:cubicBezTo>
                  <a:cubicBezTo>
                    <a:pt x="4073" y="1915"/>
                    <a:pt x="4134" y="1854"/>
                    <a:pt x="4164" y="1824"/>
                  </a:cubicBezTo>
                  <a:cubicBezTo>
                    <a:pt x="4620" y="1277"/>
                    <a:pt x="4073" y="791"/>
                    <a:pt x="3648" y="547"/>
                  </a:cubicBezTo>
                  <a:cubicBezTo>
                    <a:pt x="3040" y="243"/>
                    <a:pt x="2462" y="0"/>
                    <a:pt x="1793" y="61"/>
                  </a:cubicBezTo>
                  <a:cubicBezTo>
                    <a:pt x="1429" y="91"/>
                    <a:pt x="1064" y="213"/>
                    <a:pt x="730" y="3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8" name="Google Shape;3258;p47"/>
            <p:cNvSpPr/>
            <p:nvPr/>
          </p:nvSpPr>
          <p:spPr>
            <a:xfrm>
              <a:off x="4423340" y="3553567"/>
              <a:ext cx="96610" cy="33139"/>
            </a:xfrm>
            <a:custGeom>
              <a:avLst/>
              <a:gdLst/>
              <a:ahLst/>
              <a:cxnLst/>
              <a:rect l="l" t="t" r="r" b="b"/>
              <a:pathLst>
                <a:path w="4166" h="1429" extrusionOk="0">
                  <a:moveTo>
                    <a:pt x="2493" y="365"/>
                  </a:moveTo>
                  <a:cubicBezTo>
                    <a:pt x="2645" y="395"/>
                    <a:pt x="2797" y="456"/>
                    <a:pt x="2949" y="547"/>
                  </a:cubicBezTo>
                  <a:cubicBezTo>
                    <a:pt x="3405" y="730"/>
                    <a:pt x="3892" y="1003"/>
                    <a:pt x="4165" y="1429"/>
                  </a:cubicBezTo>
                  <a:cubicBezTo>
                    <a:pt x="3436" y="1186"/>
                    <a:pt x="2645" y="1064"/>
                    <a:pt x="1886" y="1064"/>
                  </a:cubicBezTo>
                  <a:cubicBezTo>
                    <a:pt x="1764" y="1064"/>
                    <a:pt x="1642" y="1064"/>
                    <a:pt x="1521" y="1125"/>
                  </a:cubicBezTo>
                  <a:cubicBezTo>
                    <a:pt x="1186" y="1155"/>
                    <a:pt x="852" y="1338"/>
                    <a:pt x="518" y="1338"/>
                  </a:cubicBezTo>
                  <a:cubicBezTo>
                    <a:pt x="427" y="1338"/>
                    <a:pt x="305" y="1338"/>
                    <a:pt x="275" y="1277"/>
                  </a:cubicBezTo>
                  <a:cubicBezTo>
                    <a:pt x="1" y="730"/>
                    <a:pt x="214" y="152"/>
                    <a:pt x="305" y="122"/>
                  </a:cubicBezTo>
                  <a:cubicBezTo>
                    <a:pt x="1338" y="0"/>
                    <a:pt x="2220" y="274"/>
                    <a:pt x="249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9" name="Google Shape;3259;p47"/>
            <p:cNvSpPr/>
            <p:nvPr/>
          </p:nvSpPr>
          <p:spPr>
            <a:xfrm>
              <a:off x="4065255" y="2740369"/>
              <a:ext cx="782454" cy="779091"/>
            </a:xfrm>
            <a:custGeom>
              <a:avLst/>
              <a:gdLst/>
              <a:ahLst/>
              <a:cxnLst/>
              <a:rect l="l" t="t" r="r" b="b"/>
              <a:pathLst>
                <a:path w="33741" h="33596" extrusionOk="0">
                  <a:moveTo>
                    <a:pt x="11814" y="0"/>
                  </a:moveTo>
                  <a:cubicBezTo>
                    <a:pt x="10353" y="0"/>
                    <a:pt x="8452" y="334"/>
                    <a:pt x="6293" y="1570"/>
                  </a:cubicBezTo>
                  <a:cubicBezTo>
                    <a:pt x="4712" y="2482"/>
                    <a:pt x="1" y="6099"/>
                    <a:pt x="1977" y="14701"/>
                  </a:cubicBezTo>
                  <a:cubicBezTo>
                    <a:pt x="3284" y="20476"/>
                    <a:pt x="6901" y="24732"/>
                    <a:pt x="7813" y="25856"/>
                  </a:cubicBezTo>
                  <a:cubicBezTo>
                    <a:pt x="12933" y="32063"/>
                    <a:pt x="17786" y="33595"/>
                    <a:pt x="21326" y="33595"/>
                  </a:cubicBezTo>
                  <a:cubicBezTo>
                    <a:pt x="24425" y="33595"/>
                    <a:pt x="26518" y="32420"/>
                    <a:pt x="26901" y="32179"/>
                  </a:cubicBezTo>
                  <a:cubicBezTo>
                    <a:pt x="29728" y="30355"/>
                    <a:pt x="31947" y="27163"/>
                    <a:pt x="32524" y="25461"/>
                  </a:cubicBezTo>
                  <a:cubicBezTo>
                    <a:pt x="33041" y="23790"/>
                    <a:pt x="33436" y="22057"/>
                    <a:pt x="33619" y="20294"/>
                  </a:cubicBezTo>
                  <a:cubicBezTo>
                    <a:pt x="33679" y="19352"/>
                    <a:pt x="33740" y="18349"/>
                    <a:pt x="33497" y="17406"/>
                  </a:cubicBezTo>
                  <a:cubicBezTo>
                    <a:pt x="33436" y="17042"/>
                    <a:pt x="33254" y="16647"/>
                    <a:pt x="33193" y="16221"/>
                  </a:cubicBezTo>
                  <a:cubicBezTo>
                    <a:pt x="33071" y="15583"/>
                    <a:pt x="33223" y="14853"/>
                    <a:pt x="33071" y="14215"/>
                  </a:cubicBezTo>
                  <a:cubicBezTo>
                    <a:pt x="32919" y="13637"/>
                    <a:pt x="32555" y="13121"/>
                    <a:pt x="32160" y="12634"/>
                  </a:cubicBezTo>
                  <a:cubicBezTo>
                    <a:pt x="31947" y="12330"/>
                    <a:pt x="31704" y="12087"/>
                    <a:pt x="31491" y="11783"/>
                  </a:cubicBezTo>
                  <a:cubicBezTo>
                    <a:pt x="31339" y="10081"/>
                    <a:pt x="31217" y="8409"/>
                    <a:pt x="31096" y="6738"/>
                  </a:cubicBezTo>
                  <a:cubicBezTo>
                    <a:pt x="31065" y="6312"/>
                    <a:pt x="31035" y="5887"/>
                    <a:pt x="30913" y="5522"/>
                  </a:cubicBezTo>
                  <a:cubicBezTo>
                    <a:pt x="30488" y="4336"/>
                    <a:pt x="29302" y="3668"/>
                    <a:pt x="28239" y="3060"/>
                  </a:cubicBezTo>
                  <a:cubicBezTo>
                    <a:pt x="27144" y="2482"/>
                    <a:pt x="26020" y="1874"/>
                    <a:pt x="24804" y="1753"/>
                  </a:cubicBezTo>
                  <a:cubicBezTo>
                    <a:pt x="24692" y="1747"/>
                    <a:pt x="24582" y="1745"/>
                    <a:pt x="24472" y="1745"/>
                  </a:cubicBezTo>
                  <a:cubicBezTo>
                    <a:pt x="23983" y="1745"/>
                    <a:pt x="23507" y="1794"/>
                    <a:pt x="23010" y="1844"/>
                  </a:cubicBezTo>
                  <a:cubicBezTo>
                    <a:pt x="21557" y="1929"/>
                    <a:pt x="20451" y="3137"/>
                    <a:pt x="19041" y="3137"/>
                  </a:cubicBezTo>
                  <a:cubicBezTo>
                    <a:pt x="18947" y="3137"/>
                    <a:pt x="18852" y="3132"/>
                    <a:pt x="18755" y="3121"/>
                  </a:cubicBezTo>
                  <a:cubicBezTo>
                    <a:pt x="17995" y="2999"/>
                    <a:pt x="16658" y="1175"/>
                    <a:pt x="16050" y="932"/>
                  </a:cubicBezTo>
                  <a:cubicBezTo>
                    <a:pt x="15594" y="719"/>
                    <a:pt x="15108" y="567"/>
                    <a:pt x="14621" y="415"/>
                  </a:cubicBezTo>
                  <a:cubicBezTo>
                    <a:pt x="14179" y="297"/>
                    <a:pt x="13192" y="0"/>
                    <a:pt x="118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60" name="Google Shape;3260;p47"/>
            <p:cNvSpPr/>
            <p:nvPr/>
          </p:nvSpPr>
          <p:spPr>
            <a:xfrm>
              <a:off x="4107555" y="2781718"/>
              <a:ext cx="699271" cy="696419"/>
            </a:xfrm>
            <a:custGeom>
              <a:avLst/>
              <a:gdLst/>
              <a:ahLst/>
              <a:cxnLst/>
              <a:rect l="l" t="t" r="r" b="b"/>
              <a:pathLst>
                <a:path w="30154" h="30031" extrusionOk="0">
                  <a:moveTo>
                    <a:pt x="9819" y="0"/>
                  </a:moveTo>
                  <a:cubicBezTo>
                    <a:pt x="8268" y="0"/>
                    <a:pt x="6718" y="456"/>
                    <a:pt x="5198" y="1338"/>
                  </a:cubicBezTo>
                  <a:cubicBezTo>
                    <a:pt x="3952" y="2006"/>
                    <a:pt x="1" y="4955"/>
                    <a:pt x="1733" y="12493"/>
                  </a:cubicBezTo>
                  <a:cubicBezTo>
                    <a:pt x="2949" y="17721"/>
                    <a:pt x="5989" y="21703"/>
                    <a:pt x="7022" y="22949"/>
                  </a:cubicBezTo>
                  <a:lnTo>
                    <a:pt x="7144" y="23070"/>
                  </a:lnTo>
                  <a:cubicBezTo>
                    <a:pt x="10974" y="27691"/>
                    <a:pt x="15290" y="30031"/>
                    <a:pt x="19393" y="30031"/>
                  </a:cubicBezTo>
                  <a:cubicBezTo>
                    <a:pt x="22190" y="30031"/>
                    <a:pt x="24013" y="29089"/>
                    <a:pt x="24104" y="28998"/>
                  </a:cubicBezTo>
                  <a:cubicBezTo>
                    <a:pt x="26597" y="27447"/>
                    <a:pt x="28178" y="25472"/>
                    <a:pt x="28968" y="23101"/>
                  </a:cubicBezTo>
                  <a:cubicBezTo>
                    <a:pt x="29515" y="21581"/>
                    <a:pt x="29819" y="19940"/>
                    <a:pt x="30001" y="18329"/>
                  </a:cubicBezTo>
                  <a:cubicBezTo>
                    <a:pt x="30092" y="17599"/>
                    <a:pt x="30153" y="16748"/>
                    <a:pt x="29971" y="16079"/>
                  </a:cubicBezTo>
                  <a:lnTo>
                    <a:pt x="29849" y="15745"/>
                  </a:lnTo>
                  <a:cubicBezTo>
                    <a:pt x="29637" y="15046"/>
                    <a:pt x="29545" y="14408"/>
                    <a:pt x="29545" y="13648"/>
                  </a:cubicBezTo>
                  <a:cubicBezTo>
                    <a:pt x="29545" y="13161"/>
                    <a:pt x="29485" y="12705"/>
                    <a:pt x="29211" y="12280"/>
                  </a:cubicBezTo>
                  <a:cubicBezTo>
                    <a:pt x="28937" y="11824"/>
                    <a:pt x="28573" y="11490"/>
                    <a:pt x="28269" y="11064"/>
                  </a:cubicBezTo>
                  <a:lnTo>
                    <a:pt x="28269" y="9848"/>
                  </a:lnTo>
                  <a:lnTo>
                    <a:pt x="27539" y="5107"/>
                  </a:lnTo>
                  <a:cubicBezTo>
                    <a:pt x="27509" y="4803"/>
                    <a:pt x="27509" y="4499"/>
                    <a:pt x="27418" y="4286"/>
                  </a:cubicBezTo>
                  <a:cubicBezTo>
                    <a:pt x="27235" y="3739"/>
                    <a:pt x="26202" y="3192"/>
                    <a:pt x="25594" y="2857"/>
                  </a:cubicBezTo>
                  <a:cubicBezTo>
                    <a:pt x="24682" y="2371"/>
                    <a:pt x="23740" y="1824"/>
                    <a:pt x="22858" y="1763"/>
                  </a:cubicBezTo>
                  <a:lnTo>
                    <a:pt x="22554" y="1763"/>
                  </a:lnTo>
                  <a:cubicBezTo>
                    <a:pt x="22281" y="1763"/>
                    <a:pt x="21977" y="1763"/>
                    <a:pt x="21642" y="1793"/>
                  </a:cubicBezTo>
                  <a:lnTo>
                    <a:pt x="21338" y="1824"/>
                  </a:lnTo>
                  <a:cubicBezTo>
                    <a:pt x="20974" y="1854"/>
                    <a:pt x="20548" y="2097"/>
                    <a:pt x="20062" y="2310"/>
                  </a:cubicBezTo>
                  <a:cubicBezTo>
                    <a:pt x="19332" y="2705"/>
                    <a:pt x="18390" y="3161"/>
                    <a:pt x="17235" y="3161"/>
                  </a:cubicBezTo>
                  <a:cubicBezTo>
                    <a:pt x="17083" y="3161"/>
                    <a:pt x="16901" y="3161"/>
                    <a:pt x="16749" y="3131"/>
                  </a:cubicBezTo>
                  <a:cubicBezTo>
                    <a:pt x="15715" y="3009"/>
                    <a:pt x="14925" y="2249"/>
                    <a:pt x="14135" y="1459"/>
                  </a:cubicBezTo>
                  <a:cubicBezTo>
                    <a:pt x="13922" y="1216"/>
                    <a:pt x="13588" y="912"/>
                    <a:pt x="13436" y="790"/>
                  </a:cubicBezTo>
                  <a:cubicBezTo>
                    <a:pt x="13010" y="638"/>
                    <a:pt x="12615" y="486"/>
                    <a:pt x="12220" y="395"/>
                  </a:cubicBezTo>
                  <a:lnTo>
                    <a:pt x="12098" y="334"/>
                  </a:lnTo>
                  <a:cubicBezTo>
                    <a:pt x="11642" y="243"/>
                    <a:pt x="10882" y="0"/>
                    <a:pt x="9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61" name="Google Shape;3261;p47"/>
            <p:cNvSpPr/>
            <p:nvPr/>
          </p:nvSpPr>
          <p:spPr>
            <a:xfrm>
              <a:off x="3790355" y="1501625"/>
              <a:ext cx="1442905" cy="3326327"/>
            </a:xfrm>
            <a:custGeom>
              <a:avLst/>
              <a:gdLst/>
              <a:ahLst/>
              <a:cxnLst/>
              <a:rect l="l" t="t" r="r" b="b"/>
              <a:pathLst>
                <a:path w="62221" h="143438" extrusionOk="0">
                  <a:moveTo>
                    <a:pt x="50397" y="11703"/>
                  </a:moveTo>
                  <a:cubicBezTo>
                    <a:pt x="50792" y="11490"/>
                    <a:pt x="51035" y="11126"/>
                    <a:pt x="51430" y="11673"/>
                  </a:cubicBezTo>
                  <a:cubicBezTo>
                    <a:pt x="51582" y="11855"/>
                    <a:pt x="51613" y="12129"/>
                    <a:pt x="51673" y="12341"/>
                  </a:cubicBezTo>
                  <a:cubicBezTo>
                    <a:pt x="51734" y="12949"/>
                    <a:pt x="51765" y="13557"/>
                    <a:pt x="51704" y="14165"/>
                  </a:cubicBezTo>
                  <a:cubicBezTo>
                    <a:pt x="51673" y="14469"/>
                    <a:pt x="51613" y="14773"/>
                    <a:pt x="51461" y="15047"/>
                  </a:cubicBezTo>
                  <a:cubicBezTo>
                    <a:pt x="51309" y="15320"/>
                    <a:pt x="51096" y="15533"/>
                    <a:pt x="50792" y="15594"/>
                  </a:cubicBezTo>
                  <a:cubicBezTo>
                    <a:pt x="50518" y="15624"/>
                    <a:pt x="50214" y="15533"/>
                    <a:pt x="49971" y="15351"/>
                  </a:cubicBezTo>
                  <a:cubicBezTo>
                    <a:pt x="49758" y="15168"/>
                    <a:pt x="49606" y="14925"/>
                    <a:pt x="49424" y="14712"/>
                  </a:cubicBezTo>
                  <a:cubicBezTo>
                    <a:pt x="49150" y="14287"/>
                    <a:pt x="48877" y="13861"/>
                    <a:pt x="48695" y="13405"/>
                  </a:cubicBezTo>
                  <a:cubicBezTo>
                    <a:pt x="48543" y="13101"/>
                    <a:pt x="48421" y="12706"/>
                    <a:pt x="48664" y="12433"/>
                  </a:cubicBezTo>
                  <a:cubicBezTo>
                    <a:pt x="48755" y="12311"/>
                    <a:pt x="48907" y="12250"/>
                    <a:pt x="49090" y="12189"/>
                  </a:cubicBezTo>
                  <a:cubicBezTo>
                    <a:pt x="49515" y="12098"/>
                    <a:pt x="50032" y="11977"/>
                    <a:pt x="50397" y="11703"/>
                  </a:cubicBezTo>
                  <a:close/>
                  <a:moveTo>
                    <a:pt x="51521" y="18785"/>
                  </a:moveTo>
                  <a:cubicBezTo>
                    <a:pt x="51461" y="18876"/>
                    <a:pt x="51400" y="18968"/>
                    <a:pt x="51309" y="18998"/>
                  </a:cubicBezTo>
                  <a:cubicBezTo>
                    <a:pt x="51248" y="19028"/>
                    <a:pt x="51217" y="18998"/>
                    <a:pt x="51126" y="18998"/>
                  </a:cubicBezTo>
                  <a:cubicBezTo>
                    <a:pt x="49302" y="18998"/>
                    <a:pt x="49120" y="17448"/>
                    <a:pt x="49150" y="17113"/>
                  </a:cubicBezTo>
                  <a:cubicBezTo>
                    <a:pt x="49150" y="16840"/>
                    <a:pt x="49120" y="16414"/>
                    <a:pt x="49242" y="16141"/>
                  </a:cubicBezTo>
                  <a:cubicBezTo>
                    <a:pt x="49424" y="15746"/>
                    <a:pt x="50245" y="16384"/>
                    <a:pt x="50457" y="16566"/>
                  </a:cubicBezTo>
                  <a:cubicBezTo>
                    <a:pt x="50761" y="16870"/>
                    <a:pt x="51005" y="17296"/>
                    <a:pt x="51248" y="17661"/>
                  </a:cubicBezTo>
                  <a:cubicBezTo>
                    <a:pt x="51430" y="18025"/>
                    <a:pt x="51613" y="18390"/>
                    <a:pt x="51521" y="18785"/>
                  </a:cubicBezTo>
                  <a:close/>
                  <a:moveTo>
                    <a:pt x="47904" y="7752"/>
                  </a:moveTo>
                  <a:cubicBezTo>
                    <a:pt x="48391" y="8329"/>
                    <a:pt x="48725" y="8998"/>
                    <a:pt x="49090" y="9667"/>
                  </a:cubicBezTo>
                  <a:cubicBezTo>
                    <a:pt x="49181" y="9910"/>
                    <a:pt x="49333" y="10183"/>
                    <a:pt x="49454" y="10426"/>
                  </a:cubicBezTo>
                  <a:cubicBezTo>
                    <a:pt x="49546" y="10518"/>
                    <a:pt x="49576" y="10670"/>
                    <a:pt x="49576" y="10822"/>
                  </a:cubicBezTo>
                  <a:cubicBezTo>
                    <a:pt x="49546" y="10943"/>
                    <a:pt x="49454" y="11034"/>
                    <a:pt x="49394" y="11126"/>
                  </a:cubicBezTo>
                  <a:cubicBezTo>
                    <a:pt x="49150" y="11399"/>
                    <a:pt x="48877" y="11612"/>
                    <a:pt x="48573" y="11794"/>
                  </a:cubicBezTo>
                  <a:cubicBezTo>
                    <a:pt x="48269" y="11946"/>
                    <a:pt x="47904" y="11946"/>
                    <a:pt x="47600" y="11733"/>
                  </a:cubicBezTo>
                  <a:cubicBezTo>
                    <a:pt x="47357" y="11581"/>
                    <a:pt x="47205" y="11369"/>
                    <a:pt x="47144" y="11095"/>
                  </a:cubicBezTo>
                  <a:cubicBezTo>
                    <a:pt x="47053" y="10822"/>
                    <a:pt x="47053" y="10548"/>
                    <a:pt x="47023" y="10305"/>
                  </a:cubicBezTo>
                  <a:cubicBezTo>
                    <a:pt x="47023" y="10062"/>
                    <a:pt x="46992" y="9879"/>
                    <a:pt x="46992" y="9667"/>
                  </a:cubicBezTo>
                  <a:cubicBezTo>
                    <a:pt x="46932" y="9302"/>
                    <a:pt x="46932" y="8998"/>
                    <a:pt x="46932" y="8664"/>
                  </a:cubicBezTo>
                  <a:cubicBezTo>
                    <a:pt x="46992" y="8147"/>
                    <a:pt x="47175" y="6961"/>
                    <a:pt x="47904" y="7752"/>
                  </a:cubicBezTo>
                  <a:close/>
                  <a:moveTo>
                    <a:pt x="47448" y="13040"/>
                  </a:moveTo>
                  <a:cubicBezTo>
                    <a:pt x="47509" y="13253"/>
                    <a:pt x="47631" y="13496"/>
                    <a:pt x="47691" y="13709"/>
                  </a:cubicBezTo>
                  <a:cubicBezTo>
                    <a:pt x="47904" y="14135"/>
                    <a:pt x="48056" y="14591"/>
                    <a:pt x="48208" y="15047"/>
                  </a:cubicBezTo>
                  <a:cubicBezTo>
                    <a:pt x="48330" y="15320"/>
                    <a:pt x="48421" y="15624"/>
                    <a:pt x="48421" y="15928"/>
                  </a:cubicBezTo>
                  <a:cubicBezTo>
                    <a:pt x="48421" y="16232"/>
                    <a:pt x="48239" y="16536"/>
                    <a:pt x="47965" y="16658"/>
                  </a:cubicBezTo>
                  <a:cubicBezTo>
                    <a:pt x="47661" y="16749"/>
                    <a:pt x="47357" y="16566"/>
                    <a:pt x="47114" y="16414"/>
                  </a:cubicBezTo>
                  <a:cubicBezTo>
                    <a:pt x="46476" y="16080"/>
                    <a:pt x="45898" y="15685"/>
                    <a:pt x="45290" y="15320"/>
                  </a:cubicBezTo>
                  <a:cubicBezTo>
                    <a:pt x="45169" y="15229"/>
                    <a:pt x="45047" y="15168"/>
                    <a:pt x="45017" y="15047"/>
                  </a:cubicBezTo>
                  <a:cubicBezTo>
                    <a:pt x="44956" y="14925"/>
                    <a:pt x="44925" y="14864"/>
                    <a:pt x="44925" y="14743"/>
                  </a:cubicBezTo>
                  <a:cubicBezTo>
                    <a:pt x="44925" y="14469"/>
                    <a:pt x="44925" y="14256"/>
                    <a:pt x="45017" y="13983"/>
                  </a:cubicBezTo>
                  <a:cubicBezTo>
                    <a:pt x="45077" y="13770"/>
                    <a:pt x="45199" y="13557"/>
                    <a:pt x="45229" y="13344"/>
                  </a:cubicBezTo>
                  <a:cubicBezTo>
                    <a:pt x="45533" y="12311"/>
                    <a:pt x="47114" y="11946"/>
                    <a:pt x="47448" y="13040"/>
                  </a:cubicBezTo>
                  <a:close/>
                  <a:moveTo>
                    <a:pt x="45625" y="11247"/>
                  </a:moveTo>
                  <a:cubicBezTo>
                    <a:pt x="45594" y="11369"/>
                    <a:pt x="45533" y="11490"/>
                    <a:pt x="45473" y="11551"/>
                  </a:cubicBezTo>
                  <a:cubicBezTo>
                    <a:pt x="45381" y="11642"/>
                    <a:pt x="45229" y="11673"/>
                    <a:pt x="45138" y="11703"/>
                  </a:cubicBezTo>
                  <a:cubicBezTo>
                    <a:pt x="44743" y="11794"/>
                    <a:pt x="44378" y="11825"/>
                    <a:pt x="43983" y="11794"/>
                  </a:cubicBezTo>
                  <a:cubicBezTo>
                    <a:pt x="43618" y="11733"/>
                    <a:pt x="43315" y="11642"/>
                    <a:pt x="43071" y="11278"/>
                  </a:cubicBezTo>
                  <a:cubicBezTo>
                    <a:pt x="43011" y="11126"/>
                    <a:pt x="42950" y="10943"/>
                    <a:pt x="42919" y="10761"/>
                  </a:cubicBezTo>
                  <a:cubicBezTo>
                    <a:pt x="42859" y="10153"/>
                    <a:pt x="42463" y="9515"/>
                    <a:pt x="43193" y="9271"/>
                  </a:cubicBezTo>
                  <a:cubicBezTo>
                    <a:pt x="43983" y="9059"/>
                    <a:pt x="44773" y="8694"/>
                    <a:pt x="45594" y="8633"/>
                  </a:cubicBezTo>
                  <a:cubicBezTo>
                    <a:pt x="46111" y="8603"/>
                    <a:pt x="45837" y="10578"/>
                    <a:pt x="45625" y="11247"/>
                  </a:cubicBezTo>
                  <a:close/>
                  <a:moveTo>
                    <a:pt x="38846" y="12159"/>
                  </a:moveTo>
                  <a:cubicBezTo>
                    <a:pt x="38694" y="11885"/>
                    <a:pt x="38846" y="11642"/>
                    <a:pt x="38968" y="11369"/>
                  </a:cubicBezTo>
                  <a:cubicBezTo>
                    <a:pt x="39454" y="10335"/>
                    <a:pt x="40123" y="7995"/>
                    <a:pt x="41187" y="8785"/>
                  </a:cubicBezTo>
                  <a:cubicBezTo>
                    <a:pt x="41369" y="8937"/>
                    <a:pt x="41400" y="9211"/>
                    <a:pt x="41491" y="9454"/>
                  </a:cubicBezTo>
                  <a:cubicBezTo>
                    <a:pt x="41521" y="9575"/>
                    <a:pt x="42007" y="11338"/>
                    <a:pt x="41825" y="11946"/>
                  </a:cubicBezTo>
                  <a:cubicBezTo>
                    <a:pt x="41734" y="12159"/>
                    <a:pt x="41643" y="12402"/>
                    <a:pt x="41400" y="12554"/>
                  </a:cubicBezTo>
                  <a:cubicBezTo>
                    <a:pt x="41187" y="12706"/>
                    <a:pt x="40883" y="12737"/>
                    <a:pt x="40609" y="12737"/>
                  </a:cubicBezTo>
                  <a:cubicBezTo>
                    <a:pt x="40153" y="12737"/>
                    <a:pt x="39728" y="12645"/>
                    <a:pt x="39302" y="12493"/>
                  </a:cubicBezTo>
                  <a:cubicBezTo>
                    <a:pt x="39120" y="12433"/>
                    <a:pt x="38938" y="12311"/>
                    <a:pt x="38846" y="12159"/>
                  </a:cubicBezTo>
                  <a:close/>
                  <a:moveTo>
                    <a:pt x="38786" y="14530"/>
                  </a:moveTo>
                  <a:lnTo>
                    <a:pt x="38603" y="14530"/>
                  </a:lnTo>
                  <a:lnTo>
                    <a:pt x="37782" y="14530"/>
                  </a:lnTo>
                  <a:cubicBezTo>
                    <a:pt x="37600" y="14530"/>
                    <a:pt x="37448" y="14530"/>
                    <a:pt x="37296" y="14439"/>
                  </a:cubicBezTo>
                  <a:cubicBezTo>
                    <a:pt x="36962" y="14226"/>
                    <a:pt x="36931" y="13466"/>
                    <a:pt x="37023" y="13132"/>
                  </a:cubicBezTo>
                  <a:cubicBezTo>
                    <a:pt x="37175" y="12737"/>
                    <a:pt x="37904" y="12797"/>
                    <a:pt x="38208" y="12919"/>
                  </a:cubicBezTo>
                  <a:cubicBezTo>
                    <a:pt x="38360" y="12949"/>
                    <a:pt x="38482" y="13071"/>
                    <a:pt x="38603" y="13192"/>
                  </a:cubicBezTo>
                  <a:cubicBezTo>
                    <a:pt x="38816" y="13375"/>
                    <a:pt x="39059" y="13588"/>
                    <a:pt x="39090" y="13861"/>
                  </a:cubicBezTo>
                  <a:cubicBezTo>
                    <a:pt x="39211" y="14104"/>
                    <a:pt x="39059" y="14469"/>
                    <a:pt x="38786" y="14530"/>
                  </a:cubicBezTo>
                  <a:close/>
                  <a:moveTo>
                    <a:pt x="40488" y="13466"/>
                  </a:moveTo>
                  <a:cubicBezTo>
                    <a:pt x="41096" y="13314"/>
                    <a:pt x="41673" y="13192"/>
                    <a:pt x="42281" y="12949"/>
                  </a:cubicBezTo>
                  <a:cubicBezTo>
                    <a:pt x="42676" y="12797"/>
                    <a:pt x="43102" y="12645"/>
                    <a:pt x="43527" y="12737"/>
                  </a:cubicBezTo>
                  <a:cubicBezTo>
                    <a:pt x="43983" y="12797"/>
                    <a:pt x="44378" y="13223"/>
                    <a:pt x="44439" y="13709"/>
                  </a:cubicBezTo>
                  <a:cubicBezTo>
                    <a:pt x="44470" y="14165"/>
                    <a:pt x="44196" y="14682"/>
                    <a:pt x="43770" y="14864"/>
                  </a:cubicBezTo>
                  <a:cubicBezTo>
                    <a:pt x="43527" y="14925"/>
                    <a:pt x="43315" y="14986"/>
                    <a:pt x="43041" y="14986"/>
                  </a:cubicBezTo>
                  <a:cubicBezTo>
                    <a:pt x="42494" y="15016"/>
                    <a:pt x="41916" y="15047"/>
                    <a:pt x="41400" y="14986"/>
                  </a:cubicBezTo>
                  <a:cubicBezTo>
                    <a:pt x="40852" y="14895"/>
                    <a:pt x="40336" y="14682"/>
                    <a:pt x="39941" y="14256"/>
                  </a:cubicBezTo>
                  <a:cubicBezTo>
                    <a:pt x="39545" y="13770"/>
                    <a:pt x="40062" y="13527"/>
                    <a:pt x="40488" y="13466"/>
                  </a:cubicBezTo>
                  <a:close/>
                  <a:moveTo>
                    <a:pt x="42129" y="7539"/>
                  </a:moveTo>
                  <a:cubicBezTo>
                    <a:pt x="42311" y="7144"/>
                    <a:pt x="42494" y="6779"/>
                    <a:pt x="42707" y="6353"/>
                  </a:cubicBezTo>
                  <a:cubicBezTo>
                    <a:pt x="42859" y="6019"/>
                    <a:pt x="42950" y="5654"/>
                    <a:pt x="43071" y="5320"/>
                  </a:cubicBezTo>
                  <a:cubicBezTo>
                    <a:pt x="43102" y="5138"/>
                    <a:pt x="43163" y="4651"/>
                    <a:pt x="43345" y="4530"/>
                  </a:cubicBezTo>
                  <a:cubicBezTo>
                    <a:pt x="43558" y="4408"/>
                    <a:pt x="44014" y="4712"/>
                    <a:pt x="44166" y="4834"/>
                  </a:cubicBezTo>
                  <a:cubicBezTo>
                    <a:pt x="44439" y="5016"/>
                    <a:pt x="44622" y="5259"/>
                    <a:pt x="44865" y="5442"/>
                  </a:cubicBezTo>
                  <a:cubicBezTo>
                    <a:pt x="45077" y="5654"/>
                    <a:pt x="45290" y="5928"/>
                    <a:pt x="45351" y="6232"/>
                  </a:cubicBezTo>
                  <a:cubicBezTo>
                    <a:pt x="45442" y="6536"/>
                    <a:pt x="45321" y="6840"/>
                    <a:pt x="45138" y="7113"/>
                  </a:cubicBezTo>
                  <a:cubicBezTo>
                    <a:pt x="44530" y="7904"/>
                    <a:pt x="42251" y="8208"/>
                    <a:pt x="42159" y="8147"/>
                  </a:cubicBezTo>
                  <a:cubicBezTo>
                    <a:pt x="41977" y="7995"/>
                    <a:pt x="42038" y="7721"/>
                    <a:pt x="42129" y="7539"/>
                  </a:cubicBezTo>
                  <a:close/>
                  <a:moveTo>
                    <a:pt x="38938" y="6049"/>
                  </a:moveTo>
                  <a:cubicBezTo>
                    <a:pt x="39150" y="5654"/>
                    <a:pt x="39272" y="5198"/>
                    <a:pt x="39272" y="4742"/>
                  </a:cubicBezTo>
                  <a:cubicBezTo>
                    <a:pt x="39272" y="4439"/>
                    <a:pt x="39272" y="4165"/>
                    <a:pt x="39241" y="3861"/>
                  </a:cubicBezTo>
                  <a:cubicBezTo>
                    <a:pt x="39241" y="3679"/>
                    <a:pt x="39090" y="3405"/>
                    <a:pt x="39302" y="3344"/>
                  </a:cubicBezTo>
                  <a:cubicBezTo>
                    <a:pt x="39515" y="3253"/>
                    <a:pt x="39728" y="3253"/>
                    <a:pt x="39971" y="3253"/>
                  </a:cubicBezTo>
                  <a:cubicBezTo>
                    <a:pt x="40366" y="3314"/>
                    <a:pt x="40822" y="3466"/>
                    <a:pt x="41156" y="3679"/>
                  </a:cubicBezTo>
                  <a:cubicBezTo>
                    <a:pt x="41278" y="3770"/>
                    <a:pt x="41430" y="3861"/>
                    <a:pt x="41521" y="3983"/>
                  </a:cubicBezTo>
                  <a:cubicBezTo>
                    <a:pt x="41643" y="4104"/>
                    <a:pt x="41734" y="4256"/>
                    <a:pt x="41764" y="4439"/>
                  </a:cubicBezTo>
                  <a:cubicBezTo>
                    <a:pt x="41916" y="5442"/>
                    <a:pt x="40670" y="7569"/>
                    <a:pt x="40336" y="7660"/>
                  </a:cubicBezTo>
                  <a:cubicBezTo>
                    <a:pt x="39910" y="7843"/>
                    <a:pt x="38299" y="7144"/>
                    <a:pt x="38938" y="6049"/>
                  </a:cubicBezTo>
                  <a:close/>
                  <a:moveTo>
                    <a:pt x="38634" y="8603"/>
                  </a:moveTo>
                  <a:cubicBezTo>
                    <a:pt x="38694" y="8664"/>
                    <a:pt x="38816" y="8694"/>
                    <a:pt x="38846" y="8785"/>
                  </a:cubicBezTo>
                  <a:cubicBezTo>
                    <a:pt x="39059" y="9059"/>
                    <a:pt x="38968" y="9454"/>
                    <a:pt x="38846" y="9758"/>
                  </a:cubicBezTo>
                  <a:cubicBezTo>
                    <a:pt x="38634" y="10487"/>
                    <a:pt x="38330" y="11247"/>
                    <a:pt x="37752" y="11794"/>
                  </a:cubicBezTo>
                  <a:cubicBezTo>
                    <a:pt x="37570" y="11946"/>
                    <a:pt x="37418" y="12068"/>
                    <a:pt x="37175" y="12189"/>
                  </a:cubicBezTo>
                  <a:cubicBezTo>
                    <a:pt x="36992" y="12311"/>
                    <a:pt x="36810" y="12372"/>
                    <a:pt x="36597" y="12433"/>
                  </a:cubicBezTo>
                  <a:cubicBezTo>
                    <a:pt x="36384" y="12463"/>
                    <a:pt x="36172" y="12372"/>
                    <a:pt x="35928" y="12311"/>
                  </a:cubicBezTo>
                  <a:cubicBezTo>
                    <a:pt x="35685" y="12220"/>
                    <a:pt x="35503" y="12159"/>
                    <a:pt x="35320" y="12037"/>
                  </a:cubicBezTo>
                  <a:cubicBezTo>
                    <a:pt x="35138" y="11916"/>
                    <a:pt x="34986" y="11733"/>
                    <a:pt x="34895" y="11521"/>
                  </a:cubicBezTo>
                  <a:cubicBezTo>
                    <a:pt x="34864" y="11430"/>
                    <a:pt x="34864" y="11308"/>
                    <a:pt x="34895" y="11247"/>
                  </a:cubicBezTo>
                  <a:cubicBezTo>
                    <a:pt x="34925" y="10943"/>
                    <a:pt x="35016" y="10639"/>
                    <a:pt x="35138" y="10335"/>
                  </a:cubicBezTo>
                  <a:lnTo>
                    <a:pt x="35472" y="9302"/>
                  </a:lnTo>
                  <a:cubicBezTo>
                    <a:pt x="35533" y="9028"/>
                    <a:pt x="36293" y="8238"/>
                    <a:pt x="36536" y="8238"/>
                  </a:cubicBezTo>
                  <a:cubicBezTo>
                    <a:pt x="36931" y="8238"/>
                    <a:pt x="37296" y="8238"/>
                    <a:pt x="37691" y="8268"/>
                  </a:cubicBezTo>
                  <a:cubicBezTo>
                    <a:pt x="37904" y="8268"/>
                    <a:pt x="38117" y="8329"/>
                    <a:pt x="38330" y="8390"/>
                  </a:cubicBezTo>
                  <a:cubicBezTo>
                    <a:pt x="38451" y="8420"/>
                    <a:pt x="38512" y="8512"/>
                    <a:pt x="38634" y="8603"/>
                  </a:cubicBezTo>
                  <a:close/>
                  <a:moveTo>
                    <a:pt x="35868" y="14256"/>
                  </a:moveTo>
                  <a:cubicBezTo>
                    <a:pt x="35564" y="14378"/>
                    <a:pt x="35199" y="14317"/>
                    <a:pt x="34895" y="14287"/>
                  </a:cubicBezTo>
                  <a:cubicBezTo>
                    <a:pt x="34682" y="14256"/>
                    <a:pt x="34500" y="14226"/>
                    <a:pt x="34257" y="14104"/>
                  </a:cubicBezTo>
                  <a:cubicBezTo>
                    <a:pt x="34074" y="14013"/>
                    <a:pt x="33892" y="13861"/>
                    <a:pt x="33770" y="13679"/>
                  </a:cubicBezTo>
                  <a:cubicBezTo>
                    <a:pt x="33679" y="13557"/>
                    <a:pt x="33649" y="13405"/>
                    <a:pt x="33618" y="13314"/>
                  </a:cubicBezTo>
                  <a:lnTo>
                    <a:pt x="33497" y="12949"/>
                  </a:lnTo>
                  <a:cubicBezTo>
                    <a:pt x="33436" y="12706"/>
                    <a:pt x="33436" y="12433"/>
                    <a:pt x="33497" y="12159"/>
                  </a:cubicBezTo>
                  <a:cubicBezTo>
                    <a:pt x="33497" y="12129"/>
                    <a:pt x="33527" y="12037"/>
                    <a:pt x="33557" y="12007"/>
                  </a:cubicBezTo>
                  <a:cubicBezTo>
                    <a:pt x="33618" y="11977"/>
                    <a:pt x="33679" y="11946"/>
                    <a:pt x="33770" y="11946"/>
                  </a:cubicBezTo>
                  <a:cubicBezTo>
                    <a:pt x="33831" y="11946"/>
                    <a:pt x="33922" y="11946"/>
                    <a:pt x="33953" y="11977"/>
                  </a:cubicBezTo>
                  <a:cubicBezTo>
                    <a:pt x="34074" y="12007"/>
                    <a:pt x="34226" y="12037"/>
                    <a:pt x="34317" y="12068"/>
                  </a:cubicBezTo>
                  <a:cubicBezTo>
                    <a:pt x="34500" y="12129"/>
                    <a:pt x="34591" y="12250"/>
                    <a:pt x="34743" y="12311"/>
                  </a:cubicBezTo>
                  <a:cubicBezTo>
                    <a:pt x="34986" y="12463"/>
                    <a:pt x="35199" y="12615"/>
                    <a:pt x="35381" y="12767"/>
                  </a:cubicBezTo>
                  <a:cubicBezTo>
                    <a:pt x="35594" y="12888"/>
                    <a:pt x="35776" y="13040"/>
                    <a:pt x="35989" y="13132"/>
                  </a:cubicBezTo>
                  <a:cubicBezTo>
                    <a:pt x="36111" y="13253"/>
                    <a:pt x="36080" y="14165"/>
                    <a:pt x="35868" y="14256"/>
                  </a:cubicBezTo>
                  <a:close/>
                  <a:moveTo>
                    <a:pt x="34591" y="5290"/>
                  </a:moveTo>
                  <a:cubicBezTo>
                    <a:pt x="34652" y="4682"/>
                    <a:pt x="34743" y="4104"/>
                    <a:pt x="34834" y="3496"/>
                  </a:cubicBezTo>
                  <a:cubicBezTo>
                    <a:pt x="34986" y="2402"/>
                    <a:pt x="36688" y="2615"/>
                    <a:pt x="37327" y="2767"/>
                  </a:cubicBezTo>
                  <a:cubicBezTo>
                    <a:pt x="37570" y="2858"/>
                    <a:pt x="38482" y="3010"/>
                    <a:pt x="37965" y="5350"/>
                  </a:cubicBezTo>
                  <a:cubicBezTo>
                    <a:pt x="37874" y="5806"/>
                    <a:pt x="37539" y="6445"/>
                    <a:pt x="37205" y="6809"/>
                  </a:cubicBezTo>
                  <a:cubicBezTo>
                    <a:pt x="37144" y="6870"/>
                    <a:pt x="37053" y="6992"/>
                    <a:pt x="36962" y="6992"/>
                  </a:cubicBezTo>
                  <a:cubicBezTo>
                    <a:pt x="36871" y="7022"/>
                    <a:pt x="36810" y="6992"/>
                    <a:pt x="36719" y="6992"/>
                  </a:cubicBezTo>
                  <a:cubicBezTo>
                    <a:pt x="36597" y="6992"/>
                    <a:pt x="36506" y="6992"/>
                    <a:pt x="36384" y="6961"/>
                  </a:cubicBezTo>
                  <a:lnTo>
                    <a:pt x="36172" y="6840"/>
                  </a:lnTo>
                  <a:cubicBezTo>
                    <a:pt x="35837" y="6688"/>
                    <a:pt x="35594" y="6536"/>
                    <a:pt x="35320" y="6353"/>
                  </a:cubicBezTo>
                  <a:cubicBezTo>
                    <a:pt x="35108" y="6141"/>
                    <a:pt x="34895" y="5928"/>
                    <a:pt x="34713" y="5685"/>
                  </a:cubicBezTo>
                  <a:cubicBezTo>
                    <a:pt x="34682" y="5624"/>
                    <a:pt x="34652" y="5594"/>
                    <a:pt x="34591" y="5502"/>
                  </a:cubicBezTo>
                  <a:close/>
                  <a:moveTo>
                    <a:pt x="34287" y="6992"/>
                  </a:moveTo>
                  <a:cubicBezTo>
                    <a:pt x="34591" y="7326"/>
                    <a:pt x="34713" y="7782"/>
                    <a:pt x="34743" y="8238"/>
                  </a:cubicBezTo>
                  <a:cubicBezTo>
                    <a:pt x="34804" y="8694"/>
                    <a:pt x="34713" y="9150"/>
                    <a:pt x="34561" y="9606"/>
                  </a:cubicBezTo>
                  <a:cubicBezTo>
                    <a:pt x="34500" y="9879"/>
                    <a:pt x="34409" y="10092"/>
                    <a:pt x="34257" y="10335"/>
                  </a:cubicBezTo>
                  <a:cubicBezTo>
                    <a:pt x="33953" y="10791"/>
                    <a:pt x="33466" y="11095"/>
                    <a:pt x="32919" y="11247"/>
                  </a:cubicBezTo>
                  <a:cubicBezTo>
                    <a:pt x="32402" y="11399"/>
                    <a:pt x="31156" y="11338"/>
                    <a:pt x="31095" y="11126"/>
                  </a:cubicBezTo>
                  <a:cubicBezTo>
                    <a:pt x="31095" y="10974"/>
                    <a:pt x="31795" y="10639"/>
                    <a:pt x="31855" y="9150"/>
                  </a:cubicBezTo>
                  <a:cubicBezTo>
                    <a:pt x="31886" y="8633"/>
                    <a:pt x="31734" y="8056"/>
                    <a:pt x="31521" y="7569"/>
                  </a:cubicBezTo>
                  <a:cubicBezTo>
                    <a:pt x="31460" y="7387"/>
                    <a:pt x="31126" y="7022"/>
                    <a:pt x="31126" y="6840"/>
                  </a:cubicBezTo>
                  <a:cubicBezTo>
                    <a:pt x="31126" y="6566"/>
                    <a:pt x="31551" y="6627"/>
                    <a:pt x="31734" y="6627"/>
                  </a:cubicBezTo>
                  <a:lnTo>
                    <a:pt x="33375" y="6627"/>
                  </a:lnTo>
                  <a:cubicBezTo>
                    <a:pt x="33557" y="6627"/>
                    <a:pt x="33770" y="6627"/>
                    <a:pt x="33922" y="6688"/>
                  </a:cubicBezTo>
                  <a:cubicBezTo>
                    <a:pt x="34105" y="6809"/>
                    <a:pt x="34226" y="6870"/>
                    <a:pt x="34287" y="6992"/>
                  </a:cubicBezTo>
                  <a:close/>
                  <a:moveTo>
                    <a:pt x="29515" y="12311"/>
                  </a:moveTo>
                  <a:cubicBezTo>
                    <a:pt x="29424" y="12159"/>
                    <a:pt x="29272" y="11946"/>
                    <a:pt x="29576" y="11733"/>
                  </a:cubicBezTo>
                  <a:cubicBezTo>
                    <a:pt x="29819" y="11642"/>
                    <a:pt x="30001" y="11794"/>
                    <a:pt x="30184" y="11855"/>
                  </a:cubicBezTo>
                  <a:cubicBezTo>
                    <a:pt x="30791" y="12129"/>
                    <a:pt x="31491" y="12129"/>
                    <a:pt x="32098" y="12341"/>
                  </a:cubicBezTo>
                  <a:cubicBezTo>
                    <a:pt x="32646" y="12585"/>
                    <a:pt x="32646" y="13466"/>
                    <a:pt x="32737" y="13679"/>
                  </a:cubicBezTo>
                  <a:cubicBezTo>
                    <a:pt x="32919" y="14408"/>
                    <a:pt x="31399" y="14591"/>
                    <a:pt x="30943" y="14621"/>
                  </a:cubicBezTo>
                  <a:cubicBezTo>
                    <a:pt x="30639" y="14651"/>
                    <a:pt x="29515" y="14773"/>
                    <a:pt x="29606" y="14074"/>
                  </a:cubicBezTo>
                  <a:cubicBezTo>
                    <a:pt x="29697" y="13496"/>
                    <a:pt x="29788" y="12858"/>
                    <a:pt x="29515" y="12311"/>
                  </a:cubicBezTo>
                  <a:close/>
                  <a:moveTo>
                    <a:pt x="30913" y="4195"/>
                  </a:moveTo>
                  <a:cubicBezTo>
                    <a:pt x="31035" y="3891"/>
                    <a:pt x="31217" y="3618"/>
                    <a:pt x="31187" y="3283"/>
                  </a:cubicBezTo>
                  <a:cubicBezTo>
                    <a:pt x="31156" y="3010"/>
                    <a:pt x="30883" y="2250"/>
                    <a:pt x="31339" y="2220"/>
                  </a:cubicBezTo>
                  <a:cubicBezTo>
                    <a:pt x="31855" y="2220"/>
                    <a:pt x="32007" y="2220"/>
                    <a:pt x="32554" y="2280"/>
                  </a:cubicBezTo>
                  <a:cubicBezTo>
                    <a:pt x="32767" y="2311"/>
                    <a:pt x="33010" y="2372"/>
                    <a:pt x="33193" y="2463"/>
                  </a:cubicBezTo>
                  <a:cubicBezTo>
                    <a:pt x="33314" y="2554"/>
                    <a:pt x="33406" y="2676"/>
                    <a:pt x="33497" y="2767"/>
                  </a:cubicBezTo>
                  <a:cubicBezTo>
                    <a:pt x="33831" y="3223"/>
                    <a:pt x="33922" y="3831"/>
                    <a:pt x="33740" y="4378"/>
                  </a:cubicBezTo>
                  <a:cubicBezTo>
                    <a:pt x="33527" y="4894"/>
                    <a:pt x="33071" y="5290"/>
                    <a:pt x="32524" y="5442"/>
                  </a:cubicBezTo>
                  <a:cubicBezTo>
                    <a:pt x="32250" y="5502"/>
                    <a:pt x="30305" y="5594"/>
                    <a:pt x="30913" y="4195"/>
                  </a:cubicBezTo>
                  <a:close/>
                  <a:moveTo>
                    <a:pt x="30791" y="10122"/>
                  </a:moveTo>
                  <a:cubicBezTo>
                    <a:pt x="30700" y="10305"/>
                    <a:pt x="30548" y="10487"/>
                    <a:pt x="30336" y="10670"/>
                  </a:cubicBezTo>
                  <a:cubicBezTo>
                    <a:pt x="30153" y="10822"/>
                    <a:pt x="29971" y="11034"/>
                    <a:pt x="29728" y="11034"/>
                  </a:cubicBezTo>
                  <a:cubicBezTo>
                    <a:pt x="27965" y="11034"/>
                    <a:pt x="27843" y="10305"/>
                    <a:pt x="27873" y="10183"/>
                  </a:cubicBezTo>
                  <a:cubicBezTo>
                    <a:pt x="27904" y="9606"/>
                    <a:pt x="28907" y="9089"/>
                    <a:pt x="29636" y="9119"/>
                  </a:cubicBezTo>
                  <a:cubicBezTo>
                    <a:pt x="31156" y="9211"/>
                    <a:pt x="30852" y="10031"/>
                    <a:pt x="30791" y="10122"/>
                  </a:cubicBezTo>
                  <a:close/>
                  <a:moveTo>
                    <a:pt x="27752" y="11825"/>
                  </a:moveTo>
                  <a:cubicBezTo>
                    <a:pt x="27904" y="11855"/>
                    <a:pt x="28725" y="12037"/>
                    <a:pt x="28907" y="12433"/>
                  </a:cubicBezTo>
                  <a:cubicBezTo>
                    <a:pt x="28937" y="12493"/>
                    <a:pt x="29059" y="12828"/>
                    <a:pt x="29089" y="12919"/>
                  </a:cubicBezTo>
                  <a:cubicBezTo>
                    <a:pt x="29120" y="13071"/>
                    <a:pt x="29120" y="13223"/>
                    <a:pt x="29120" y="13375"/>
                  </a:cubicBezTo>
                  <a:cubicBezTo>
                    <a:pt x="29120" y="13557"/>
                    <a:pt x="29120" y="13709"/>
                    <a:pt x="29089" y="13922"/>
                  </a:cubicBezTo>
                  <a:cubicBezTo>
                    <a:pt x="29029" y="14256"/>
                    <a:pt x="28755" y="14560"/>
                    <a:pt x="28451" y="14682"/>
                  </a:cubicBezTo>
                  <a:cubicBezTo>
                    <a:pt x="28117" y="14834"/>
                    <a:pt x="27691" y="14773"/>
                    <a:pt x="27296" y="14773"/>
                  </a:cubicBezTo>
                  <a:cubicBezTo>
                    <a:pt x="26688" y="14743"/>
                    <a:pt x="25776" y="14773"/>
                    <a:pt x="25776" y="14226"/>
                  </a:cubicBezTo>
                  <a:cubicBezTo>
                    <a:pt x="25715" y="12888"/>
                    <a:pt x="27053" y="11703"/>
                    <a:pt x="27752" y="11825"/>
                  </a:cubicBezTo>
                  <a:close/>
                  <a:moveTo>
                    <a:pt x="24986" y="13405"/>
                  </a:moveTo>
                  <a:cubicBezTo>
                    <a:pt x="24530" y="13800"/>
                    <a:pt x="23952" y="12159"/>
                    <a:pt x="24317" y="11338"/>
                  </a:cubicBezTo>
                  <a:cubicBezTo>
                    <a:pt x="24378" y="11186"/>
                    <a:pt x="24500" y="10822"/>
                    <a:pt x="24652" y="10761"/>
                  </a:cubicBezTo>
                  <a:cubicBezTo>
                    <a:pt x="24925" y="10639"/>
                    <a:pt x="25168" y="10457"/>
                    <a:pt x="25442" y="10366"/>
                  </a:cubicBezTo>
                  <a:cubicBezTo>
                    <a:pt x="25685" y="10305"/>
                    <a:pt x="26141" y="10214"/>
                    <a:pt x="26354" y="10426"/>
                  </a:cubicBezTo>
                  <a:cubicBezTo>
                    <a:pt x="26597" y="10609"/>
                    <a:pt x="26536" y="11065"/>
                    <a:pt x="26445" y="11278"/>
                  </a:cubicBezTo>
                  <a:cubicBezTo>
                    <a:pt x="26323" y="11430"/>
                    <a:pt x="25168" y="13223"/>
                    <a:pt x="24986" y="13405"/>
                  </a:cubicBezTo>
                  <a:close/>
                  <a:moveTo>
                    <a:pt x="30548" y="7539"/>
                  </a:moveTo>
                  <a:cubicBezTo>
                    <a:pt x="30579" y="7691"/>
                    <a:pt x="30579" y="7873"/>
                    <a:pt x="30548" y="8025"/>
                  </a:cubicBezTo>
                  <a:cubicBezTo>
                    <a:pt x="30488" y="8177"/>
                    <a:pt x="30427" y="8329"/>
                    <a:pt x="30275" y="8390"/>
                  </a:cubicBezTo>
                  <a:cubicBezTo>
                    <a:pt x="30153" y="8420"/>
                    <a:pt x="30032" y="8420"/>
                    <a:pt x="29940" y="8420"/>
                  </a:cubicBezTo>
                  <a:cubicBezTo>
                    <a:pt x="29393" y="8390"/>
                    <a:pt x="28877" y="8147"/>
                    <a:pt x="28421" y="7873"/>
                  </a:cubicBezTo>
                  <a:cubicBezTo>
                    <a:pt x="28147" y="7721"/>
                    <a:pt x="27873" y="7569"/>
                    <a:pt x="27570" y="7387"/>
                  </a:cubicBezTo>
                  <a:cubicBezTo>
                    <a:pt x="27357" y="7205"/>
                    <a:pt x="26445" y="6840"/>
                    <a:pt x="26810" y="6505"/>
                  </a:cubicBezTo>
                  <a:cubicBezTo>
                    <a:pt x="26901" y="6414"/>
                    <a:pt x="26992" y="6384"/>
                    <a:pt x="27114" y="6384"/>
                  </a:cubicBezTo>
                  <a:cubicBezTo>
                    <a:pt x="27752" y="6232"/>
                    <a:pt x="28481" y="6262"/>
                    <a:pt x="29120" y="6262"/>
                  </a:cubicBezTo>
                  <a:cubicBezTo>
                    <a:pt x="29272" y="6262"/>
                    <a:pt x="29424" y="6262"/>
                    <a:pt x="29576" y="6353"/>
                  </a:cubicBezTo>
                  <a:cubicBezTo>
                    <a:pt x="29728" y="6384"/>
                    <a:pt x="29849" y="6505"/>
                    <a:pt x="30001" y="6566"/>
                  </a:cubicBezTo>
                  <a:cubicBezTo>
                    <a:pt x="30092" y="6657"/>
                    <a:pt x="30184" y="6688"/>
                    <a:pt x="30244" y="6779"/>
                  </a:cubicBezTo>
                  <a:cubicBezTo>
                    <a:pt x="30457" y="6992"/>
                    <a:pt x="30488" y="7265"/>
                    <a:pt x="30548" y="7539"/>
                  </a:cubicBezTo>
                  <a:close/>
                  <a:moveTo>
                    <a:pt x="24955" y="2888"/>
                  </a:moveTo>
                  <a:cubicBezTo>
                    <a:pt x="25290" y="2524"/>
                    <a:pt x="25867" y="2615"/>
                    <a:pt x="26354" y="2615"/>
                  </a:cubicBezTo>
                  <a:cubicBezTo>
                    <a:pt x="27053" y="2615"/>
                    <a:pt x="27691" y="2341"/>
                    <a:pt x="28360" y="2250"/>
                  </a:cubicBezTo>
                  <a:cubicBezTo>
                    <a:pt x="28785" y="2159"/>
                    <a:pt x="29241" y="2128"/>
                    <a:pt x="29667" y="2280"/>
                  </a:cubicBezTo>
                  <a:cubicBezTo>
                    <a:pt x="30092" y="2432"/>
                    <a:pt x="30092" y="2828"/>
                    <a:pt x="30032" y="3223"/>
                  </a:cubicBezTo>
                  <a:cubicBezTo>
                    <a:pt x="30001" y="3861"/>
                    <a:pt x="29545" y="4256"/>
                    <a:pt x="29332" y="4864"/>
                  </a:cubicBezTo>
                  <a:cubicBezTo>
                    <a:pt x="29181" y="5198"/>
                    <a:pt x="29211" y="5502"/>
                    <a:pt x="28877" y="5594"/>
                  </a:cubicBezTo>
                  <a:cubicBezTo>
                    <a:pt x="27843" y="5898"/>
                    <a:pt x="25928" y="5563"/>
                    <a:pt x="25776" y="5442"/>
                  </a:cubicBezTo>
                  <a:cubicBezTo>
                    <a:pt x="25411" y="5198"/>
                    <a:pt x="25168" y="4864"/>
                    <a:pt x="25077" y="4469"/>
                  </a:cubicBezTo>
                  <a:cubicBezTo>
                    <a:pt x="24955" y="4226"/>
                    <a:pt x="24834" y="3952"/>
                    <a:pt x="24804" y="3679"/>
                  </a:cubicBezTo>
                  <a:cubicBezTo>
                    <a:pt x="24712" y="3375"/>
                    <a:pt x="24773" y="3071"/>
                    <a:pt x="24955" y="2888"/>
                  </a:cubicBezTo>
                  <a:close/>
                  <a:moveTo>
                    <a:pt x="24621" y="6992"/>
                  </a:moveTo>
                  <a:cubicBezTo>
                    <a:pt x="24925" y="6870"/>
                    <a:pt x="25411" y="7083"/>
                    <a:pt x="25685" y="7174"/>
                  </a:cubicBezTo>
                  <a:cubicBezTo>
                    <a:pt x="26050" y="7326"/>
                    <a:pt x="26384" y="7539"/>
                    <a:pt x="26749" y="7752"/>
                  </a:cubicBezTo>
                  <a:cubicBezTo>
                    <a:pt x="26962" y="7873"/>
                    <a:pt x="27144" y="8025"/>
                    <a:pt x="27296" y="8208"/>
                  </a:cubicBezTo>
                  <a:cubicBezTo>
                    <a:pt x="27448" y="8390"/>
                    <a:pt x="27539" y="8664"/>
                    <a:pt x="27448" y="8937"/>
                  </a:cubicBezTo>
                  <a:cubicBezTo>
                    <a:pt x="27357" y="9241"/>
                    <a:pt x="27053" y="9393"/>
                    <a:pt x="26749" y="9423"/>
                  </a:cubicBezTo>
                  <a:cubicBezTo>
                    <a:pt x="26445" y="9515"/>
                    <a:pt x="26141" y="9454"/>
                    <a:pt x="25837" y="9545"/>
                  </a:cubicBezTo>
                  <a:cubicBezTo>
                    <a:pt x="25472" y="9606"/>
                    <a:pt x="23497" y="10183"/>
                    <a:pt x="24074" y="9059"/>
                  </a:cubicBezTo>
                  <a:cubicBezTo>
                    <a:pt x="24256" y="8664"/>
                    <a:pt x="24348" y="8208"/>
                    <a:pt x="24348" y="7782"/>
                  </a:cubicBezTo>
                  <a:cubicBezTo>
                    <a:pt x="24408" y="7539"/>
                    <a:pt x="24317" y="7144"/>
                    <a:pt x="24621" y="6992"/>
                  </a:cubicBezTo>
                  <a:close/>
                  <a:moveTo>
                    <a:pt x="23588" y="3648"/>
                  </a:moveTo>
                  <a:cubicBezTo>
                    <a:pt x="24013" y="4074"/>
                    <a:pt x="24500" y="5138"/>
                    <a:pt x="24378" y="5746"/>
                  </a:cubicBezTo>
                  <a:cubicBezTo>
                    <a:pt x="24378" y="5806"/>
                    <a:pt x="24348" y="5867"/>
                    <a:pt x="24317" y="5928"/>
                  </a:cubicBezTo>
                  <a:cubicBezTo>
                    <a:pt x="24226" y="6049"/>
                    <a:pt x="24044" y="6080"/>
                    <a:pt x="23892" y="6080"/>
                  </a:cubicBezTo>
                  <a:cubicBezTo>
                    <a:pt x="23588" y="6080"/>
                    <a:pt x="23284" y="5472"/>
                    <a:pt x="21916" y="5290"/>
                  </a:cubicBezTo>
                  <a:cubicBezTo>
                    <a:pt x="21764" y="5259"/>
                    <a:pt x="21217" y="5259"/>
                    <a:pt x="21217" y="4986"/>
                  </a:cubicBezTo>
                  <a:cubicBezTo>
                    <a:pt x="21217" y="4803"/>
                    <a:pt x="22372" y="2402"/>
                    <a:pt x="23588" y="3648"/>
                  </a:cubicBezTo>
                  <a:close/>
                  <a:moveTo>
                    <a:pt x="21612" y="11825"/>
                  </a:moveTo>
                  <a:cubicBezTo>
                    <a:pt x="21825" y="11673"/>
                    <a:pt x="22098" y="11733"/>
                    <a:pt x="22372" y="11673"/>
                  </a:cubicBezTo>
                  <a:cubicBezTo>
                    <a:pt x="22493" y="11642"/>
                    <a:pt x="22554" y="11581"/>
                    <a:pt x="22676" y="11551"/>
                  </a:cubicBezTo>
                  <a:cubicBezTo>
                    <a:pt x="22828" y="11490"/>
                    <a:pt x="23557" y="11490"/>
                    <a:pt x="23588" y="11703"/>
                  </a:cubicBezTo>
                  <a:cubicBezTo>
                    <a:pt x="23648" y="12159"/>
                    <a:pt x="23648" y="12645"/>
                    <a:pt x="23557" y="13101"/>
                  </a:cubicBezTo>
                  <a:cubicBezTo>
                    <a:pt x="23497" y="13223"/>
                    <a:pt x="23497" y="14165"/>
                    <a:pt x="23436" y="14287"/>
                  </a:cubicBezTo>
                  <a:cubicBezTo>
                    <a:pt x="23345" y="14408"/>
                    <a:pt x="22737" y="14712"/>
                    <a:pt x="21673" y="14074"/>
                  </a:cubicBezTo>
                  <a:cubicBezTo>
                    <a:pt x="21490" y="13952"/>
                    <a:pt x="21460" y="13709"/>
                    <a:pt x="21430" y="13496"/>
                  </a:cubicBezTo>
                  <a:cubicBezTo>
                    <a:pt x="21369" y="13253"/>
                    <a:pt x="21430" y="13071"/>
                    <a:pt x="21460" y="12858"/>
                  </a:cubicBezTo>
                  <a:cubicBezTo>
                    <a:pt x="21490" y="12554"/>
                    <a:pt x="21369" y="11977"/>
                    <a:pt x="21612" y="11825"/>
                  </a:cubicBezTo>
                  <a:close/>
                  <a:moveTo>
                    <a:pt x="21308" y="8086"/>
                  </a:moveTo>
                  <a:cubicBezTo>
                    <a:pt x="21369" y="7539"/>
                    <a:pt x="21278" y="7022"/>
                    <a:pt x="21278" y="6475"/>
                  </a:cubicBezTo>
                  <a:cubicBezTo>
                    <a:pt x="21278" y="5867"/>
                    <a:pt x="21916" y="6201"/>
                    <a:pt x="22341" y="6262"/>
                  </a:cubicBezTo>
                  <a:cubicBezTo>
                    <a:pt x="23405" y="6505"/>
                    <a:pt x="23162" y="9515"/>
                    <a:pt x="22828" y="10214"/>
                  </a:cubicBezTo>
                  <a:cubicBezTo>
                    <a:pt x="22645" y="10578"/>
                    <a:pt x="20974" y="10609"/>
                    <a:pt x="21004" y="9271"/>
                  </a:cubicBezTo>
                  <a:cubicBezTo>
                    <a:pt x="21004" y="8846"/>
                    <a:pt x="21217" y="8481"/>
                    <a:pt x="21308" y="8086"/>
                  </a:cubicBezTo>
                  <a:close/>
                  <a:moveTo>
                    <a:pt x="20396" y="10882"/>
                  </a:moveTo>
                  <a:cubicBezTo>
                    <a:pt x="20518" y="11338"/>
                    <a:pt x="20579" y="11825"/>
                    <a:pt x="20609" y="12311"/>
                  </a:cubicBezTo>
                  <a:cubicBezTo>
                    <a:pt x="20609" y="12554"/>
                    <a:pt x="20609" y="12797"/>
                    <a:pt x="20548" y="13040"/>
                  </a:cubicBezTo>
                  <a:cubicBezTo>
                    <a:pt x="20427" y="13344"/>
                    <a:pt x="20153" y="13618"/>
                    <a:pt x="19910" y="13831"/>
                  </a:cubicBezTo>
                  <a:cubicBezTo>
                    <a:pt x="19545" y="14104"/>
                    <a:pt x="19180" y="14317"/>
                    <a:pt x="18755" y="14378"/>
                  </a:cubicBezTo>
                  <a:cubicBezTo>
                    <a:pt x="18603" y="14378"/>
                    <a:pt x="18451" y="14317"/>
                    <a:pt x="18299" y="14256"/>
                  </a:cubicBezTo>
                  <a:cubicBezTo>
                    <a:pt x="18086" y="14074"/>
                    <a:pt x="18025" y="13709"/>
                    <a:pt x="18086" y="13466"/>
                  </a:cubicBezTo>
                  <a:cubicBezTo>
                    <a:pt x="18116" y="13162"/>
                    <a:pt x="18177" y="12858"/>
                    <a:pt x="18086" y="12585"/>
                  </a:cubicBezTo>
                  <a:cubicBezTo>
                    <a:pt x="17934" y="12189"/>
                    <a:pt x="17539" y="12007"/>
                    <a:pt x="17205" y="11855"/>
                  </a:cubicBezTo>
                  <a:cubicBezTo>
                    <a:pt x="16870" y="11703"/>
                    <a:pt x="16505" y="11642"/>
                    <a:pt x="16202" y="11430"/>
                  </a:cubicBezTo>
                  <a:cubicBezTo>
                    <a:pt x="15563" y="10974"/>
                    <a:pt x="17174" y="10882"/>
                    <a:pt x="17843" y="10882"/>
                  </a:cubicBezTo>
                  <a:cubicBezTo>
                    <a:pt x="18420" y="10882"/>
                    <a:pt x="18998" y="10882"/>
                    <a:pt x="19515" y="10609"/>
                  </a:cubicBezTo>
                  <a:cubicBezTo>
                    <a:pt x="19667" y="10518"/>
                    <a:pt x="19849" y="10426"/>
                    <a:pt x="20062" y="10457"/>
                  </a:cubicBezTo>
                  <a:cubicBezTo>
                    <a:pt x="20244" y="10426"/>
                    <a:pt x="20366" y="10670"/>
                    <a:pt x="20396" y="10882"/>
                  </a:cubicBezTo>
                  <a:close/>
                  <a:moveTo>
                    <a:pt x="15411" y="8299"/>
                  </a:moveTo>
                  <a:cubicBezTo>
                    <a:pt x="15563" y="7782"/>
                    <a:pt x="16141" y="7569"/>
                    <a:pt x="16627" y="7387"/>
                  </a:cubicBezTo>
                  <a:cubicBezTo>
                    <a:pt x="17083" y="7174"/>
                    <a:pt x="18177" y="5776"/>
                    <a:pt x="19636" y="6141"/>
                  </a:cubicBezTo>
                  <a:cubicBezTo>
                    <a:pt x="20457" y="6384"/>
                    <a:pt x="20457" y="10031"/>
                    <a:pt x="16597" y="9879"/>
                  </a:cubicBezTo>
                  <a:cubicBezTo>
                    <a:pt x="16323" y="9879"/>
                    <a:pt x="16050" y="9879"/>
                    <a:pt x="15806" y="9788"/>
                  </a:cubicBezTo>
                  <a:cubicBezTo>
                    <a:pt x="15533" y="9758"/>
                    <a:pt x="15047" y="9302"/>
                    <a:pt x="15411" y="8299"/>
                  </a:cubicBezTo>
                  <a:close/>
                  <a:moveTo>
                    <a:pt x="13101" y="13314"/>
                  </a:moveTo>
                  <a:cubicBezTo>
                    <a:pt x="13253" y="12919"/>
                    <a:pt x="13466" y="12554"/>
                    <a:pt x="13679" y="12189"/>
                  </a:cubicBezTo>
                  <a:cubicBezTo>
                    <a:pt x="13861" y="11885"/>
                    <a:pt x="14013" y="11490"/>
                    <a:pt x="14347" y="11278"/>
                  </a:cubicBezTo>
                  <a:cubicBezTo>
                    <a:pt x="15077" y="10913"/>
                    <a:pt x="15442" y="12159"/>
                    <a:pt x="15898" y="12463"/>
                  </a:cubicBezTo>
                  <a:cubicBezTo>
                    <a:pt x="16019" y="12554"/>
                    <a:pt x="16171" y="12615"/>
                    <a:pt x="16293" y="12676"/>
                  </a:cubicBezTo>
                  <a:cubicBezTo>
                    <a:pt x="16718" y="12949"/>
                    <a:pt x="16931" y="13436"/>
                    <a:pt x="16901" y="13892"/>
                  </a:cubicBezTo>
                  <a:cubicBezTo>
                    <a:pt x="16809" y="14408"/>
                    <a:pt x="16475" y="14834"/>
                    <a:pt x="16019" y="14925"/>
                  </a:cubicBezTo>
                  <a:cubicBezTo>
                    <a:pt x="15746" y="15016"/>
                    <a:pt x="15502" y="15016"/>
                    <a:pt x="15259" y="15016"/>
                  </a:cubicBezTo>
                  <a:lnTo>
                    <a:pt x="13770" y="15016"/>
                  </a:lnTo>
                  <a:cubicBezTo>
                    <a:pt x="13527" y="15016"/>
                    <a:pt x="13253" y="15016"/>
                    <a:pt x="13010" y="14925"/>
                  </a:cubicBezTo>
                  <a:cubicBezTo>
                    <a:pt x="12980" y="14925"/>
                    <a:pt x="12949" y="14895"/>
                    <a:pt x="12888" y="14864"/>
                  </a:cubicBezTo>
                  <a:cubicBezTo>
                    <a:pt x="12858" y="14834"/>
                    <a:pt x="12858" y="14743"/>
                    <a:pt x="12858" y="14651"/>
                  </a:cubicBezTo>
                  <a:cubicBezTo>
                    <a:pt x="12797" y="14165"/>
                    <a:pt x="12919" y="13709"/>
                    <a:pt x="13101" y="13314"/>
                  </a:cubicBezTo>
                  <a:close/>
                  <a:moveTo>
                    <a:pt x="17205" y="133832"/>
                  </a:moveTo>
                  <a:cubicBezTo>
                    <a:pt x="16931" y="133893"/>
                    <a:pt x="16657" y="133893"/>
                    <a:pt x="16414" y="133893"/>
                  </a:cubicBezTo>
                  <a:cubicBezTo>
                    <a:pt x="15989" y="133893"/>
                    <a:pt x="15533" y="133893"/>
                    <a:pt x="15107" y="133832"/>
                  </a:cubicBezTo>
                  <a:cubicBezTo>
                    <a:pt x="14591" y="133711"/>
                    <a:pt x="13922" y="133468"/>
                    <a:pt x="13527" y="133133"/>
                  </a:cubicBezTo>
                  <a:cubicBezTo>
                    <a:pt x="13101" y="132799"/>
                    <a:pt x="12949" y="131948"/>
                    <a:pt x="13527" y="131705"/>
                  </a:cubicBezTo>
                  <a:cubicBezTo>
                    <a:pt x="14378" y="131279"/>
                    <a:pt x="15411" y="131401"/>
                    <a:pt x="16354" y="131340"/>
                  </a:cubicBezTo>
                  <a:cubicBezTo>
                    <a:pt x="16901" y="131310"/>
                    <a:pt x="18116" y="131948"/>
                    <a:pt x="18116" y="132313"/>
                  </a:cubicBezTo>
                  <a:cubicBezTo>
                    <a:pt x="18116" y="132556"/>
                    <a:pt x="18025" y="132829"/>
                    <a:pt x="17934" y="133103"/>
                  </a:cubicBezTo>
                  <a:cubicBezTo>
                    <a:pt x="17843" y="133377"/>
                    <a:pt x="17539" y="133711"/>
                    <a:pt x="17205" y="133832"/>
                  </a:cubicBezTo>
                  <a:close/>
                  <a:moveTo>
                    <a:pt x="24196" y="132343"/>
                  </a:moveTo>
                  <a:cubicBezTo>
                    <a:pt x="24196" y="132708"/>
                    <a:pt x="24196" y="133012"/>
                    <a:pt x="23952" y="133316"/>
                  </a:cubicBezTo>
                  <a:cubicBezTo>
                    <a:pt x="23648" y="133681"/>
                    <a:pt x="23193" y="133893"/>
                    <a:pt x="22828" y="134136"/>
                  </a:cubicBezTo>
                  <a:cubicBezTo>
                    <a:pt x="22433" y="134319"/>
                    <a:pt x="22098" y="134532"/>
                    <a:pt x="21673" y="134592"/>
                  </a:cubicBezTo>
                  <a:cubicBezTo>
                    <a:pt x="21126" y="134623"/>
                    <a:pt x="20396" y="134653"/>
                    <a:pt x="19849" y="134380"/>
                  </a:cubicBezTo>
                  <a:cubicBezTo>
                    <a:pt x="19332" y="134136"/>
                    <a:pt x="19120" y="133437"/>
                    <a:pt x="19241" y="132921"/>
                  </a:cubicBezTo>
                  <a:cubicBezTo>
                    <a:pt x="19667" y="131340"/>
                    <a:pt x="21308" y="130033"/>
                    <a:pt x="22493" y="130519"/>
                  </a:cubicBezTo>
                  <a:cubicBezTo>
                    <a:pt x="23253" y="130854"/>
                    <a:pt x="24165" y="131401"/>
                    <a:pt x="24196" y="132343"/>
                  </a:cubicBezTo>
                  <a:close/>
                  <a:moveTo>
                    <a:pt x="26050" y="126538"/>
                  </a:moveTo>
                  <a:cubicBezTo>
                    <a:pt x="26384" y="126538"/>
                    <a:pt x="26810" y="126446"/>
                    <a:pt x="27114" y="126598"/>
                  </a:cubicBezTo>
                  <a:cubicBezTo>
                    <a:pt x="27691" y="126872"/>
                    <a:pt x="27722" y="127662"/>
                    <a:pt x="27509" y="128179"/>
                  </a:cubicBezTo>
                  <a:cubicBezTo>
                    <a:pt x="27114" y="129030"/>
                    <a:pt x="25928" y="129516"/>
                    <a:pt x="25077" y="129668"/>
                  </a:cubicBezTo>
                  <a:cubicBezTo>
                    <a:pt x="24348" y="129790"/>
                    <a:pt x="23132" y="129668"/>
                    <a:pt x="22828" y="128878"/>
                  </a:cubicBezTo>
                  <a:cubicBezTo>
                    <a:pt x="22585" y="128149"/>
                    <a:pt x="25107" y="126538"/>
                    <a:pt x="26050" y="126538"/>
                  </a:cubicBezTo>
                  <a:close/>
                  <a:moveTo>
                    <a:pt x="20275" y="129638"/>
                  </a:moveTo>
                  <a:cubicBezTo>
                    <a:pt x="19484" y="129942"/>
                    <a:pt x="17995" y="130033"/>
                    <a:pt x="17205" y="129729"/>
                  </a:cubicBezTo>
                  <a:cubicBezTo>
                    <a:pt x="16870" y="129608"/>
                    <a:pt x="14803" y="128544"/>
                    <a:pt x="15715" y="127936"/>
                  </a:cubicBezTo>
                  <a:cubicBezTo>
                    <a:pt x="16293" y="127541"/>
                    <a:pt x="17843" y="127693"/>
                    <a:pt x="18907" y="127541"/>
                  </a:cubicBezTo>
                  <a:cubicBezTo>
                    <a:pt x="19484" y="127449"/>
                    <a:pt x="20974" y="127085"/>
                    <a:pt x="21369" y="127632"/>
                  </a:cubicBezTo>
                  <a:cubicBezTo>
                    <a:pt x="21946" y="128513"/>
                    <a:pt x="21034" y="129334"/>
                    <a:pt x="20275" y="129638"/>
                  </a:cubicBezTo>
                  <a:close/>
                  <a:moveTo>
                    <a:pt x="18390" y="137115"/>
                  </a:moveTo>
                  <a:cubicBezTo>
                    <a:pt x="17964" y="136720"/>
                    <a:pt x="17630" y="135808"/>
                    <a:pt x="17995" y="135231"/>
                  </a:cubicBezTo>
                  <a:cubicBezTo>
                    <a:pt x="18116" y="135048"/>
                    <a:pt x="18329" y="135048"/>
                    <a:pt x="18572" y="134957"/>
                  </a:cubicBezTo>
                  <a:cubicBezTo>
                    <a:pt x="19606" y="134957"/>
                    <a:pt x="20761" y="135413"/>
                    <a:pt x="21673" y="135960"/>
                  </a:cubicBezTo>
                  <a:cubicBezTo>
                    <a:pt x="22220" y="136264"/>
                    <a:pt x="22889" y="136811"/>
                    <a:pt x="23010" y="137480"/>
                  </a:cubicBezTo>
                  <a:cubicBezTo>
                    <a:pt x="23314" y="139820"/>
                    <a:pt x="19089" y="137814"/>
                    <a:pt x="18390" y="137115"/>
                  </a:cubicBezTo>
                  <a:close/>
                  <a:moveTo>
                    <a:pt x="26901" y="137085"/>
                  </a:moveTo>
                  <a:cubicBezTo>
                    <a:pt x="26019" y="137085"/>
                    <a:pt x="24925" y="137328"/>
                    <a:pt x="24196" y="136720"/>
                  </a:cubicBezTo>
                  <a:cubicBezTo>
                    <a:pt x="23800" y="136416"/>
                    <a:pt x="23709" y="136021"/>
                    <a:pt x="23800" y="135595"/>
                  </a:cubicBezTo>
                  <a:cubicBezTo>
                    <a:pt x="24348" y="133620"/>
                    <a:pt x="27387" y="133559"/>
                    <a:pt x="27995" y="133741"/>
                  </a:cubicBezTo>
                  <a:cubicBezTo>
                    <a:pt x="28907" y="134045"/>
                    <a:pt x="29728" y="134471"/>
                    <a:pt x="29728" y="135535"/>
                  </a:cubicBezTo>
                  <a:cubicBezTo>
                    <a:pt x="29697" y="136781"/>
                    <a:pt x="27873" y="137085"/>
                    <a:pt x="26901" y="137085"/>
                  </a:cubicBezTo>
                  <a:close/>
                  <a:moveTo>
                    <a:pt x="27114" y="132525"/>
                  </a:moveTo>
                  <a:cubicBezTo>
                    <a:pt x="26749" y="132404"/>
                    <a:pt x="26232" y="132374"/>
                    <a:pt x="26171" y="131918"/>
                  </a:cubicBezTo>
                  <a:cubicBezTo>
                    <a:pt x="26080" y="131583"/>
                    <a:pt x="26080" y="130915"/>
                    <a:pt x="26506" y="130519"/>
                  </a:cubicBezTo>
                  <a:cubicBezTo>
                    <a:pt x="28451" y="129425"/>
                    <a:pt x="30852" y="129334"/>
                    <a:pt x="31217" y="129486"/>
                  </a:cubicBezTo>
                  <a:cubicBezTo>
                    <a:pt x="31612" y="129668"/>
                    <a:pt x="32068" y="129942"/>
                    <a:pt x="32281" y="130276"/>
                  </a:cubicBezTo>
                  <a:cubicBezTo>
                    <a:pt x="32554" y="130671"/>
                    <a:pt x="32615" y="131188"/>
                    <a:pt x="32372" y="131583"/>
                  </a:cubicBezTo>
                  <a:cubicBezTo>
                    <a:pt x="31977" y="132100"/>
                    <a:pt x="31369" y="132100"/>
                    <a:pt x="30791" y="132313"/>
                  </a:cubicBezTo>
                  <a:cubicBezTo>
                    <a:pt x="29697" y="132617"/>
                    <a:pt x="28208" y="132921"/>
                    <a:pt x="27114" y="132525"/>
                  </a:cubicBezTo>
                  <a:close/>
                  <a:moveTo>
                    <a:pt x="29059" y="127024"/>
                  </a:moveTo>
                  <a:cubicBezTo>
                    <a:pt x="29697" y="126325"/>
                    <a:pt x="31491" y="126629"/>
                    <a:pt x="32372" y="126629"/>
                  </a:cubicBezTo>
                  <a:cubicBezTo>
                    <a:pt x="32980" y="126629"/>
                    <a:pt x="33679" y="126598"/>
                    <a:pt x="34257" y="126842"/>
                  </a:cubicBezTo>
                  <a:cubicBezTo>
                    <a:pt x="34804" y="127024"/>
                    <a:pt x="35412" y="127297"/>
                    <a:pt x="35655" y="127845"/>
                  </a:cubicBezTo>
                  <a:cubicBezTo>
                    <a:pt x="35928" y="128422"/>
                    <a:pt x="35898" y="129152"/>
                    <a:pt x="35290" y="129425"/>
                  </a:cubicBezTo>
                  <a:cubicBezTo>
                    <a:pt x="34682" y="129668"/>
                    <a:pt x="34013" y="129608"/>
                    <a:pt x="33406" y="129334"/>
                  </a:cubicBezTo>
                  <a:cubicBezTo>
                    <a:pt x="32889" y="129121"/>
                    <a:pt x="32342" y="128908"/>
                    <a:pt x="31825" y="128726"/>
                  </a:cubicBezTo>
                  <a:cubicBezTo>
                    <a:pt x="31369" y="128544"/>
                    <a:pt x="30913" y="128422"/>
                    <a:pt x="30427" y="128300"/>
                  </a:cubicBezTo>
                  <a:cubicBezTo>
                    <a:pt x="30184" y="128270"/>
                    <a:pt x="30001" y="128270"/>
                    <a:pt x="29788" y="128240"/>
                  </a:cubicBezTo>
                  <a:cubicBezTo>
                    <a:pt x="29576" y="128179"/>
                    <a:pt x="29363" y="128179"/>
                    <a:pt x="29211" y="128088"/>
                  </a:cubicBezTo>
                  <a:cubicBezTo>
                    <a:pt x="28907" y="127845"/>
                    <a:pt x="28785" y="127297"/>
                    <a:pt x="29059" y="127024"/>
                  </a:cubicBezTo>
                  <a:close/>
                  <a:moveTo>
                    <a:pt x="36080" y="133437"/>
                  </a:moveTo>
                  <a:cubicBezTo>
                    <a:pt x="35959" y="134015"/>
                    <a:pt x="35624" y="134501"/>
                    <a:pt x="35168" y="134836"/>
                  </a:cubicBezTo>
                  <a:cubicBezTo>
                    <a:pt x="34713" y="135200"/>
                    <a:pt x="34105" y="135413"/>
                    <a:pt x="33527" y="135443"/>
                  </a:cubicBezTo>
                  <a:cubicBezTo>
                    <a:pt x="33193" y="135443"/>
                    <a:pt x="32858" y="135383"/>
                    <a:pt x="32524" y="135291"/>
                  </a:cubicBezTo>
                  <a:cubicBezTo>
                    <a:pt x="32159" y="135231"/>
                    <a:pt x="31947" y="135200"/>
                    <a:pt x="31795" y="134927"/>
                  </a:cubicBezTo>
                  <a:cubicBezTo>
                    <a:pt x="31643" y="134653"/>
                    <a:pt x="31673" y="134228"/>
                    <a:pt x="31703" y="133984"/>
                  </a:cubicBezTo>
                  <a:cubicBezTo>
                    <a:pt x="31795" y="133559"/>
                    <a:pt x="31977" y="133316"/>
                    <a:pt x="32311" y="133103"/>
                  </a:cubicBezTo>
                  <a:cubicBezTo>
                    <a:pt x="32737" y="132829"/>
                    <a:pt x="33162" y="132647"/>
                    <a:pt x="33466" y="132252"/>
                  </a:cubicBezTo>
                  <a:cubicBezTo>
                    <a:pt x="33801" y="131857"/>
                    <a:pt x="33679" y="131188"/>
                    <a:pt x="34044" y="130793"/>
                  </a:cubicBezTo>
                  <a:cubicBezTo>
                    <a:pt x="34287" y="130489"/>
                    <a:pt x="34895" y="130671"/>
                    <a:pt x="35138" y="130793"/>
                  </a:cubicBezTo>
                  <a:cubicBezTo>
                    <a:pt x="35564" y="130945"/>
                    <a:pt x="35959" y="131249"/>
                    <a:pt x="36111" y="131705"/>
                  </a:cubicBezTo>
                  <a:cubicBezTo>
                    <a:pt x="36263" y="132191"/>
                    <a:pt x="36202" y="132981"/>
                    <a:pt x="36080" y="133437"/>
                  </a:cubicBezTo>
                  <a:close/>
                  <a:moveTo>
                    <a:pt x="36931" y="129790"/>
                  </a:moveTo>
                  <a:cubicBezTo>
                    <a:pt x="37691" y="128726"/>
                    <a:pt x="36840" y="127753"/>
                    <a:pt x="37023" y="126933"/>
                  </a:cubicBezTo>
                  <a:cubicBezTo>
                    <a:pt x="37083" y="126690"/>
                    <a:pt x="37570" y="126872"/>
                    <a:pt x="37995" y="126902"/>
                  </a:cubicBezTo>
                  <a:cubicBezTo>
                    <a:pt x="38694" y="127024"/>
                    <a:pt x="39424" y="127054"/>
                    <a:pt x="40123" y="127297"/>
                  </a:cubicBezTo>
                  <a:cubicBezTo>
                    <a:pt x="40822" y="127510"/>
                    <a:pt x="41977" y="127753"/>
                    <a:pt x="42099" y="128665"/>
                  </a:cubicBezTo>
                  <a:cubicBezTo>
                    <a:pt x="42129" y="129182"/>
                    <a:pt x="41825" y="129790"/>
                    <a:pt x="41430" y="130185"/>
                  </a:cubicBezTo>
                  <a:cubicBezTo>
                    <a:pt x="40518" y="131097"/>
                    <a:pt x="38968" y="131705"/>
                    <a:pt x="37722" y="131492"/>
                  </a:cubicBezTo>
                  <a:cubicBezTo>
                    <a:pt x="36779" y="131401"/>
                    <a:pt x="36415" y="130428"/>
                    <a:pt x="36931" y="129790"/>
                  </a:cubicBezTo>
                  <a:close/>
                  <a:moveTo>
                    <a:pt x="42555" y="136355"/>
                  </a:moveTo>
                  <a:cubicBezTo>
                    <a:pt x="42494" y="136720"/>
                    <a:pt x="42311" y="137085"/>
                    <a:pt x="42099" y="137358"/>
                  </a:cubicBezTo>
                  <a:cubicBezTo>
                    <a:pt x="41582" y="137936"/>
                    <a:pt x="40579" y="138331"/>
                    <a:pt x="39849" y="138422"/>
                  </a:cubicBezTo>
                  <a:cubicBezTo>
                    <a:pt x="39393" y="138483"/>
                    <a:pt x="38907" y="138483"/>
                    <a:pt x="38451" y="138392"/>
                  </a:cubicBezTo>
                  <a:cubicBezTo>
                    <a:pt x="38178" y="138331"/>
                    <a:pt x="38086" y="138240"/>
                    <a:pt x="38238" y="137966"/>
                  </a:cubicBezTo>
                  <a:cubicBezTo>
                    <a:pt x="38451" y="137571"/>
                    <a:pt x="39363" y="137480"/>
                    <a:pt x="39758" y="137358"/>
                  </a:cubicBezTo>
                  <a:cubicBezTo>
                    <a:pt x="40275" y="137206"/>
                    <a:pt x="40792" y="137085"/>
                    <a:pt x="41248" y="136811"/>
                  </a:cubicBezTo>
                  <a:cubicBezTo>
                    <a:pt x="41734" y="136507"/>
                    <a:pt x="42099" y="136143"/>
                    <a:pt x="42463" y="135747"/>
                  </a:cubicBezTo>
                  <a:cubicBezTo>
                    <a:pt x="42615" y="135717"/>
                    <a:pt x="42585" y="136203"/>
                    <a:pt x="42555" y="136355"/>
                  </a:cubicBezTo>
                  <a:close/>
                  <a:moveTo>
                    <a:pt x="42403" y="134076"/>
                  </a:moveTo>
                  <a:cubicBezTo>
                    <a:pt x="42129" y="134744"/>
                    <a:pt x="41704" y="134988"/>
                    <a:pt x="41126" y="135383"/>
                  </a:cubicBezTo>
                  <a:cubicBezTo>
                    <a:pt x="40488" y="135808"/>
                    <a:pt x="39728" y="136051"/>
                    <a:pt x="38998" y="136203"/>
                  </a:cubicBezTo>
                  <a:cubicBezTo>
                    <a:pt x="38634" y="136295"/>
                    <a:pt x="38056" y="136355"/>
                    <a:pt x="37691" y="136264"/>
                  </a:cubicBezTo>
                  <a:cubicBezTo>
                    <a:pt x="37235" y="136143"/>
                    <a:pt x="37023" y="135899"/>
                    <a:pt x="37083" y="135443"/>
                  </a:cubicBezTo>
                  <a:cubicBezTo>
                    <a:pt x="37144" y="134653"/>
                    <a:pt x="37235" y="133741"/>
                    <a:pt x="37782" y="133133"/>
                  </a:cubicBezTo>
                  <a:cubicBezTo>
                    <a:pt x="38086" y="132799"/>
                    <a:pt x="38664" y="132738"/>
                    <a:pt x="39090" y="132677"/>
                  </a:cubicBezTo>
                  <a:cubicBezTo>
                    <a:pt x="40001" y="132495"/>
                    <a:pt x="40670" y="131918"/>
                    <a:pt x="41400" y="131614"/>
                  </a:cubicBezTo>
                  <a:cubicBezTo>
                    <a:pt x="42889" y="131583"/>
                    <a:pt x="42767" y="133164"/>
                    <a:pt x="42403" y="134076"/>
                  </a:cubicBezTo>
                  <a:close/>
                  <a:moveTo>
                    <a:pt x="43679" y="136325"/>
                  </a:moveTo>
                  <a:cubicBezTo>
                    <a:pt x="43345" y="136295"/>
                    <a:pt x="43406" y="136112"/>
                    <a:pt x="43406" y="135717"/>
                  </a:cubicBezTo>
                  <a:cubicBezTo>
                    <a:pt x="43406" y="135352"/>
                    <a:pt x="43497" y="135018"/>
                    <a:pt x="43558" y="134684"/>
                  </a:cubicBezTo>
                  <a:cubicBezTo>
                    <a:pt x="43770" y="133832"/>
                    <a:pt x="43801" y="132921"/>
                    <a:pt x="43801" y="132039"/>
                  </a:cubicBezTo>
                  <a:cubicBezTo>
                    <a:pt x="44409" y="131796"/>
                    <a:pt x="45473" y="132191"/>
                    <a:pt x="45746" y="132617"/>
                  </a:cubicBezTo>
                  <a:cubicBezTo>
                    <a:pt x="46567" y="133863"/>
                    <a:pt x="45321" y="136598"/>
                    <a:pt x="43679" y="136325"/>
                  </a:cubicBezTo>
                  <a:close/>
                  <a:moveTo>
                    <a:pt x="45929" y="130276"/>
                  </a:moveTo>
                  <a:cubicBezTo>
                    <a:pt x="45321" y="130793"/>
                    <a:pt x="44439" y="131310"/>
                    <a:pt x="43649" y="131310"/>
                  </a:cubicBezTo>
                  <a:cubicBezTo>
                    <a:pt x="43406" y="131310"/>
                    <a:pt x="43011" y="131401"/>
                    <a:pt x="42859" y="131249"/>
                  </a:cubicBezTo>
                  <a:cubicBezTo>
                    <a:pt x="42615" y="131036"/>
                    <a:pt x="42737" y="130702"/>
                    <a:pt x="42767" y="130489"/>
                  </a:cubicBezTo>
                  <a:cubicBezTo>
                    <a:pt x="42919" y="129516"/>
                    <a:pt x="43163" y="128057"/>
                    <a:pt x="43618" y="127693"/>
                  </a:cubicBezTo>
                  <a:cubicBezTo>
                    <a:pt x="44622" y="127206"/>
                    <a:pt x="46840" y="127480"/>
                    <a:pt x="46932" y="128392"/>
                  </a:cubicBezTo>
                  <a:cubicBezTo>
                    <a:pt x="47023" y="129060"/>
                    <a:pt x="46415" y="129881"/>
                    <a:pt x="45929" y="130276"/>
                  </a:cubicBezTo>
                  <a:close/>
                  <a:moveTo>
                    <a:pt x="48664" y="132374"/>
                  </a:moveTo>
                  <a:cubicBezTo>
                    <a:pt x="48391" y="132677"/>
                    <a:pt x="47965" y="132799"/>
                    <a:pt x="47600" y="132951"/>
                  </a:cubicBezTo>
                  <a:cubicBezTo>
                    <a:pt x="47418" y="133012"/>
                    <a:pt x="47144" y="133073"/>
                    <a:pt x="46962" y="132951"/>
                  </a:cubicBezTo>
                  <a:cubicBezTo>
                    <a:pt x="46688" y="132799"/>
                    <a:pt x="46567" y="132465"/>
                    <a:pt x="46597" y="132191"/>
                  </a:cubicBezTo>
                  <a:cubicBezTo>
                    <a:pt x="46658" y="131857"/>
                    <a:pt x="46810" y="131401"/>
                    <a:pt x="46962" y="131097"/>
                  </a:cubicBezTo>
                  <a:cubicBezTo>
                    <a:pt x="47114" y="130793"/>
                    <a:pt x="47266" y="130519"/>
                    <a:pt x="47448" y="130215"/>
                  </a:cubicBezTo>
                  <a:cubicBezTo>
                    <a:pt x="47600" y="129972"/>
                    <a:pt x="47752" y="129729"/>
                    <a:pt x="47874" y="129486"/>
                  </a:cubicBezTo>
                  <a:cubicBezTo>
                    <a:pt x="48056" y="129060"/>
                    <a:pt x="48056" y="128392"/>
                    <a:pt x="48360" y="128088"/>
                  </a:cubicBezTo>
                  <a:cubicBezTo>
                    <a:pt x="48695" y="127905"/>
                    <a:pt x="49029" y="128149"/>
                    <a:pt x="49150" y="128361"/>
                  </a:cubicBezTo>
                  <a:cubicBezTo>
                    <a:pt x="49454" y="128696"/>
                    <a:pt x="49454" y="129121"/>
                    <a:pt x="49454" y="129577"/>
                  </a:cubicBezTo>
                  <a:cubicBezTo>
                    <a:pt x="49454" y="130489"/>
                    <a:pt x="49333" y="131644"/>
                    <a:pt x="48664" y="132374"/>
                  </a:cubicBezTo>
                  <a:close/>
                  <a:moveTo>
                    <a:pt x="54014" y="112890"/>
                  </a:moveTo>
                  <a:cubicBezTo>
                    <a:pt x="52676" y="118665"/>
                    <a:pt x="48695" y="125504"/>
                    <a:pt x="45321" y="126416"/>
                  </a:cubicBezTo>
                  <a:cubicBezTo>
                    <a:pt x="41977" y="127297"/>
                    <a:pt x="40184" y="125231"/>
                    <a:pt x="24834" y="125808"/>
                  </a:cubicBezTo>
                  <a:cubicBezTo>
                    <a:pt x="23193" y="125869"/>
                    <a:pt x="17053" y="127085"/>
                    <a:pt x="15806" y="126690"/>
                  </a:cubicBezTo>
                  <a:cubicBezTo>
                    <a:pt x="13101" y="125808"/>
                    <a:pt x="8268" y="122525"/>
                    <a:pt x="6627" y="115048"/>
                  </a:cubicBezTo>
                  <a:cubicBezTo>
                    <a:pt x="4986" y="107571"/>
                    <a:pt x="6232" y="102251"/>
                    <a:pt x="6232" y="102251"/>
                  </a:cubicBezTo>
                  <a:cubicBezTo>
                    <a:pt x="6232" y="102251"/>
                    <a:pt x="11764" y="107875"/>
                    <a:pt x="17873" y="110367"/>
                  </a:cubicBezTo>
                  <a:cubicBezTo>
                    <a:pt x="20609" y="111218"/>
                    <a:pt x="24196" y="115261"/>
                    <a:pt x="25746" y="116021"/>
                  </a:cubicBezTo>
                  <a:cubicBezTo>
                    <a:pt x="28633" y="117480"/>
                    <a:pt x="33132" y="116993"/>
                    <a:pt x="35199" y="115352"/>
                  </a:cubicBezTo>
                  <a:cubicBezTo>
                    <a:pt x="37296" y="113711"/>
                    <a:pt x="39211" y="111917"/>
                    <a:pt x="41156" y="111401"/>
                  </a:cubicBezTo>
                  <a:cubicBezTo>
                    <a:pt x="43132" y="110914"/>
                    <a:pt x="51430" y="108878"/>
                    <a:pt x="54439" y="102920"/>
                  </a:cubicBezTo>
                  <a:cubicBezTo>
                    <a:pt x="54409" y="102920"/>
                    <a:pt x="55351" y="107145"/>
                    <a:pt x="54014" y="112890"/>
                  </a:cubicBezTo>
                  <a:close/>
                  <a:moveTo>
                    <a:pt x="38238" y="110337"/>
                  </a:moveTo>
                  <a:cubicBezTo>
                    <a:pt x="37631" y="110732"/>
                    <a:pt x="36931" y="110914"/>
                    <a:pt x="36232" y="110975"/>
                  </a:cubicBezTo>
                  <a:cubicBezTo>
                    <a:pt x="35959" y="110975"/>
                    <a:pt x="35685" y="110975"/>
                    <a:pt x="35503" y="110793"/>
                  </a:cubicBezTo>
                  <a:cubicBezTo>
                    <a:pt x="35381" y="110671"/>
                    <a:pt x="35320" y="110519"/>
                    <a:pt x="35290" y="110367"/>
                  </a:cubicBezTo>
                  <a:cubicBezTo>
                    <a:pt x="35138" y="109881"/>
                    <a:pt x="35047" y="109242"/>
                    <a:pt x="35685" y="109182"/>
                  </a:cubicBezTo>
                  <a:cubicBezTo>
                    <a:pt x="36384" y="109151"/>
                    <a:pt x="37053" y="109182"/>
                    <a:pt x="37752" y="109182"/>
                  </a:cubicBezTo>
                  <a:cubicBezTo>
                    <a:pt x="37934" y="109182"/>
                    <a:pt x="38117" y="109182"/>
                    <a:pt x="38330" y="109273"/>
                  </a:cubicBezTo>
                  <a:cubicBezTo>
                    <a:pt x="38512" y="109334"/>
                    <a:pt x="38664" y="109516"/>
                    <a:pt x="38694" y="109698"/>
                  </a:cubicBezTo>
                  <a:cubicBezTo>
                    <a:pt x="38694" y="109972"/>
                    <a:pt x="38482" y="110185"/>
                    <a:pt x="38238" y="110337"/>
                  </a:cubicBezTo>
                  <a:close/>
                  <a:moveTo>
                    <a:pt x="38998" y="110580"/>
                  </a:moveTo>
                  <a:cubicBezTo>
                    <a:pt x="39120" y="110519"/>
                    <a:pt x="39241" y="110428"/>
                    <a:pt x="39363" y="110428"/>
                  </a:cubicBezTo>
                  <a:cubicBezTo>
                    <a:pt x="39454" y="110367"/>
                    <a:pt x="39454" y="110458"/>
                    <a:pt x="39515" y="110580"/>
                  </a:cubicBezTo>
                  <a:cubicBezTo>
                    <a:pt x="39545" y="110793"/>
                    <a:pt x="39545" y="111036"/>
                    <a:pt x="39454" y="111249"/>
                  </a:cubicBezTo>
                  <a:lnTo>
                    <a:pt x="39363" y="111492"/>
                  </a:lnTo>
                  <a:cubicBezTo>
                    <a:pt x="39272" y="111583"/>
                    <a:pt x="39150" y="111705"/>
                    <a:pt x="38998" y="111796"/>
                  </a:cubicBezTo>
                  <a:cubicBezTo>
                    <a:pt x="38634" y="112008"/>
                    <a:pt x="38208" y="112160"/>
                    <a:pt x="37752" y="112130"/>
                  </a:cubicBezTo>
                  <a:cubicBezTo>
                    <a:pt x="37570" y="112100"/>
                    <a:pt x="37327" y="112008"/>
                    <a:pt x="37296" y="111796"/>
                  </a:cubicBezTo>
                  <a:cubicBezTo>
                    <a:pt x="37266" y="111674"/>
                    <a:pt x="37327" y="111553"/>
                    <a:pt x="37418" y="111431"/>
                  </a:cubicBezTo>
                  <a:cubicBezTo>
                    <a:pt x="37479" y="111370"/>
                    <a:pt x="37600" y="111279"/>
                    <a:pt x="37722" y="111218"/>
                  </a:cubicBezTo>
                  <a:close/>
                  <a:moveTo>
                    <a:pt x="35928" y="113711"/>
                  </a:moveTo>
                  <a:cubicBezTo>
                    <a:pt x="35716" y="114106"/>
                    <a:pt x="35290" y="114379"/>
                    <a:pt x="34864" y="114440"/>
                  </a:cubicBezTo>
                  <a:cubicBezTo>
                    <a:pt x="34409" y="114501"/>
                    <a:pt x="33953" y="114379"/>
                    <a:pt x="33649" y="114015"/>
                  </a:cubicBezTo>
                  <a:cubicBezTo>
                    <a:pt x="33588" y="113893"/>
                    <a:pt x="33466" y="113802"/>
                    <a:pt x="33436" y="113650"/>
                  </a:cubicBezTo>
                  <a:cubicBezTo>
                    <a:pt x="33314" y="112920"/>
                    <a:pt x="34530" y="112191"/>
                    <a:pt x="34956" y="112008"/>
                  </a:cubicBezTo>
                  <a:cubicBezTo>
                    <a:pt x="35168" y="111887"/>
                    <a:pt x="35412" y="111826"/>
                    <a:pt x="35624" y="111765"/>
                  </a:cubicBezTo>
                  <a:cubicBezTo>
                    <a:pt x="35776" y="111765"/>
                    <a:pt x="35928" y="111765"/>
                    <a:pt x="36020" y="111887"/>
                  </a:cubicBezTo>
                  <a:cubicBezTo>
                    <a:pt x="36172" y="112008"/>
                    <a:pt x="36202" y="112221"/>
                    <a:pt x="36232" y="112434"/>
                  </a:cubicBezTo>
                  <a:cubicBezTo>
                    <a:pt x="36232" y="112890"/>
                    <a:pt x="36172" y="113346"/>
                    <a:pt x="35928" y="113711"/>
                  </a:cubicBezTo>
                  <a:close/>
                  <a:moveTo>
                    <a:pt x="35320" y="108665"/>
                  </a:moveTo>
                  <a:cubicBezTo>
                    <a:pt x="35290" y="108908"/>
                    <a:pt x="35047" y="108969"/>
                    <a:pt x="34834" y="109060"/>
                  </a:cubicBezTo>
                  <a:cubicBezTo>
                    <a:pt x="34044" y="109242"/>
                    <a:pt x="33223" y="109182"/>
                    <a:pt x="32433" y="109182"/>
                  </a:cubicBezTo>
                  <a:cubicBezTo>
                    <a:pt x="32129" y="109182"/>
                    <a:pt x="31825" y="109151"/>
                    <a:pt x="31612" y="108999"/>
                  </a:cubicBezTo>
                  <a:cubicBezTo>
                    <a:pt x="31156" y="108665"/>
                    <a:pt x="30639" y="107753"/>
                    <a:pt x="31491" y="107601"/>
                  </a:cubicBezTo>
                  <a:cubicBezTo>
                    <a:pt x="32220" y="107449"/>
                    <a:pt x="33071" y="107571"/>
                    <a:pt x="33770" y="107753"/>
                  </a:cubicBezTo>
                  <a:cubicBezTo>
                    <a:pt x="34165" y="107814"/>
                    <a:pt x="34591" y="107996"/>
                    <a:pt x="34986" y="108209"/>
                  </a:cubicBezTo>
                  <a:cubicBezTo>
                    <a:pt x="35168" y="108239"/>
                    <a:pt x="35351" y="108452"/>
                    <a:pt x="35320" y="108665"/>
                  </a:cubicBezTo>
                  <a:close/>
                  <a:moveTo>
                    <a:pt x="31703" y="110002"/>
                  </a:moveTo>
                  <a:lnTo>
                    <a:pt x="32524" y="110002"/>
                  </a:lnTo>
                  <a:cubicBezTo>
                    <a:pt x="33071" y="110002"/>
                    <a:pt x="33649" y="110033"/>
                    <a:pt x="34135" y="110337"/>
                  </a:cubicBezTo>
                  <a:cubicBezTo>
                    <a:pt x="34348" y="110458"/>
                    <a:pt x="34530" y="110641"/>
                    <a:pt x="34530" y="110853"/>
                  </a:cubicBezTo>
                  <a:cubicBezTo>
                    <a:pt x="34561" y="111097"/>
                    <a:pt x="34409" y="111370"/>
                    <a:pt x="34196" y="111461"/>
                  </a:cubicBezTo>
                  <a:cubicBezTo>
                    <a:pt x="33983" y="111613"/>
                    <a:pt x="33740" y="111674"/>
                    <a:pt x="33497" y="111705"/>
                  </a:cubicBezTo>
                  <a:cubicBezTo>
                    <a:pt x="32919" y="111796"/>
                    <a:pt x="32372" y="111856"/>
                    <a:pt x="31825" y="111826"/>
                  </a:cubicBezTo>
                  <a:cubicBezTo>
                    <a:pt x="31703" y="111826"/>
                    <a:pt x="31551" y="111826"/>
                    <a:pt x="31460" y="111796"/>
                  </a:cubicBezTo>
                  <a:cubicBezTo>
                    <a:pt x="31187" y="111705"/>
                    <a:pt x="31004" y="111431"/>
                    <a:pt x="30913" y="111157"/>
                  </a:cubicBezTo>
                  <a:cubicBezTo>
                    <a:pt x="30852" y="110914"/>
                    <a:pt x="30700" y="110154"/>
                    <a:pt x="31035" y="110063"/>
                  </a:cubicBezTo>
                  <a:cubicBezTo>
                    <a:pt x="31217" y="109972"/>
                    <a:pt x="31521" y="110002"/>
                    <a:pt x="31703" y="110002"/>
                  </a:cubicBezTo>
                  <a:close/>
                  <a:moveTo>
                    <a:pt x="32980" y="115200"/>
                  </a:moveTo>
                  <a:cubicBezTo>
                    <a:pt x="32706" y="115474"/>
                    <a:pt x="32372" y="115626"/>
                    <a:pt x="32007" y="115686"/>
                  </a:cubicBezTo>
                  <a:cubicBezTo>
                    <a:pt x="31521" y="115808"/>
                    <a:pt x="31035" y="115899"/>
                    <a:pt x="30548" y="115838"/>
                  </a:cubicBezTo>
                  <a:cubicBezTo>
                    <a:pt x="30305" y="115838"/>
                    <a:pt x="30123" y="115808"/>
                    <a:pt x="29940" y="115686"/>
                  </a:cubicBezTo>
                  <a:cubicBezTo>
                    <a:pt x="29697" y="115534"/>
                    <a:pt x="29667" y="115230"/>
                    <a:pt x="29728" y="114987"/>
                  </a:cubicBezTo>
                  <a:cubicBezTo>
                    <a:pt x="29849" y="114683"/>
                    <a:pt x="30123" y="114562"/>
                    <a:pt x="30396" y="114440"/>
                  </a:cubicBezTo>
                  <a:cubicBezTo>
                    <a:pt x="31035" y="114136"/>
                    <a:pt x="31764" y="114075"/>
                    <a:pt x="32463" y="114167"/>
                  </a:cubicBezTo>
                  <a:cubicBezTo>
                    <a:pt x="32767" y="114227"/>
                    <a:pt x="33132" y="114379"/>
                    <a:pt x="33193" y="114683"/>
                  </a:cubicBezTo>
                  <a:cubicBezTo>
                    <a:pt x="33193" y="114866"/>
                    <a:pt x="33132" y="115048"/>
                    <a:pt x="32980" y="115200"/>
                  </a:cubicBezTo>
                  <a:close/>
                  <a:moveTo>
                    <a:pt x="31339" y="112282"/>
                  </a:moveTo>
                  <a:cubicBezTo>
                    <a:pt x="31643" y="112282"/>
                    <a:pt x="31947" y="112282"/>
                    <a:pt x="32220" y="112404"/>
                  </a:cubicBezTo>
                  <a:cubicBezTo>
                    <a:pt x="32372" y="112464"/>
                    <a:pt x="32463" y="112586"/>
                    <a:pt x="32463" y="112738"/>
                  </a:cubicBezTo>
                  <a:cubicBezTo>
                    <a:pt x="32463" y="112799"/>
                    <a:pt x="32402" y="112890"/>
                    <a:pt x="32372" y="112920"/>
                  </a:cubicBezTo>
                  <a:cubicBezTo>
                    <a:pt x="31947" y="113376"/>
                    <a:pt x="31278" y="113528"/>
                    <a:pt x="30700" y="113619"/>
                  </a:cubicBezTo>
                  <a:cubicBezTo>
                    <a:pt x="30488" y="113650"/>
                    <a:pt x="29971" y="113680"/>
                    <a:pt x="29424" y="113559"/>
                  </a:cubicBezTo>
                  <a:cubicBezTo>
                    <a:pt x="29211" y="113528"/>
                    <a:pt x="28846" y="113315"/>
                    <a:pt x="28816" y="113042"/>
                  </a:cubicBezTo>
                  <a:cubicBezTo>
                    <a:pt x="28785" y="112890"/>
                    <a:pt x="28846" y="112647"/>
                    <a:pt x="28968" y="112556"/>
                  </a:cubicBezTo>
                  <a:cubicBezTo>
                    <a:pt x="29089" y="112434"/>
                    <a:pt x="29272" y="112404"/>
                    <a:pt x="29424" y="112404"/>
                  </a:cubicBezTo>
                  <a:cubicBezTo>
                    <a:pt x="29697" y="112312"/>
                    <a:pt x="30001" y="112282"/>
                    <a:pt x="30275" y="112282"/>
                  </a:cubicBezTo>
                  <a:close/>
                  <a:moveTo>
                    <a:pt x="28877" y="115808"/>
                  </a:moveTo>
                  <a:cubicBezTo>
                    <a:pt x="28877" y="115929"/>
                    <a:pt x="28785" y="116051"/>
                    <a:pt x="28664" y="116081"/>
                  </a:cubicBezTo>
                  <a:cubicBezTo>
                    <a:pt x="28573" y="116112"/>
                    <a:pt x="28451" y="116112"/>
                    <a:pt x="28329" y="116142"/>
                  </a:cubicBezTo>
                  <a:cubicBezTo>
                    <a:pt x="27509" y="116142"/>
                    <a:pt x="26658" y="115990"/>
                    <a:pt x="25989" y="115534"/>
                  </a:cubicBezTo>
                  <a:cubicBezTo>
                    <a:pt x="25898" y="115474"/>
                    <a:pt x="25776" y="115413"/>
                    <a:pt x="25746" y="115322"/>
                  </a:cubicBezTo>
                  <a:cubicBezTo>
                    <a:pt x="25594" y="115048"/>
                    <a:pt x="25685" y="114714"/>
                    <a:pt x="25928" y="114592"/>
                  </a:cubicBezTo>
                  <a:cubicBezTo>
                    <a:pt x="26202" y="114440"/>
                    <a:pt x="26354" y="114622"/>
                    <a:pt x="26597" y="114714"/>
                  </a:cubicBezTo>
                  <a:cubicBezTo>
                    <a:pt x="26901" y="114866"/>
                    <a:pt x="27266" y="114896"/>
                    <a:pt x="27570" y="115048"/>
                  </a:cubicBezTo>
                  <a:cubicBezTo>
                    <a:pt x="27904" y="115170"/>
                    <a:pt x="28269" y="115352"/>
                    <a:pt x="28573" y="115504"/>
                  </a:cubicBezTo>
                  <a:cubicBezTo>
                    <a:pt x="28725" y="115595"/>
                    <a:pt x="28877" y="115656"/>
                    <a:pt x="28877" y="115808"/>
                  </a:cubicBezTo>
                  <a:close/>
                  <a:moveTo>
                    <a:pt x="26840" y="111735"/>
                  </a:moveTo>
                  <a:cubicBezTo>
                    <a:pt x="26718" y="111705"/>
                    <a:pt x="26627" y="111705"/>
                    <a:pt x="26506" y="111674"/>
                  </a:cubicBezTo>
                  <a:cubicBezTo>
                    <a:pt x="26293" y="111553"/>
                    <a:pt x="26171" y="111340"/>
                    <a:pt x="26171" y="111097"/>
                  </a:cubicBezTo>
                  <a:cubicBezTo>
                    <a:pt x="26171" y="110884"/>
                    <a:pt x="26293" y="110641"/>
                    <a:pt x="26414" y="110458"/>
                  </a:cubicBezTo>
                  <a:cubicBezTo>
                    <a:pt x="26688" y="110215"/>
                    <a:pt x="27083" y="110185"/>
                    <a:pt x="27387" y="110154"/>
                  </a:cubicBezTo>
                  <a:cubicBezTo>
                    <a:pt x="27843" y="110124"/>
                    <a:pt x="28238" y="110124"/>
                    <a:pt x="28694" y="110124"/>
                  </a:cubicBezTo>
                  <a:cubicBezTo>
                    <a:pt x="28937" y="110124"/>
                    <a:pt x="29211" y="110124"/>
                    <a:pt x="29424" y="110185"/>
                  </a:cubicBezTo>
                  <a:cubicBezTo>
                    <a:pt x="29667" y="110276"/>
                    <a:pt x="29880" y="110458"/>
                    <a:pt x="29971" y="110671"/>
                  </a:cubicBezTo>
                  <a:cubicBezTo>
                    <a:pt x="30032" y="110975"/>
                    <a:pt x="29880" y="111279"/>
                    <a:pt x="29667" y="111431"/>
                  </a:cubicBezTo>
                  <a:cubicBezTo>
                    <a:pt x="29424" y="111644"/>
                    <a:pt x="29120" y="111705"/>
                    <a:pt x="28816" y="111735"/>
                  </a:cubicBezTo>
                  <a:cubicBezTo>
                    <a:pt x="28177" y="111826"/>
                    <a:pt x="27539" y="111826"/>
                    <a:pt x="26840" y="111735"/>
                  </a:cubicBezTo>
                  <a:close/>
                  <a:moveTo>
                    <a:pt x="30184" y="108361"/>
                  </a:moveTo>
                  <a:cubicBezTo>
                    <a:pt x="30092" y="108543"/>
                    <a:pt x="29880" y="108695"/>
                    <a:pt x="29667" y="108817"/>
                  </a:cubicBezTo>
                  <a:cubicBezTo>
                    <a:pt x="29211" y="109090"/>
                    <a:pt x="28633" y="109242"/>
                    <a:pt x="28117" y="109303"/>
                  </a:cubicBezTo>
                  <a:cubicBezTo>
                    <a:pt x="27509" y="109425"/>
                    <a:pt x="26810" y="109516"/>
                    <a:pt x="26323" y="109151"/>
                  </a:cubicBezTo>
                  <a:cubicBezTo>
                    <a:pt x="26141" y="109060"/>
                    <a:pt x="25928" y="108847"/>
                    <a:pt x="25776" y="108665"/>
                  </a:cubicBezTo>
                  <a:cubicBezTo>
                    <a:pt x="25624" y="108483"/>
                    <a:pt x="25442" y="108209"/>
                    <a:pt x="25715" y="108057"/>
                  </a:cubicBezTo>
                  <a:cubicBezTo>
                    <a:pt x="25989" y="107905"/>
                    <a:pt x="26323" y="107844"/>
                    <a:pt x="26627" y="107723"/>
                  </a:cubicBezTo>
                  <a:cubicBezTo>
                    <a:pt x="27235" y="107540"/>
                    <a:pt x="27873" y="107388"/>
                    <a:pt x="28481" y="107297"/>
                  </a:cubicBezTo>
                  <a:cubicBezTo>
                    <a:pt x="28907" y="107267"/>
                    <a:pt x="29363" y="107236"/>
                    <a:pt x="29788" y="107388"/>
                  </a:cubicBezTo>
                  <a:cubicBezTo>
                    <a:pt x="29940" y="107449"/>
                    <a:pt x="30092" y="107540"/>
                    <a:pt x="30184" y="107632"/>
                  </a:cubicBezTo>
                  <a:cubicBezTo>
                    <a:pt x="30336" y="107875"/>
                    <a:pt x="30305" y="108148"/>
                    <a:pt x="30184" y="108361"/>
                  </a:cubicBezTo>
                  <a:close/>
                  <a:moveTo>
                    <a:pt x="26050" y="112434"/>
                  </a:moveTo>
                  <a:cubicBezTo>
                    <a:pt x="26658" y="112464"/>
                    <a:pt x="27266" y="112586"/>
                    <a:pt x="27843" y="112799"/>
                  </a:cubicBezTo>
                  <a:cubicBezTo>
                    <a:pt x="27965" y="112860"/>
                    <a:pt x="28086" y="112920"/>
                    <a:pt x="28177" y="113012"/>
                  </a:cubicBezTo>
                  <a:cubicBezTo>
                    <a:pt x="28299" y="113103"/>
                    <a:pt x="28329" y="113224"/>
                    <a:pt x="28299" y="113376"/>
                  </a:cubicBezTo>
                  <a:cubicBezTo>
                    <a:pt x="28269" y="113498"/>
                    <a:pt x="28147" y="113619"/>
                    <a:pt x="28025" y="113650"/>
                  </a:cubicBezTo>
                  <a:cubicBezTo>
                    <a:pt x="27904" y="113680"/>
                    <a:pt x="27752" y="113711"/>
                    <a:pt x="27661" y="113711"/>
                  </a:cubicBezTo>
                  <a:lnTo>
                    <a:pt x="25715" y="113832"/>
                  </a:lnTo>
                  <a:cubicBezTo>
                    <a:pt x="25533" y="113832"/>
                    <a:pt x="25320" y="113863"/>
                    <a:pt x="25168" y="113771"/>
                  </a:cubicBezTo>
                  <a:cubicBezTo>
                    <a:pt x="24955" y="113650"/>
                    <a:pt x="24864" y="113376"/>
                    <a:pt x="24925" y="113103"/>
                  </a:cubicBezTo>
                  <a:cubicBezTo>
                    <a:pt x="24955" y="112920"/>
                    <a:pt x="25077" y="112556"/>
                    <a:pt x="25259" y="112434"/>
                  </a:cubicBezTo>
                  <a:cubicBezTo>
                    <a:pt x="25442" y="112404"/>
                    <a:pt x="25867" y="112434"/>
                    <a:pt x="26050" y="112434"/>
                  </a:cubicBezTo>
                  <a:close/>
                  <a:moveTo>
                    <a:pt x="25411" y="110306"/>
                  </a:moveTo>
                  <a:cubicBezTo>
                    <a:pt x="25381" y="110458"/>
                    <a:pt x="25320" y="110641"/>
                    <a:pt x="25168" y="110732"/>
                  </a:cubicBezTo>
                  <a:cubicBezTo>
                    <a:pt x="25107" y="110762"/>
                    <a:pt x="25016" y="110762"/>
                    <a:pt x="24925" y="110762"/>
                  </a:cubicBezTo>
                  <a:cubicBezTo>
                    <a:pt x="23952" y="110762"/>
                    <a:pt x="23010" y="110458"/>
                    <a:pt x="22189" y="110002"/>
                  </a:cubicBezTo>
                  <a:cubicBezTo>
                    <a:pt x="22068" y="109972"/>
                    <a:pt x="21977" y="109881"/>
                    <a:pt x="21916" y="109820"/>
                  </a:cubicBezTo>
                  <a:cubicBezTo>
                    <a:pt x="21825" y="109729"/>
                    <a:pt x="21794" y="109607"/>
                    <a:pt x="21794" y="109516"/>
                  </a:cubicBezTo>
                  <a:cubicBezTo>
                    <a:pt x="21794" y="109394"/>
                    <a:pt x="21916" y="109303"/>
                    <a:pt x="21977" y="109242"/>
                  </a:cubicBezTo>
                  <a:cubicBezTo>
                    <a:pt x="22068" y="109212"/>
                    <a:pt x="22189" y="109151"/>
                    <a:pt x="22281" y="109121"/>
                  </a:cubicBezTo>
                  <a:cubicBezTo>
                    <a:pt x="22402" y="109090"/>
                    <a:pt x="24256" y="108756"/>
                    <a:pt x="24530" y="108665"/>
                  </a:cubicBezTo>
                  <a:cubicBezTo>
                    <a:pt x="24682" y="108635"/>
                    <a:pt x="24804" y="108604"/>
                    <a:pt x="24955" y="108665"/>
                  </a:cubicBezTo>
                  <a:cubicBezTo>
                    <a:pt x="25107" y="108787"/>
                    <a:pt x="25168" y="108969"/>
                    <a:pt x="25259" y="109121"/>
                  </a:cubicBezTo>
                  <a:cubicBezTo>
                    <a:pt x="25411" y="109516"/>
                    <a:pt x="25472" y="109881"/>
                    <a:pt x="25411" y="110306"/>
                  </a:cubicBezTo>
                  <a:close/>
                  <a:moveTo>
                    <a:pt x="55382" y="93285"/>
                  </a:moveTo>
                  <a:cubicBezTo>
                    <a:pt x="54956" y="94926"/>
                    <a:pt x="53740" y="99881"/>
                    <a:pt x="49758" y="103437"/>
                  </a:cubicBezTo>
                  <a:cubicBezTo>
                    <a:pt x="47722" y="105261"/>
                    <a:pt x="44470" y="107844"/>
                    <a:pt x="41369" y="108361"/>
                  </a:cubicBezTo>
                  <a:cubicBezTo>
                    <a:pt x="38208" y="108878"/>
                    <a:pt x="36627" y="108087"/>
                    <a:pt x="34530" y="107236"/>
                  </a:cubicBezTo>
                  <a:cubicBezTo>
                    <a:pt x="33892" y="107084"/>
                    <a:pt x="29029" y="105565"/>
                    <a:pt x="24955" y="107540"/>
                  </a:cubicBezTo>
                  <a:cubicBezTo>
                    <a:pt x="23770" y="107935"/>
                    <a:pt x="22493" y="108695"/>
                    <a:pt x="21369" y="108756"/>
                  </a:cubicBezTo>
                  <a:cubicBezTo>
                    <a:pt x="20305" y="108787"/>
                    <a:pt x="15715" y="107419"/>
                    <a:pt x="10882" y="101856"/>
                  </a:cubicBezTo>
                  <a:cubicBezTo>
                    <a:pt x="10882" y="101856"/>
                    <a:pt x="6870" y="95960"/>
                    <a:pt x="6110" y="91613"/>
                  </a:cubicBezTo>
                  <a:cubicBezTo>
                    <a:pt x="5320" y="86993"/>
                    <a:pt x="5837" y="84166"/>
                    <a:pt x="6171" y="84197"/>
                  </a:cubicBezTo>
                  <a:cubicBezTo>
                    <a:pt x="6536" y="84227"/>
                    <a:pt x="8542" y="87449"/>
                    <a:pt x="9788" y="89121"/>
                  </a:cubicBezTo>
                  <a:cubicBezTo>
                    <a:pt x="11004" y="90792"/>
                    <a:pt x="11703" y="93650"/>
                    <a:pt x="15047" y="95261"/>
                  </a:cubicBezTo>
                  <a:cubicBezTo>
                    <a:pt x="18390" y="96841"/>
                    <a:pt x="22372" y="95169"/>
                    <a:pt x="24986" y="95139"/>
                  </a:cubicBezTo>
                  <a:cubicBezTo>
                    <a:pt x="27600" y="95109"/>
                    <a:pt x="31308" y="95048"/>
                    <a:pt x="34956" y="95595"/>
                  </a:cubicBezTo>
                  <a:cubicBezTo>
                    <a:pt x="38603" y="96112"/>
                    <a:pt x="40609" y="97753"/>
                    <a:pt x="43710" y="97084"/>
                  </a:cubicBezTo>
                  <a:cubicBezTo>
                    <a:pt x="49424" y="95777"/>
                    <a:pt x="50366" y="91036"/>
                    <a:pt x="50366" y="91036"/>
                  </a:cubicBezTo>
                  <a:cubicBezTo>
                    <a:pt x="50366" y="91036"/>
                    <a:pt x="54105" y="88026"/>
                    <a:pt x="55321" y="86355"/>
                  </a:cubicBezTo>
                  <a:cubicBezTo>
                    <a:pt x="55838" y="86051"/>
                    <a:pt x="56081" y="86051"/>
                    <a:pt x="56233" y="86902"/>
                  </a:cubicBezTo>
                  <a:cubicBezTo>
                    <a:pt x="56324" y="87753"/>
                    <a:pt x="55807" y="91643"/>
                    <a:pt x="55382" y="93285"/>
                  </a:cubicBezTo>
                  <a:close/>
                  <a:moveTo>
                    <a:pt x="20305" y="93710"/>
                  </a:moveTo>
                  <a:cubicBezTo>
                    <a:pt x="20609" y="93710"/>
                    <a:pt x="21034" y="93558"/>
                    <a:pt x="21338" y="93650"/>
                  </a:cubicBezTo>
                  <a:cubicBezTo>
                    <a:pt x="22068" y="93984"/>
                    <a:pt x="21126" y="94805"/>
                    <a:pt x="20761" y="95017"/>
                  </a:cubicBezTo>
                  <a:cubicBezTo>
                    <a:pt x="20305" y="95291"/>
                    <a:pt x="19758" y="95321"/>
                    <a:pt x="19180" y="95321"/>
                  </a:cubicBezTo>
                  <a:cubicBezTo>
                    <a:pt x="18846" y="95321"/>
                    <a:pt x="18542" y="95321"/>
                    <a:pt x="18177" y="95261"/>
                  </a:cubicBezTo>
                  <a:cubicBezTo>
                    <a:pt x="17813" y="95139"/>
                    <a:pt x="17509" y="94926"/>
                    <a:pt x="17205" y="94713"/>
                  </a:cubicBezTo>
                  <a:cubicBezTo>
                    <a:pt x="17053" y="94622"/>
                    <a:pt x="16901" y="94501"/>
                    <a:pt x="16809" y="94318"/>
                  </a:cubicBezTo>
                  <a:cubicBezTo>
                    <a:pt x="16779" y="94075"/>
                    <a:pt x="16931" y="93862"/>
                    <a:pt x="17113" y="93771"/>
                  </a:cubicBezTo>
                  <a:cubicBezTo>
                    <a:pt x="17326" y="93650"/>
                    <a:pt x="17539" y="93650"/>
                    <a:pt x="17782" y="93710"/>
                  </a:cubicBezTo>
                  <a:cubicBezTo>
                    <a:pt x="18177" y="93710"/>
                    <a:pt x="18633" y="93741"/>
                    <a:pt x="19059" y="93741"/>
                  </a:cubicBezTo>
                  <a:cubicBezTo>
                    <a:pt x="19545" y="93710"/>
                    <a:pt x="19940" y="93710"/>
                    <a:pt x="20305" y="93710"/>
                  </a:cubicBezTo>
                  <a:close/>
                  <a:moveTo>
                    <a:pt x="19758" y="89698"/>
                  </a:moveTo>
                  <a:cubicBezTo>
                    <a:pt x="19758" y="89637"/>
                    <a:pt x="19788" y="89607"/>
                    <a:pt x="19849" y="89546"/>
                  </a:cubicBezTo>
                  <a:cubicBezTo>
                    <a:pt x="19910" y="89516"/>
                    <a:pt x="19971" y="89516"/>
                    <a:pt x="20001" y="89546"/>
                  </a:cubicBezTo>
                  <a:cubicBezTo>
                    <a:pt x="20427" y="89637"/>
                    <a:pt x="20761" y="89941"/>
                    <a:pt x="21004" y="90306"/>
                  </a:cubicBezTo>
                  <a:cubicBezTo>
                    <a:pt x="21217" y="90671"/>
                    <a:pt x="21338" y="91066"/>
                    <a:pt x="21490" y="91461"/>
                  </a:cubicBezTo>
                  <a:cubicBezTo>
                    <a:pt x="21673" y="91826"/>
                    <a:pt x="21916" y="92191"/>
                    <a:pt x="22189" y="92525"/>
                  </a:cubicBezTo>
                  <a:cubicBezTo>
                    <a:pt x="22402" y="92829"/>
                    <a:pt x="22524" y="93042"/>
                    <a:pt x="22068" y="93102"/>
                  </a:cubicBezTo>
                  <a:cubicBezTo>
                    <a:pt x="21369" y="93163"/>
                    <a:pt x="20670" y="92829"/>
                    <a:pt x="20214" y="92282"/>
                  </a:cubicBezTo>
                  <a:cubicBezTo>
                    <a:pt x="19606" y="91552"/>
                    <a:pt x="19484" y="90549"/>
                    <a:pt x="19758" y="89698"/>
                  </a:cubicBezTo>
                  <a:close/>
                  <a:moveTo>
                    <a:pt x="19180" y="88847"/>
                  </a:moveTo>
                  <a:cubicBezTo>
                    <a:pt x="19180" y="88877"/>
                    <a:pt x="19150" y="88908"/>
                    <a:pt x="19150" y="88908"/>
                  </a:cubicBezTo>
                  <a:cubicBezTo>
                    <a:pt x="18694" y="89181"/>
                    <a:pt x="16414" y="88513"/>
                    <a:pt x="16627" y="87540"/>
                  </a:cubicBezTo>
                  <a:cubicBezTo>
                    <a:pt x="16657" y="87358"/>
                    <a:pt x="16870" y="87266"/>
                    <a:pt x="17053" y="87266"/>
                  </a:cubicBezTo>
                  <a:cubicBezTo>
                    <a:pt x="18238" y="87266"/>
                    <a:pt x="19211" y="88209"/>
                    <a:pt x="19241" y="88330"/>
                  </a:cubicBezTo>
                  <a:cubicBezTo>
                    <a:pt x="19332" y="88482"/>
                    <a:pt x="19241" y="88725"/>
                    <a:pt x="19180" y="88847"/>
                  </a:cubicBezTo>
                  <a:close/>
                  <a:moveTo>
                    <a:pt x="16901" y="89090"/>
                  </a:moveTo>
                  <a:cubicBezTo>
                    <a:pt x="17326" y="89242"/>
                    <a:pt x="17661" y="89607"/>
                    <a:pt x="17873" y="90002"/>
                  </a:cubicBezTo>
                  <a:cubicBezTo>
                    <a:pt x="18116" y="90397"/>
                    <a:pt x="18268" y="90853"/>
                    <a:pt x="18420" y="91248"/>
                  </a:cubicBezTo>
                  <a:cubicBezTo>
                    <a:pt x="18572" y="91613"/>
                    <a:pt x="18724" y="91947"/>
                    <a:pt x="18907" y="92251"/>
                  </a:cubicBezTo>
                  <a:cubicBezTo>
                    <a:pt x="19150" y="92646"/>
                    <a:pt x="18755" y="92829"/>
                    <a:pt x="18390" y="92768"/>
                  </a:cubicBezTo>
                  <a:cubicBezTo>
                    <a:pt x="17873" y="92738"/>
                    <a:pt x="17387" y="92586"/>
                    <a:pt x="16961" y="92312"/>
                  </a:cubicBezTo>
                  <a:cubicBezTo>
                    <a:pt x="16566" y="92069"/>
                    <a:pt x="16171" y="91704"/>
                    <a:pt x="15837" y="91339"/>
                  </a:cubicBezTo>
                  <a:cubicBezTo>
                    <a:pt x="15654" y="91157"/>
                    <a:pt x="15442" y="90914"/>
                    <a:pt x="15381" y="90640"/>
                  </a:cubicBezTo>
                  <a:cubicBezTo>
                    <a:pt x="15350" y="90549"/>
                    <a:pt x="15350" y="90397"/>
                    <a:pt x="15350" y="90245"/>
                  </a:cubicBezTo>
                  <a:cubicBezTo>
                    <a:pt x="15350" y="89941"/>
                    <a:pt x="15411" y="89637"/>
                    <a:pt x="15563" y="89394"/>
                  </a:cubicBezTo>
                  <a:cubicBezTo>
                    <a:pt x="15958" y="89060"/>
                    <a:pt x="16475" y="88938"/>
                    <a:pt x="16901" y="89090"/>
                  </a:cubicBezTo>
                  <a:close/>
                  <a:moveTo>
                    <a:pt x="15867" y="94166"/>
                  </a:moveTo>
                  <a:cubicBezTo>
                    <a:pt x="15837" y="94227"/>
                    <a:pt x="15806" y="94288"/>
                    <a:pt x="15715" y="94349"/>
                  </a:cubicBezTo>
                  <a:cubicBezTo>
                    <a:pt x="15594" y="94409"/>
                    <a:pt x="15502" y="94409"/>
                    <a:pt x="15350" y="94409"/>
                  </a:cubicBezTo>
                  <a:cubicBezTo>
                    <a:pt x="14682" y="94409"/>
                    <a:pt x="14074" y="94166"/>
                    <a:pt x="13618" y="93710"/>
                  </a:cubicBezTo>
                  <a:cubicBezTo>
                    <a:pt x="13162" y="93254"/>
                    <a:pt x="12919" y="92646"/>
                    <a:pt x="12858" y="91978"/>
                  </a:cubicBezTo>
                  <a:cubicBezTo>
                    <a:pt x="12828" y="91613"/>
                    <a:pt x="12919" y="91188"/>
                    <a:pt x="13253" y="91036"/>
                  </a:cubicBezTo>
                  <a:cubicBezTo>
                    <a:pt x="13466" y="90914"/>
                    <a:pt x="13770" y="91005"/>
                    <a:pt x="14013" y="91127"/>
                  </a:cubicBezTo>
                  <a:cubicBezTo>
                    <a:pt x="14347" y="91248"/>
                    <a:pt x="14651" y="91522"/>
                    <a:pt x="14955" y="91795"/>
                  </a:cubicBezTo>
                  <a:cubicBezTo>
                    <a:pt x="15198" y="91978"/>
                    <a:pt x="15411" y="92221"/>
                    <a:pt x="15594" y="92403"/>
                  </a:cubicBezTo>
                  <a:cubicBezTo>
                    <a:pt x="15746" y="92555"/>
                    <a:pt x="15958" y="92677"/>
                    <a:pt x="16019" y="92859"/>
                  </a:cubicBezTo>
                  <a:cubicBezTo>
                    <a:pt x="16202" y="93254"/>
                    <a:pt x="16050" y="93802"/>
                    <a:pt x="15867" y="94166"/>
                  </a:cubicBezTo>
                  <a:close/>
                  <a:moveTo>
                    <a:pt x="15806" y="88148"/>
                  </a:moveTo>
                  <a:cubicBezTo>
                    <a:pt x="15746" y="88209"/>
                    <a:pt x="15685" y="88300"/>
                    <a:pt x="15594" y="88330"/>
                  </a:cubicBezTo>
                  <a:cubicBezTo>
                    <a:pt x="15442" y="88422"/>
                    <a:pt x="15259" y="88422"/>
                    <a:pt x="15107" y="88422"/>
                  </a:cubicBezTo>
                  <a:cubicBezTo>
                    <a:pt x="14560" y="88330"/>
                    <a:pt x="14074" y="88178"/>
                    <a:pt x="13618" y="87905"/>
                  </a:cubicBezTo>
                  <a:cubicBezTo>
                    <a:pt x="13223" y="87692"/>
                    <a:pt x="12797" y="87449"/>
                    <a:pt x="12463" y="87114"/>
                  </a:cubicBezTo>
                  <a:cubicBezTo>
                    <a:pt x="11642" y="86203"/>
                    <a:pt x="14773" y="86659"/>
                    <a:pt x="15320" y="86811"/>
                  </a:cubicBezTo>
                  <a:cubicBezTo>
                    <a:pt x="15685" y="86902"/>
                    <a:pt x="15837" y="86963"/>
                    <a:pt x="15898" y="87358"/>
                  </a:cubicBezTo>
                  <a:cubicBezTo>
                    <a:pt x="15989" y="87631"/>
                    <a:pt x="15958" y="87874"/>
                    <a:pt x="15806" y="88148"/>
                  </a:cubicBezTo>
                  <a:close/>
                  <a:moveTo>
                    <a:pt x="12858" y="88239"/>
                  </a:moveTo>
                  <a:cubicBezTo>
                    <a:pt x="13223" y="88300"/>
                    <a:pt x="13588" y="88422"/>
                    <a:pt x="13922" y="88573"/>
                  </a:cubicBezTo>
                  <a:cubicBezTo>
                    <a:pt x="14195" y="88695"/>
                    <a:pt x="14469" y="88938"/>
                    <a:pt x="14499" y="89273"/>
                  </a:cubicBezTo>
                  <a:cubicBezTo>
                    <a:pt x="14530" y="89637"/>
                    <a:pt x="14317" y="89941"/>
                    <a:pt x="14043" y="89972"/>
                  </a:cubicBezTo>
                  <a:cubicBezTo>
                    <a:pt x="13922" y="90002"/>
                    <a:pt x="13770" y="90032"/>
                    <a:pt x="13618" y="90032"/>
                  </a:cubicBezTo>
                  <a:cubicBezTo>
                    <a:pt x="12858" y="90093"/>
                    <a:pt x="12189" y="90002"/>
                    <a:pt x="11247" y="89242"/>
                  </a:cubicBezTo>
                  <a:cubicBezTo>
                    <a:pt x="11034" y="89090"/>
                    <a:pt x="10852" y="88908"/>
                    <a:pt x="10670" y="88725"/>
                  </a:cubicBezTo>
                  <a:cubicBezTo>
                    <a:pt x="10396" y="88452"/>
                    <a:pt x="10092" y="88148"/>
                    <a:pt x="10122" y="87753"/>
                  </a:cubicBezTo>
                  <a:cubicBezTo>
                    <a:pt x="10122" y="87722"/>
                    <a:pt x="10122" y="87692"/>
                    <a:pt x="10183" y="87662"/>
                  </a:cubicBezTo>
                  <a:cubicBezTo>
                    <a:pt x="10214" y="87601"/>
                    <a:pt x="10244" y="87601"/>
                    <a:pt x="10274" y="87570"/>
                  </a:cubicBezTo>
                  <a:cubicBezTo>
                    <a:pt x="11095" y="87388"/>
                    <a:pt x="12402" y="88118"/>
                    <a:pt x="12858" y="88239"/>
                  </a:cubicBezTo>
                  <a:close/>
                  <a:moveTo>
                    <a:pt x="12858" y="90580"/>
                  </a:moveTo>
                  <a:cubicBezTo>
                    <a:pt x="12919" y="90732"/>
                    <a:pt x="12767" y="90853"/>
                    <a:pt x="12676" y="90884"/>
                  </a:cubicBezTo>
                  <a:cubicBezTo>
                    <a:pt x="12524" y="91005"/>
                    <a:pt x="12341" y="91157"/>
                    <a:pt x="12159" y="91218"/>
                  </a:cubicBezTo>
                  <a:cubicBezTo>
                    <a:pt x="11946" y="91309"/>
                    <a:pt x="11733" y="91309"/>
                    <a:pt x="11551" y="91188"/>
                  </a:cubicBezTo>
                  <a:cubicBezTo>
                    <a:pt x="11429" y="91127"/>
                    <a:pt x="11308" y="90944"/>
                    <a:pt x="11247" y="90853"/>
                  </a:cubicBezTo>
                  <a:cubicBezTo>
                    <a:pt x="11186" y="90762"/>
                    <a:pt x="11156" y="90701"/>
                    <a:pt x="11156" y="90610"/>
                  </a:cubicBezTo>
                  <a:cubicBezTo>
                    <a:pt x="11156" y="90549"/>
                    <a:pt x="11156" y="90428"/>
                    <a:pt x="11247" y="90397"/>
                  </a:cubicBezTo>
                  <a:cubicBezTo>
                    <a:pt x="11308" y="90306"/>
                    <a:pt x="11460" y="90306"/>
                    <a:pt x="11581" y="90336"/>
                  </a:cubicBezTo>
                  <a:cubicBezTo>
                    <a:pt x="11916" y="90397"/>
                    <a:pt x="12220" y="90428"/>
                    <a:pt x="12554" y="90458"/>
                  </a:cubicBezTo>
                  <a:cubicBezTo>
                    <a:pt x="12706" y="90458"/>
                    <a:pt x="12858" y="90458"/>
                    <a:pt x="12858" y="90580"/>
                  </a:cubicBezTo>
                  <a:close/>
                  <a:moveTo>
                    <a:pt x="46384" y="89485"/>
                  </a:moveTo>
                  <a:cubicBezTo>
                    <a:pt x="45625" y="90032"/>
                    <a:pt x="44378" y="90093"/>
                    <a:pt x="43466" y="90002"/>
                  </a:cubicBezTo>
                  <a:cubicBezTo>
                    <a:pt x="42889" y="89941"/>
                    <a:pt x="42403" y="89212"/>
                    <a:pt x="42737" y="88969"/>
                  </a:cubicBezTo>
                  <a:cubicBezTo>
                    <a:pt x="42859" y="88756"/>
                    <a:pt x="43315" y="88604"/>
                    <a:pt x="43527" y="88513"/>
                  </a:cubicBezTo>
                  <a:cubicBezTo>
                    <a:pt x="43801" y="88422"/>
                    <a:pt x="44105" y="88300"/>
                    <a:pt x="44378" y="88209"/>
                  </a:cubicBezTo>
                  <a:cubicBezTo>
                    <a:pt x="45017" y="88087"/>
                    <a:pt x="45777" y="87996"/>
                    <a:pt x="46415" y="88148"/>
                  </a:cubicBezTo>
                  <a:cubicBezTo>
                    <a:pt x="46658" y="88209"/>
                    <a:pt x="46840" y="88300"/>
                    <a:pt x="46871" y="88573"/>
                  </a:cubicBezTo>
                  <a:cubicBezTo>
                    <a:pt x="46992" y="88938"/>
                    <a:pt x="46658" y="89242"/>
                    <a:pt x="46384" y="89485"/>
                  </a:cubicBezTo>
                  <a:close/>
                  <a:moveTo>
                    <a:pt x="47752" y="91887"/>
                  </a:moveTo>
                  <a:cubicBezTo>
                    <a:pt x="47995" y="91795"/>
                    <a:pt x="48451" y="91735"/>
                    <a:pt x="48664" y="91887"/>
                  </a:cubicBezTo>
                  <a:cubicBezTo>
                    <a:pt x="48877" y="92099"/>
                    <a:pt x="48512" y="92738"/>
                    <a:pt x="48360" y="93163"/>
                  </a:cubicBezTo>
                  <a:cubicBezTo>
                    <a:pt x="48239" y="93498"/>
                    <a:pt x="48087" y="93832"/>
                    <a:pt x="47843" y="94105"/>
                  </a:cubicBezTo>
                  <a:cubicBezTo>
                    <a:pt x="47448" y="94592"/>
                    <a:pt x="46871" y="94865"/>
                    <a:pt x="46232" y="94926"/>
                  </a:cubicBezTo>
                  <a:cubicBezTo>
                    <a:pt x="45989" y="94957"/>
                    <a:pt x="45685" y="94926"/>
                    <a:pt x="45503" y="94774"/>
                  </a:cubicBezTo>
                  <a:cubicBezTo>
                    <a:pt x="45351" y="94622"/>
                    <a:pt x="45351" y="94227"/>
                    <a:pt x="45412" y="94045"/>
                  </a:cubicBezTo>
                  <a:cubicBezTo>
                    <a:pt x="45655" y="93346"/>
                    <a:pt x="46232" y="92829"/>
                    <a:pt x="46810" y="92403"/>
                  </a:cubicBezTo>
                  <a:cubicBezTo>
                    <a:pt x="47114" y="92191"/>
                    <a:pt x="47357" y="91947"/>
                    <a:pt x="47752" y="91887"/>
                  </a:cubicBezTo>
                  <a:close/>
                  <a:moveTo>
                    <a:pt x="43406" y="91157"/>
                  </a:moveTo>
                  <a:cubicBezTo>
                    <a:pt x="44014" y="91005"/>
                    <a:pt x="44682" y="90914"/>
                    <a:pt x="45229" y="91188"/>
                  </a:cubicBezTo>
                  <a:cubicBezTo>
                    <a:pt x="45503" y="91309"/>
                    <a:pt x="45655" y="91461"/>
                    <a:pt x="45655" y="91795"/>
                  </a:cubicBezTo>
                  <a:cubicBezTo>
                    <a:pt x="45655" y="92191"/>
                    <a:pt x="45290" y="92434"/>
                    <a:pt x="45017" y="92646"/>
                  </a:cubicBezTo>
                  <a:cubicBezTo>
                    <a:pt x="44470" y="93042"/>
                    <a:pt x="43558" y="93194"/>
                    <a:pt x="42919" y="93194"/>
                  </a:cubicBezTo>
                  <a:cubicBezTo>
                    <a:pt x="42646" y="93194"/>
                    <a:pt x="42342" y="93254"/>
                    <a:pt x="42099" y="93194"/>
                  </a:cubicBezTo>
                  <a:cubicBezTo>
                    <a:pt x="41977" y="93194"/>
                    <a:pt x="41704" y="93163"/>
                    <a:pt x="41673" y="93042"/>
                  </a:cubicBezTo>
                  <a:cubicBezTo>
                    <a:pt x="41400" y="92555"/>
                    <a:pt x="42129" y="91917"/>
                    <a:pt x="42159" y="91887"/>
                  </a:cubicBezTo>
                  <a:cubicBezTo>
                    <a:pt x="42311" y="91765"/>
                    <a:pt x="43163" y="91218"/>
                    <a:pt x="43406" y="91157"/>
                  </a:cubicBezTo>
                  <a:close/>
                  <a:moveTo>
                    <a:pt x="44743" y="95625"/>
                  </a:moveTo>
                  <a:cubicBezTo>
                    <a:pt x="44439" y="96294"/>
                    <a:pt x="43193" y="96476"/>
                    <a:pt x="42767" y="96598"/>
                  </a:cubicBezTo>
                  <a:cubicBezTo>
                    <a:pt x="42251" y="96750"/>
                    <a:pt x="41369" y="96902"/>
                    <a:pt x="40913" y="96476"/>
                  </a:cubicBezTo>
                  <a:cubicBezTo>
                    <a:pt x="40488" y="96142"/>
                    <a:pt x="40792" y="95078"/>
                    <a:pt x="41521" y="94865"/>
                  </a:cubicBezTo>
                  <a:cubicBezTo>
                    <a:pt x="41734" y="94805"/>
                    <a:pt x="42007" y="94774"/>
                    <a:pt x="42251" y="94713"/>
                  </a:cubicBezTo>
                  <a:cubicBezTo>
                    <a:pt x="42463" y="94683"/>
                    <a:pt x="42646" y="94653"/>
                    <a:pt x="42889" y="94622"/>
                  </a:cubicBezTo>
                  <a:cubicBezTo>
                    <a:pt x="43193" y="94561"/>
                    <a:pt x="43618" y="94531"/>
                    <a:pt x="43922" y="94622"/>
                  </a:cubicBezTo>
                  <a:cubicBezTo>
                    <a:pt x="44166" y="94653"/>
                    <a:pt x="44470" y="94805"/>
                    <a:pt x="44622" y="95017"/>
                  </a:cubicBezTo>
                  <a:cubicBezTo>
                    <a:pt x="44713" y="95169"/>
                    <a:pt x="44834" y="95473"/>
                    <a:pt x="44743" y="95625"/>
                  </a:cubicBezTo>
                  <a:close/>
                  <a:moveTo>
                    <a:pt x="40275" y="91522"/>
                  </a:moveTo>
                  <a:cubicBezTo>
                    <a:pt x="39910" y="91643"/>
                    <a:pt x="39576" y="91674"/>
                    <a:pt x="39211" y="91674"/>
                  </a:cubicBezTo>
                  <a:cubicBezTo>
                    <a:pt x="38938" y="91674"/>
                    <a:pt x="38542" y="91765"/>
                    <a:pt x="38330" y="91613"/>
                  </a:cubicBezTo>
                  <a:cubicBezTo>
                    <a:pt x="37782" y="91218"/>
                    <a:pt x="39728" y="89668"/>
                    <a:pt x="40214" y="89394"/>
                  </a:cubicBezTo>
                  <a:cubicBezTo>
                    <a:pt x="40457" y="89273"/>
                    <a:pt x="40670" y="89212"/>
                    <a:pt x="40944" y="89151"/>
                  </a:cubicBezTo>
                  <a:cubicBezTo>
                    <a:pt x="41126" y="89090"/>
                    <a:pt x="41369" y="89060"/>
                    <a:pt x="41521" y="89212"/>
                  </a:cubicBezTo>
                  <a:cubicBezTo>
                    <a:pt x="41673" y="89333"/>
                    <a:pt x="41673" y="89546"/>
                    <a:pt x="41673" y="89729"/>
                  </a:cubicBezTo>
                  <a:cubicBezTo>
                    <a:pt x="41704" y="90671"/>
                    <a:pt x="41096" y="91279"/>
                    <a:pt x="40275" y="91522"/>
                  </a:cubicBezTo>
                  <a:close/>
                  <a:moveTo>
                    <a:pt x="40032" y="92646"/>
                  </a:moveTo>
                  <a:cubicBezTo>
                    <a:pt x="40457" y="92707"/>
                    <a:pt x="40670" y="93042"/>
                    <a:pt x="40670" y="93467"/>
                  </a:cubicBezTo>
                  <a:cubicBezTo>
                    <a:pt x="40670" y="93771"/>
                    <a:pt x="40670" y="94105"/>
                    <a:pt x="40488" y="94379"/>
                  </a:cubicBezTo>
                  <a:cubicBezTo>
                    <a:pt x="40275" y="94683"/>
                    <a:pt x="39910" y="94805"/>
                    <a:pt x="39576" y="94896"/>
                  </a:cubicBezTo>
                  <a:cubicBezTo>
                    <a:pt x="39211" y="95017"/>
                    <a:pt x="38816" y="94987"/>
                    <a:pt x="38451" y="94987"/>
                  </a:cubicBezTo>
                  <a:cubicBezTo>
                    <a:pt x="37934" y="94987"/>
                    <a:pt x="37539" y="94957"/>
                    <a:pt x="37083" y="94744"/>
                  </a:cubicBezTo>
                  <a:cubicBezTo>
                    <a:pt x="36871" y="94683"/>
                    <a:pt x="36475" y="94592"/>
                    <a:pt x="36506" y="94288"/>
                  </a:cubicBezTo>
                  <a:cubicBezTo>
                    <a:pt x="36536" y="93953"/>
                    <a:pt x="36931" y="93771"/>
                    <a:pt x="37175" y="93589"/>
                  </a:cubicBezTo>
                  <a:cubicBezTo>
                    <a:pt x="37539" y="93406"/>
                    <a:pt x="39150" y="92434"/>
                    <a:pt x="40032" y="92646"/>
                  </a:cubicBezTo>
                  <a:close/>
                  <a:moveTo>
                    <a:pt x="56567" y="75351"/>
                  </a:moveTo>
                  <a:cubicBezTo>
                    <a:pt x="55990" y="81795"/>
                    <a:pt x="52980" y="84379"/>
                    <a:pt x="51856" y="85230"/>
                  </a:cubicBezTo>
                  <a:cubicBezTo>
                    <a:pt x="50701" y="86051"/>
                    <a:pt x="48239" y="87692"/>
                    <a:pt x="46688" y="87418"/>
                  </a:cubicBezTo>
                  <a:cubicBezTo>
                    <a:pt x="45108" y="87175"/>
                    <a:pt x="42798" y="86963"/>
                    <a:pt x="39545" y="88725"/>
                  </a:cubicBezTo>
                  <a:cubicBezTo>
                    <a:pt x="37448" y="89941"/>
                    <a:pt x="36962" y="92768"/>
                    <a:pt x="35898" y="93072"/>
                  </a:cubicBezTo>
                  <a:cubicBezTo>
                    <a:pt x="34834" y="93406"/>
                    <a:pt x="28299" y="92191"/>
                    <a:pt x="23983" y="92434"/>
                  </a:cubicBezTo>
                  <a:cubicBezTo>
                    <a:pt x="21794" y="91491"/>
                    <a:pt x="21794" y="87418"/>
                    <a:pt x="16992" y="86598"/>
                  </a:cubicBezTo>
                  <a:cubicBezTo>
                    <a:pt x="12189" y="85747"/>
                    <a:pt x="10973" y="85959"/>
                    <a:pt x="10274" y="85291"/>
                  </a:cubicBezTo>
                  <a:cubicBezTo>
                    <a:pt x="9636" y="84652"/>
                    <a:pt x="7660" y="82464"/>
                    <a:pt x="7995" y="80701"/>
                  </a:cubicBezTo>
                  <a:cubicBezTo>
                    <a:pt x="8329" y="78968"/>
                    <a:pt x="10882" y="75412"/>
                    <a:pt x="15928" y="72616"/>
                  </a:cubicBezTo>
                  <a:cubicBezTo>
                    <a:pt x="19089" y="70822"/>
                    <a:pt x="19940" y="70701"/>
                    <a:pt x="19940" y="70701"/>
                  </a:cubicBezTo>
                  <a:cubicBezTo>
                    <a:pt x="19940" y="70701"/>
                    <a:pt x="20609" y="75655"/>
                    <a:pt x="23800" y="78695"/>
                  </a:cubicBezTo>
                  <a:cubicBezTo>
                    <a:pt x="27387" y="82099"/>
                    <a:pt x="30913" y="82312"/>
                    <a:pt x="32706" y="81643"/>
                  </a:cubicBezTo>
                  <a:cubicBezTo>
                    <a:pt x="33466" y="80731"/>
                    <a:pt x="32706" y="76902"/>
                    <a:pt x="31734" y="74561"/>
                  </a:cubicBezTo>
                  <a:cubicBezTo>
                    <a:pt x="31399" y="73680"/>
                    <a:pt x="30123" y="71126"/>
                    <a:pt x="30184" y="70549"/>
                  </a:cubicBezTo>
                  <a:cubicBezTo>
                    <a:pt x="30275" y="69941"/>
                    <a:pt x="30639" y="61856"/>
                    <a:pt x="29758" y="58816"/>
                  </a:cubicBezTo>
                  <a:cubicBezTo>
                    <a:pt x="28846" y="55716"/>
                    <a:pt x="28299" y="52707"/>
                    <a:pt x="25807" y="49819"/>
                  </a:cubicBezTo>
                  <a:cubicBezTo>
                    <a:pt x="25776" y="49850"/>
                    <a:pt x="23132" y="50153"/>
                    <a:pt x="22281" y="50336"/>
                  </a:cubicBezTo>
                  <a:cubicBezTo>
                    <a:pt x="24439" y="53923"/>
                    <a:pt x="26566" y="59394"/>
                    <a:pt x="25746" y="66537"/>
                  </a:cubicBezTo>
                  <a:cubicBezTo>
                    <a:pt x="24986" y="66689"/>
                    <a:pt x="23800" y="66962"/>
                    <a:pt x="24196" y="65807"/>
                  </a:cubicBezTo>
                  <a:cubicBezTo>
                    <a:pt x="24560" y="64683"/>
                    <a:pt x="24256" y="59910"/>
                    <a:pt x="23892" y="58391"/>
                  </a:cubicBezTo>
                  <a:cubicBezTo>
                    <a:pt x="23375" y="56263"/>
                    <a:pt x="21095" y="51977"/>
                    <a:pt x="15533" y="48451"/>
                  </a:cubicBezTo>
                  <a:cubicBezTo>
                    <a:pt x="9940" y="44925"/>
                    <a:pt x="6201" y="39059"/>
                    <a:pt x="6201" y="36050"/>
                  </a:cubicBezTo>
                  <a:cubicBezTo>
                    <a:pt x="6201" y="31308"/>
                    <a:pt x="7265" y="28086"/>
                    <a:pt x="9758" y="23831"/>
                  </a:cubicBezTo>
                  <a:cubicBezTo>
                    <a:pt x="12402" y="19241"/>
                    <a:pt x="15928" y="15746"/>
                    <a:pt x="16597" y="15624"/>
                  </a:cubicBezTo>
                  <a:cubicBezTo>
                    <a:pt x="17235" y="15503"/>
                    <a:pt x="19059" y="16080"/>
                    <a:pt x="21217" y="14834"/>
                  </a:cubicBezTo>
                  <a:cubicBezTo>
                    <a:pt x="21977" y="14834"/>
                    <a:pt x="24682" y="16658"/>
                    <a:pt x="31095" y="15138"/>
                  </a:cubicBezTo>
                  <a:cubicBezTo>
                    <a:pt x="33254" y="14834"/>
                    <a:pt x="35989" y="14864"/>
                    <a:pt x="41217" y="15472"/>
                  </a:cubicBezTo>
                  <a:cubicBezTo>
                    <a:pt x="46384" y="16080"/>
                    <a:pt x="52190" y="22828"/>
                    <a:pt x="54591" y="25837"/>
                  </a:cubicBezTo>
                  <a:cubicBezTo>
                    <a:pt x="56962" y="28846"/>
                    <a:pt x="57661" y="32524"/>
                    <a:pt x="57783" y="35989"/>
                  </a:cubicBezTo>
                  <a:cubicBezTo>
                    <a:pt x="57874" y="39454"/>
                    <a:pt x="56962" y="43041"/>
                    <a:pt x="56293" y="44166"/>
                  </a:cubicBezTo>
                  <a:cubicBezTo>
                    <a:pt x="55594" y="45229"/>
                    <a:pt x="52494" y="51187"/>
                    <a:pt x="50883" y="51521"/>
                  </a:cubicBezTo>
                  <a:cubicBezTo>
                    <a:pt x="49302" y="51825"/>
                    <a:pt x="44925" y="50275"/>
                    <a:pt x="40822" y="51521"/>
                  </a:cubicBezTo>
                  <a:cubicBezTo>
                    <a:pt x="36688" y="52767"/>
                    <a:pt x="33649" y="55777"/>
                    <a:pt x="32646" y="57874"/>
                  </a:cubicBezTo>
                  <a:cubicBezTo>
                    <a:pt x="31643" y="59971"/>
                    <a:pt x="31521" y="61552"/>
                    <a:pt x="31643" y="62403"/>
                  </a:cubicBezTo>
                  <a:cubicBezTo>
                    <a:pt x="31734" y="63224"/>
                    <a:pt x="32615" y="63406"/>
                    <a:pt x="32615" y="63406"/>
                  </a:cubicBezTo>
                  <a:cubicBezTo>
                    <a:pt x="32615" y="63406"/>
                    <a:pt x="30974" y="68634"/>
                    <a:pt x="31643" y="70245"/>
                  </a:cubicBezTo>
                  <a:cubicBezTo>
                    <a:pt x="32281" y="71886"/>
                    <a:pt x="33801" y="73102"/>
                    <a:pt x="34257" y="75990"/>
                  </a:cubicBezTo>
                  <a:cubicBezTo>
                    <a:pt x="34895" y="80063"/>
                    <a:pt x="33375" y="81765"/>
                    <a:pt x="35533" y="81400"/>
                  </a:cubicBezTo>
                  <a:cubicBezTo>
                    <a:pt x="37904" y="80701"/>
                    <a:pt x="40245" y="79181"/>
                    <a:pt x="41278" y="75108"/>
                  </a:cubicBezTo>
                  <a:cubicBezTo>
                    <a:pt x="42311" y="71096"/>
                    <a:pt x="41096" y="67449"/>
                    <a:pt x="41126" y="66901"/>
                  </a:cubicBezTo>
                  <a:cubicBezTo>
                    <a:pt x="41156" y="66385"/>
                    <a:pt x="41673" y="64926"/>
                    <a:pt x="41460" y="64926"/>
                  </a:cubicBezTo>
                  <a:cubicBezTo>
                    <a:pt x="41278" y="64926"/>
                    <a:pt x="40397" y="66050"/>
                    <a:pt x="40062" y="66050"/>
                  </a:cubicBezTo>
                  <a:cubicBezTo>
                    <a:pt x="39758" y="66050"/>
                    <a:pt x="39181" y="65230"/>
                    <a:pt x="39880" y="64591"/>
                  </a:cubicBezTo>
                  <a:cubicBezTo>
                    <a:pt x="40579" y="63923"/>
                    <a:pt x="41916" y="63072"/>
                    <a:pt x="41916" y="60062"/>
                  </a:cubicBezTo>
                  <a:cubicBezTo>
                    <a:pt x="42433" y="58968"/>
                    <a:pt x="42798" y="58360"/>
                    <a:pt x="42798" y="58360"/>
                  </a:cubicBezTo>
                  <a:lnTo>
                    <a:pt x="40518" y="56506"/>
                  </a:lnTo>
                  <a:cubicBezTo>
                    <a:pt x="39880" y="57144"/>
                    <a:pt x="39606" y="58087"/>
                    <a:pt x="38786" y="58755"/>
                  </a:cubicBezTo>
                  <a:cubicBezTo>
                    <a:pt x="37995" y="59394"/>
                    <a:pt x="36840" y="60154"/>
                    <a:pt x="36840" y="61248"/>
                  </a:cubicBezTo>
                  <a:cubicBezTo>
                    <a:pt x="36840" y="62342"/>
                    <a:pt x="36779" y="65138"/>
                    <a:pt x="37114" y="66111"/>
                  </a:cubicBezTo>
                  <a:cubicBezTo>
                    <a:pt x="36080" y="65777"/>
                    <a:pt x="34591" y="64895"/>
                    <a:pt x="34743" y="62859"/>
                  </a:cubicBezTo>
                  <a:cubicBezTo>
                    <a:pt x="34986" y="62160"/>
                    <a:pt x="35716" y="62251"/>
                    <a:pt x="35746" y="61977"/>
                  </a:cubicBezTo>
                  <a:cubicBezTo>
                    <a:pt x="35776" y="61704"/>
                    <a:pt x="35472" y="60336"/>
                    <a:pt x="36263" y="58847"/>
                  </a:cubicBezTo>
                  <a:cubicBezTo>
                    <a:pt x="37083" y="57388"/>
                    <a:pt x="40153" y="55108"/>
                    <a:pt x="40670" y="54895"/>
                  </a:cubicBezTo>
                  <a:cubicBezTo>
                    <a:pt x="43466" y="53892"/>
                    <a:pt x="45321" y="53740"/>
                    <a:pt x="47965" y="54682"/>
                  </a:cubicBezTo>
                  <a:cubicBezTo>
                    <a:pt x="50761" y="55655"/>
                    <a:pt x="55351" y="56324"/>
                    <a:pt x="56476" y="63558"/>
                  </a:cubicBezTo>
                  <a:cubicBezTo>
                    <a:pt x="57114" y="66810"/>
                    <a:pt x="57114" y="68847"/>
                    <a:pt x="56567" y="75351"/>
                  </a:cubicBezTo>
                  <a:close/>
                  <a:moveTo>
                    <a:pt x="60427" y="68087"/>
                  </a:moveTo>
                  <a:cubicBezTo>
                    <a:pt x="60184" y="56992"/>
                    <a:pt x="54196" y="54196"/>
                    <a:pt x="54196" y="54196"/>
                  </a:cubicBezTo>
                  <a:cubicBezTo>
                    <a:pt x="54196" y="54196"/>
                    <a:pt x="56111" y="52281"/>
                    <a:pt x="58300" y="49029"/>
                  </a:cubicBezTo>
                  <a:cubicBezTo>
                    <a:pt x="60518" y="45746"/>
                    <a:pt x="62038" y="41734"/>
                    <a:pt x="62160" y="36111"/>
                  </a:cubicBezTo>
                  <a:cubicBezTo>
                    <a:pt x="62221" y="30488"/>
                    <a:pt x="60215" y="26931"/>
                    <a:pt x="59303" y="25472"/>
                  </a:cubicBezTo>
                  <a:cubicBezTo>
                    <a:pt x="58391" y="23983"/>
                    <a:pt x="55838" y="18329"/>
                    <a:pt x="54014" y="14591"/>
                  </a:cubicBezTo>
                  <a:cubicBezTo>
                    <a:pt x="52190" y="10882"/>
                    <a:pt x="50853" y="10366"/>
                    <a:pt x="49850" y="9211"/>
                  </a:cubicBezTo>
                  <a:cubicBezTo>
                    <a:pt x="48543" y="6779"/>
                    <a:pt x="46415" y="4834"/>
                    <a:pt x="44287" y="3739"/>
                  </a:cubicBezTo>
                  <a:cubicBezTo>
                    <a:pt x="38238" y="578"/>
                    <a:pt x="37296" y="1095"/>
                    <a:pt x="36475" y="1308"/>
                  </a:cubicBezTo>
                  <a:cubicBezTo>
                    <a:pt x="30883" y="1"/>
                    <a:pt x="27114" y="1308"/>
                    <a:pt x="25229" y="1673"/>
                  </a:cubicBezTo>
                  <a:cubicBezTo>
                    <a:pt x="21673" y="1976"/>
                    <a:pt x="20305" y="4408"/>
                    <a:pt x="19332" y="4834"/>
                  </a:cubicBezTo>
                  <a:cubicBezTo>
                    <a:pt x="15077" y="6840"/>
                    <a:pt x="14499" y="7630"/>
                    <a:pt x="13466" y="9393"/>
                  </a:cubicBezTo>
                  <a:cubicBezTo>
                    <a:pt x="12463" y="11186"/>
                    <a:pt x="8572" y="17661"/>
                    <a:pt x="6171" y="21916"/>
                  </a:cubicBezTo>
                  <a:cubicBezTo>
                    <a:pt x="3952" y="25867"/>
                    <a:pt x="1" y="36020"/>
                    <a:pt x="3496" y="41764"/>
                  </a:cubicBezTo>
                  <a:cubicBezTo>
                    <a:pt x="7083" y="47661"/>
                    <a:pt x="12189" y="51643"/>
                    <a:pt x="16050" y="53588"/>
                  </a:cubicBezTo>
                  <a:cubicBezTo>
                    <a:pt x="19940" y="55564"/>
                    <a:pt x="19849" y="59667"/>
                    <a:pt x="18998" y="63528"/>
                  </a:cubicBezTo>
                  <a:cubicBezTo>
                    <a:pt x="18116" y="67418"/>
                    <a:pt x="14347" y="69759"/>
                    <a:pt x="14347" y="69759"/>
                  </a:cubicBezTo>
                  <a:cubicBezTo>
                    <a:pt x="14347" y="69759"/>
                    <a:pt x="9666" y="73376"/>
                    <a:pt x="5806" y="76780"/>
                  </a:cubicBezTo>
                  <a:cubicBezTo>
                    <a:pt x="1916" y="80215"/>
                    <a:pt x="700" y="84592"/>
                    <a:pt x="2919" y="93133"/>
                  </a:cubicBezTo>
                  <a:cubicBezTo>
                    <a:pt x="3952" y="97115"/>
                    <a:pt x="3709" y="99485"/>
                    <a:pt x="3344" y="101826"/>
                  </a:cubicBezTo>
                  <a:cubicBezTo>
                    <a:pt x="1429" y="111522"/>
                    <a:pt x="3040" y="114744"/>
                    <a:pt x="4165" y="118422"/>
                  </a:cubicBezTo>
                  <a:cubicBezTo>
                    <a:pt x="5381" y="122313"/>
                    <a:pt x="8390" y="127784"/>
                    <a:pt x="10700" y="131674"/>
                  </a:cubicBezTo>
                  <a:cubicBezTo>
                    <a:pt x="12828" y="135352"/>
                    <a:pt x="19819" y="139638"/>
                    <a:pt x="21156" y="140124"/>
                  </a:cubicBezTo>
                  <a:cubicBezTo>
                    <a:pt x="22493" y="140611"/>
                    <a:pt x="28421" y="143437"/>
                    <a:pt x="39454" y="139820"/>
                  </a:cubicBezTo>
                  <a:cubicBezTo>
                    <a:pt x="43163" y="138605"/>
                    <a:pt x="45229" y="136842"/>
                    <a:pt x="46901" y="135443"/>
                  </a:cubicBezTo>
                  <a:cubicBezTo>
                    <a:pt x="50214" y="132677"/>
                    <a:pt x="50944" y="129547"/>
                    <a:pt x="51369" y="128483"/>
                  </a:cubicBezTo>
                  <a:cubicBezTo>
                    <a:pt x="52008" y="126902"/>
                    <a:pt x="54470" y="123012"/>
                    <a:pt x="57327" y="115869"/>
                  </a:cubicBezTo>
                  <a:cubicBezTo>
                    <a:pt x="60184" y="108695"/>
                    <a:pt x="58907" y="106385"/>
                    <a:pt x="58452" y="104014"/>
                  </a:cubicBezTo>
                  <a:cubicBezTo>
                    <a:pt x="57996" y="101674"/>
                    <a:pt x="57813" y="98999"/>
                    <a:pt x="59151" y="94379"/>
                  </a:cubicBezTo>
                  <a:cubicBezTo>
                    <a:pt x="60488" y="89729"/>
                    <a:pt x="59637" y="81947"/>
                    <a:pt x="59637" y="81947"/>
                  </a:cubicBezTo>
                  <a:cubicBezTo>
                    <a:pt x="59971" y="79212"/>
                    <a:pt x="60518" y="71278"/>
                    <a:pt x="60427" y="68087"/>
                  </a:cubicBezTo>
                  <a:close/>
                  <a:moveTo>
                    <a:pt x="28725" y="140520"/>
                  </a:moveTo>
                  <a:cubicBezTo>
                    <a:pt x="27752" y="140611"/>
                    <a:pt x="26658" y="140763"/>
                    <a:pt x="25746" y="140459"/>
                  </a:cubicBezTo>
                  <a:cubicBezTo>
                    <a:pt x="25107" y="140246"/>
                    <a:pt x="24074" y="139668"/>
                    <a:pt x="24530" y="138574"/>
                  </a:cubicBezTo>
                  <a:cubicBezTo>
                    <a:pt x="24804" y="138240"/>
                    <a:pt x="25928" y="138513"/>
                    <a:pt x="26658" y="138453"/>
                  </a:cubicBezTo>
                  <a:cubicBezTo>
                    <a:pt x="27235" y="138392"/>
                    <a:pt x="27813" y="138270"/>
                    <a:pt x="28360" y="138270"/>
                  </a:cubicBezTo>
                  <a:cubicBezTo>
                    <a:pt x="29120" y="138270"/>
                    <a:pt x="30396" y="138057"/>
                    <a:pt x="30639" y="139030"/>
                  </a:cubicBezTo>
                  <a:cubicBezTo>
                    <a:pt x="30913" y="140003"/>
                    <a:pt x="29393" y="140428"/>
                    <a:pt x="28725" y="140520"/>
                  </a:cubicBezTo>
                  <a:close/>
                  <a:moveTo>
                    <a:pt x="36840" y="138605"/>
                  </a:moveTo>
                  <a:cubicBezTo>
                    <a:pt x="36779" y="138878"/>
                    <a:pt x="36719" y="139152"/>
                    <a:pt x="36536" y="139334"/>
                  </a:cubicBezTo>
                  <a:cubicBezTo>
                    <a:pt x="36323" y="139547"/>
                    <a:pt x="35959" y="139699"/>
                    <a:pt x="35655" y="139820"/>
                  </a:cubicBezTo>
                  <a:cubicBezTo>
                    <a:pt x="34500" y="140216"/>
                    <a:pt x="33193" y="140580"/>
                    <a:pt x="31977" y="140246"/>
                  </a:cubicBezTo>
                  <a:cubicBezTo>
                    <a:pt x="31764" y="140155"/>
                    <a:pt x="31643" y="139972"/>
                    <a:pt x="31673" y="139608"/>
                  </a:cubicBezTo>
                  <a:cubicBezTo>
                    <a:pt x="31673" y="139486"/>
                    <a:pt x="31673" y="139395"/>
                    <a:pt x="31703" y="139304"/>
                  </a:cubicBezTo>
                  <a:cubicBezTo>
                    <a:pt x="31825" y="138909"/>
                    <a:pt x="31855" y="138483"/>
                    <a:pt x="31703" y="138118"/>
                  </a:cubicBezTo>
                  <a:cubicBezTo>
                    <a:pt x="31643" y="137936"/>
                    <a:pt x="31521" y="137723"/>
                    <a:pt x="31399" y="137571"/>
                  </a:cubicBezTo>
                  <a:cubicBezTo>
                    <a:pt x="31065" y="136933"/>
                    <a:pt x="31521" y="136264"/>
                    <a:pt x="32342" y="136477"/>
                  </a:cubicBezTo>
                  <a:cubicBezTo>
                    <a:pt x="32858" y="136629"/>
                    <a:pt x="33375" y="136659"/>
                    <a:pt x="33922" y="136781"/>
                  </a:cubicBezTo>
                  <a:cubicBezTo>
                    <a:pt x="34409" y="136872"/>
                    <a:pt x="34925" y="136963"/>
                    <a:pt x="35442" y="137054"/>
                  </a:cubicBezTo>
                  <a:cubicBezTo>
                    <a:pt x="35685" y="137085"/>
                    <a:pt x="35989" y="137115"/>
                    <a:pt x="36263" y="137206"/>
                  </a:cubicBezTo>
                  <a:cubicBezTo>
                    <a:pt x="36506" y="137267"/>
                    <a:pt x="36749" y="137419"/>
                    <a:pt x="36840" y="137662"/>
                  </a:cubicBezTo>
                  <a:cubicBezTo>
                    <a:pt x="36962" y="137936"/>
                    <a:pt x="36931" y="138331"/>
                    <a:pt x="36840" y="1386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62" name="Google Shape;3262;p47"/>
            <p:cNvSpPr/>
            <p:nvPr/>
          </p:nvSpPr>
          <p:spPr>
            <a:xfrm>
              <a:off x="3308920" y="2214269"/>
              <a:ext cx="1385811" cy="1018574"/>
            </a:xfrm>
            <a:custGeom>
              <a:avLst/>
              <a:gdLst/>
              <a:ahLst/>
              <a:cxnLst/>
              <a:rect l="l" t="t" r="r" b="b"/>
              <a:pathLst>
                <a:path w="59759" h="43923" extrusionOk="0">
                  <a:moveTo>
                    <a:pt x="49120" y="23466"/>
                  </a:moveTo>
                  <a:cubicBezTo>
                    <a:pt x="46080" y="15442"/>
                    <a:pt x="33983" y="1"/>
                    <a:pt x="15381" y="8511"/>
                  </a:cubicBezTo>
                  <a:cubicBezTo>
                    <a:pt x="12736" y="9727"/>
                    <a:pt x="9909" y="10882"/>
                    <a:pt x="7690" y="12949"/>
                  </a:cubicBezTo>
                  <a:cubicBezTo>
                    <a:pt x="5745" y="14803"/>
                    <a:pt x="1611" y="19028"/>
                    <a:pt x="1003" y="24591"/>
                  </a:cubicBezTo>
                  <a:cubicBezTo>
                    <a:pt x="730" y="27083"/>
                    <a:pt x="0" y="32068"/>
                    <a:pt x="3800" y="37418"/>
                  </a:cubicBezTo>
                  <a:cubicBezTo>
                    <a:pt x="8390" y="43922"/>
                    <a:pt x="15593" y="43102"/>
                    <a:pt x="16536" y="42950"/>
                  </a:cubicBezTo>
                  <a:cubicBezTo>
                    <a:pt x="21308" y="42190"/>
                    <a:pt x="23040" y="39637"/>
                    <a:pt x="26992" y="33831"/>
                  </a:cubicBezTo>
                  <a:cubicBezTo>
                    <a:pt x="30943" y="27995"/>
                    <a:pt x="36962" y="26688"/>
                    <a:pt x="39667" y="26323"/>
                  </a:cubicBezTo>
                  <a:cubicBezTo>
                    <a:pt x="48603" y="25229"/>
                    <a:pt x="57631" y="30275"/>
                    <a:pt x="57631" y="30275"/>
                  </a:cubicBezTo>
                  <a:lnTo>
                    <a:pt x="59758" y="27934"/>
                  </a:lnTo>
                  <a:cubicBezTo>
                    <a:pt x="59758" y="27934"/>
                    <a:pt x="53314" y="23527"/>
                    <a:pt x="45837" y="22676"/>
                  </a:cubicBezTo>
                  <a:cubicBezTo>
                    <a:pt x="38329" y="21855"/>
                    <a:pt x="33132" y="23679"/>
                    <a:pt x="30548" y="25472"/>
                  </a:cubicBezTo>
                  <a:cubicBezTo>
                    <a:pt x="25654" y="28846"/>
                    <a:pt x="22068" y="36080"/>
                    <a:pt x="18724" y="37904"/>
                  </a:cubicBezTo>
                  <a:cubicBezTo>
                    <a:pt x="16262" y="39181"/>
                    <a:pt x="10912" y="39728"/>
                    <a:pt x="8633" y="36931"/>
                  </a:cubicBezTo>
                  <a:cubicBezTo>
                    <a:pt x="6383" y="34135"/>
                    <a:pt x="7538" y="31521"/>
                    <a:pt x="7994" y="30548"/>
                  </a:cubicBezTo>
                  <a:cubicBezTo>
                    <a:pt x="8450" y="29576"/>
                    <a:pt x="9423" y="27114"/>
                    <a:pt x="8359" y="24895"/>
                  </a:cubicBezTo>
                  <a:cubicBezTo>
                    <a:pt x="7083" y="22159"/>
                    <a:pt x="6839" y="18542"/>
                    <a:pt x="8967" y="16718"/>
                  </a:cubicBezTo>
                  <a:cubicBezTo>
                    <a:pt x="8967" y="16718"/>
                    <a:pt x="15016" y="9666"/>
                    <a:pt x="26414" y="8937"/>
                  </a:cubicBezTo>
                  <a:cubicBezTo>
                    <a:pt x="37813" y="8208"/>
                    <a:pt x="44500" y="22615"/>
                    <a:pt x="44500" y="22615"/>
                  </a:cubicBezTo>
                  <a:lnTo>
                    <a:pt x="47357" y="23557"/>
                  </a:lnTo>
                  <a:moveTo>
                    <a:pt x="6657" y="33253"/>
                  </a:moveTo>
                  <a:cubicBezTo>
                    <a:pt x="6535" y="33223"/>
                    <a:pt x="6475" y="33071"/>
                    <a:pt x="6383" y="32950"/>
                  </a:cubicBezTo>
                  <a:cubicBezTo>
                    <a:pt x="6262" y="32767"/>
                    <a:pt x="6201" y="32524"/>
                    <a:pt x="6080" y="32342"/>
                  </a:cubicBezTo>
                  <a:cubicBezTo>
                    <a:pt x="6049" y="32311"/>
                    <a:pt x="6049" y="32220"/>
                    <a:pt x="6019" y="32190"/>
                  </a:cubicBezTo>
                  <a:cubicBezTo>
                    <a:pt x="5958" y="32159"/>
                    <a:pt x="5958" y="32129"/>
                    <a:pt x="5928" y="32038"/>
                  </a:cubicBezTo>
                  <a:cubicBezTo>
                    <a:pt x="5897" y="31977"/>
                    <a:pt x="5897" y="31886"/>
                    <a:pt x="5897" y="31825"/>
                  </a:cubicBezTo>
                  <a:cubicBezTo>
                    <a:pt x="5867" y="31582"/>
                    <a:pt x="5776" y="31308"/>
                    <a:pt x="5806" y="31065"/>
                  </a:cubicBezTo>
                  <a:cubicBezTo>
                    <a:pt x="5806" y="30943"/>
                    <a:pt x="5867" y="30943"/>
                    <a:pt x="5928" y="30943"/>
                  </a:cubicBezTo>
                  <a:cubicBezTo>
                    <a:pt x="6019" y="30943"/>
                    <a:pt x="6110" y="30913"/>
                    <a:pt x="6201" y="30852"/>
                  </a:cubicBezTo>
                  <a:cubicBezTo>
                    <a:pt x="6414" y="30791"/>
                    <a:pt x="6627" y="30700"/>
                    <a:pt x="6839" y="30670"/>
                  </a:cubicBezTo>
                  <a:cubicBezTo>
                    <a:pt x="6870" y="30670"/>
                    <a:pt x="6961" y="30639"/>
                    <a:pt x="6991" y="30670"/>
                  </a:cubicBezTo>
                  <a:cubicBezTo>
                    <a:pt x="7083" y="30761"/>
                    <a:pt x="7083" y="30852"/>
                    <a:pt x="7083" y="30974"/>
                  </a:cubicBezTo>
                  <a:cubicBezTo>
                    <a:pt x="7113" y="31582"/>
                    <a:pt x="7022" y="32220"/>
                    <a:pt x="6961" y="32828"/>
                  </a:cubicBezTo>
                  <a:cubicBezTo>
                    <a:pt x="6961" y="32919"/>
                    <a:pt x="6961" y="32980"/>
                    <a:pt x="6931" y="33041"/>
                  </a:cubicBezTo>
                  <a:cubicBezTo>
                    <a:pt x="6870" y="33193"/>
                    <a:pt x="6718" y="33284"/>
                    <a:pt x="6657" y="33253"/>
                  </a:cubicBezTo>
                  <a:close/>
                  <a:moveTo>
                    <a:pt x="5441" y="33557"/>
                  </a:moveTo>
                  <a:cubicBezTo>
                    <a:pt x="5198" y="33527"/>
                    <a:pt x="4985" y="33284"/>
                    <a:pt x="4833" y="33193"/>
                  </a:cubicBezTo>
                  <a:cubicBezTo>
                    <a:pt x="4590" y="32980"/>
                    <a:pt x="4377" y="32798"/>
                    <a:pt x="4195" y="32585"/>
                  </a:cubicBezTo>
                  <a:cubicBezTo>
                    <a:pt x="4134" y="32494"/>
                    <a:pt x="4073" y="32463"/>
                    <a:pt x="4043" y="32372"/>
                  </a:cubicBezTo>
                  <a:cubicBezTo>
                    <a:pt x="3952" y="32281"/>
                    <a:pt x="3921" y="32159"/>
                    <a:pt x="3830" y="32038"/>
                  </a:cubicBezTo>
                  <a:cubicBezTo>
                    <a:pt x="3739" y="31734"/>
                    <a:pt x="3648" y="31399"/>
                    <a:pt x="3678" y="31065"/>
                  </a:cubicBezTo>
                  <a:cubicBezTo>
                    <a:pt x="3709" y="30700"/>
                    <a:pt x="3769" y="30335"/>
                    <a:pt x="3982" y="30092"/>
                  </a:cubicBezTo>
                  <a:cubicBezTo>
                    <a:pt x="4134" y="29940"/>
                    <a:pt x="4438" y="29880"/>
                    <a:pt x="4681" y="29880"/>
                  </a:cubicBezTo>
                  <a:cubicBezTo>
                    <a:pt x="5198" y="29910"/>
                    <a:pt x="5715" y="33588"/>
                    <a:pt x="5441" y="33557"/>
                  </a:cubicBezTo>
                  <a:close/>
                  <a:moveTo>
                    <a:pt x="6505" y="34956"/>
                  </a:moveTo>
                  <a:cubicBezTo>
                    <a:pt x="6353" y="34925"/>
                    <a:pt x="6231" y="34895"/>
                    <a:pt x="6080" y="34864"/>
                  </a:cubicBezTo>
                  <a:lnTo>
                    <a:pt x="5745" y="34743"/>
                  </a:lnTo>
                  <a:cubicBezTo>
                    <a:pt x="5654" y="34712"/>
                    <a:pt x="5624" y="34712"/>
                    <a:pt x="5563" y="34652"/>
                  </a:cubicBezTo>
                  <a:cubicBezTo>
                    <a:pt x="5502" y="34652"/>
                    <a:pt x="5441" y="34621"/>
                    <a:pt x="5411" y="34591"/>
                  </a:cubicBezTo>
                  <a:cubicBezTo>
                    <a:pt x="5350" y="34500"/>
                    <a:pt x="5472" y="34348"/>
                    <a:pt x="5502" y="34317"/>
                  </a:cubicBezTo>
                  <a:cubicBezTo>
                    <a:pt x="5593" y="34257"/>
                    <a:pt x="5654" y="34135"/>
                    <a:pt x="5745" y="34105"/>
                  </a:cubicBezTo>
                  <a:cubicBezTo>
                    <a:pt x="5897" y="33983"/>
                    <a:pt x="6080" y="33892"/>
                    <a:pt x="6262" y="33831"/>
                  </a:cubicBezTo>
                  <a:cubicBezTo>
                    <a:pt x="6353" y="33801"/>
                    <a:pt x="6383" y="33801"/>
                    <a:pt x="6475" y="33740"/>
                  </a:cubicBezTo>
                  <a:cubicBezTo>
                    <a:pt x="6566" y="33709"/>
                    <a:pt x="6657" y="33740"/>
                    <a:pt x="6748" y="33740"/>
                  </a:cubicBezTo>
                  <a:cubicBezTo>
                    <a:pt x="6839" y="33740"/>
                    <a:pt x="6931" y="33801"/>
                    <a:pt x="6991" y="33831"/>
                  </a:cubicBezTo>
                  <a:cubicBezTo>
                    <a:pt x="7052" y="33892"/>
                    <a:pt x="7113" y="34013"/>
                    <a:pt x="7143" y="34165"/>
                  </a:cubicBezTo>
                  <a:cubicBezTo>
                    <a:pt x="7143" y="34287"/>
                    <a:pt x="7113" y="34439"/>
                    <a:pt x="7052" y="34560"/>
                  </a:cubicBezTo>
                  <a:cubicBezTo>
                    <a:pt x="7022" y="34712"/>
                    <a:pt x="6961" y="34895"/>
                    <a:pt x="6839" y="34925"/>
                  </a:cubicBezTo>
                  <a:cubicBezTo>
                    <a:pt x="6718" y="35016"/>
                    <a:pt x="6627" y="34956"/>
                    <a:pt x="6505" y="34956"/>
                  </a:cubicBezTo>
                  <a:close/>
                  <a:moveTo>
                    <a:pt x="3769" y="33649"/>
                  </a:moveTo>
                  <a:cubicBezTo>
                    <a:pt x="3891" y="33557"/>
                    <a:pt x="4043" y="33557"/>
                    <a:pt x="4134" y="33649"/>
                  </a:cubicBezTo>
                  <a:cubicBezTo>
                    <a:pt x="4256" y="33709"/>
                    <a:pt x="4377" y="33801"/>
                    <a:pt x="4438" y="33892"/>
                  </a:cubicBezTo>
                  <a:cubicBezTo>
                    <a:pt x="4742" y="34196"/>
                    <a:pt x="5016" y="34560"/>
                    <a:pt x="5289" y="34895"/>
                  </a:cubicBezTo>
                  <a:cubicBezTo>
                    <a:pt x="5441" y="35077"/>
                    <a:pt x="5563" y="35320"/>
                    <a:pt x="5563" y="35564"/>
                  </a:cubicBezTo>
                  <a:lnTo>
                    <a:pt x="5563" y="35685"/>
                  </a:lnTo>
                  <a:cubicBezTo>
                    <a:pt x="5563" y="35715"/>
                    <a:pt x="5502" y="35776"/>
                    <a:pt x="5472" y="35776"/>
                  </a:cubicBezTo>
                  <a:cubicBezTo>
                    <a:pt x="5350" y="35867"/>
                    <a:pt x="5168" y="35867"/>
                    <a:pt x="5016" y="35867"/>
                  </a:cubicBezTo>
                  <a:cubicBezTo>
                    <a:pt x="4590" y="35867"/>
                    <a:pt x="4195" y="35807"/>
                    <a:pt x="3800" y="35715"/>
                  </a:cubicBezTo>
                  <a:cubicBezTo>
                    <a:pt x="3678" y="35685"/>
                    <a:pt x="3587" y="35685"/>
                    <a:pt x="3465" y="35655"/>
                  </a:cubicBezTo>
                  <a:cubicBezTo>
                    <a:pt x="3374" y="35624"/>
                    <a:pt x="3222" y="35533"/>
                    <a:pt x="3192" y="35412"/>
                  </a:cubicBezTo>
                  <a:cubicBezTo>
                    <a:pt x="3162" y="35320"/>
                    <a:pt x="3253" y="35108"/>
                    <a:pt x="3253" y="35016"/>
                  </a:cubicBezTo>
                  <a:cubicBezTo>
                    <a:pt x="3344" y="34712"/>
                    <a:pt x="3465" y="34408"/>
                    <a:pt x="3526" y="34105"/>
                  </a:cubicBezTo>
                  <a:cubicBezTo>
                    <a:pt x="3526" y="33953"/>
                    <a:pt x="3617" y="33709"/>
                    <a:pt x="3769" y="33649"/>
                  </a:cubicBezTo>
                  <a:close/>
                  <a:moveTo>
                    <a:pt x="3040" y="30062"/>
                  </a:moveTo>
                  <a:cubicBezTo>
                    <a:pt x="3070" y="30214"/>
                    <a:pt x="3131" y="30366"/>
                    <a:pt x="3162" y="30487"/>
                  </a:cubicBezTo>
                  <a:cubicBezTo>
                    <a:pt x="3192" y="30609"/>
                    <a:pt x="3222" y="30700"/>
                    <a:pt x="3222" y="30822"/>
                  </a:cubicBezTo>
                  <a:cubicBezTo>
                    <a:pt x="3283" y="30943"/>
                    <a:pt x="3283" y="31065"/>
                    <a:pt x="3283" y="31156"/>
                  </a:cubicBezTo>
                  <a:cubicBezTo>
                    <a:pt x="3344" y="31734"/>
                    <a:pt x="3313" y="32311"/>
                    <a:pt x="3162" y="32828"/>
                  </a:cubicBezTo>
                  <a:cubicBezTo>
                    <a:pt x="3070" y="33101"/>
                    <a:pt x="3010" y="33375"/>
                    <a:pt x="2827" y="33557"/>
                  </a:cubicBezTo>
                  <a:cubicBezTo>
                    <a:pt x="2766" y="33588"/>
                    <a:pt x="2706" y="33649"/>
                    <a:pt x="2614" y="33649"/>
                  </a:cubicBezTo>
                  <a:cubicBezTo>
                    <a:pt x="2523" y="33649"/>
                    <a:pt x="2432" y="33557"/>
                    <a:pt x="2371" y="33497"/>
                  </a:cubicBezTo>
                  <a:cubicBezTo>
                    <a:pt x="2098" y="33193"/>
                    <a:pt x="1946" y="32798"/>
                    <a:pt x="1854" y="32433"/>
                  </a:cubicBezTo>
                  <a:cubicBezTo>
                    <a:pt x="1794" y="32038"/>
                    <a:pt x="1794" y="31612"/>
                    <a:pt x="1794" y="31247"/>
                  </a:cubicBezTo>
                  <a:cubicBezTo>
                    <a:pt x="1794" y="31095"/>
                    <a:pt x="1854" y="29758"/>
                    <a:pt x="2462" y="29454"/>
                  </a:cubicBezTo>
                  <a:cubicBezTo>
                    <a:pt x="2827" y="29302"/>
                    <a:pt x="3010" y="29910"/>
                    <a:pt x="3040" y="30062"/>
                  </a:cubicBezTo>
                  <a:close/>
                  <a:moveTo>
                    <a:pt x="2219" y="25594"/>
                  </a:moveTo>
                  <a:cubicBezTo>
                    <a:pt x="2402" y="25746"/>
                    <a:pt x="2523" y="25989"/>
                    <a:pt x="2554" y="26262"/>
                  </a:cubicBezTo>
                  <a:cubicBezTo>
                    <a:pt x="2584" y="26536"/>
                    <a:pt x="2584" y="26810"/>
                    <a:pt x="2584" y="27114"/>
                  </a:cubicBezTo>
                  <a:cubicBezTo>
                    <a:pt x="2554" y="27721"/>
                    <a:pt x="2523" y="28329"/>
                    <a:pt x="2371" y="28876"/>
                  </a:cubicBezTo>
                  <a:cubicBezTo>
                    <a:pt x="2310" y="29028"/>
                    <a:pt x="2280" y="29180"/>
                    <a:pt x="2219" y="29302"/>
                  </a:cubicBezTo>
                  <a:cubicBezTo>
                    <a:pt x="2128" y="29424"/>
                    <a:pt x="1976" y="29484"/>
                    <a:pt x="1854" y="29454"/>
                  </a:cubicBezTo>
                  <a:cubicBezTo>
                    <a:pt x="1794" y="29454"/>
                    <a:pt x="1763" y="29393"/>
                    <a:pt x="1703" y="29332"/>
                  </a:cubicBezTo>
                  <a:cubicBezTo>
                    <a:pt x="1520" y="29089"/>
                    <a:pt x="791" y="26810"/>
                    <a:pt x="1551" y="25533"/>
                  </a:cubicBezTo>
                  <a:cubicBezTo>
                    <a:pt x="1703" y="25320"/>
                    <a:pt x="2098" y="25472"/>
                    <a:pt x="2219" y="25594"/>
                  </a:cubicBezTo>
                  <a:close/>
                  <a:moveTo>
                    <a:pt x="3982" y="25077"/>
                  </a:moveTo>
                  <a:cubicBezTo>
                    <a:pt x="4225" y="25077"/>
                    <a:pt x="4408" y="25229"/>
                    <a:pt x="4529" y="25442"/>
                  </a:cubicBezTo>
                  <a:cubicBezTo>
                    <a:pt x="4712" y="25685"/>
                    <a:pt x="4712" y="26050"/>
                    <a:pt x="4742" y="26384"/>
                  </a:cubicBezTo>
                  <a:cubicBezTo>
                    <a:pt x="4803" y="27144"/>
                    <a:pt x="4803" y="27934"/>
                    <a:pt x="4590" y="28664"/>
                  </a:cubicBezTo>
                  <a:cubicBezTo>
                    <a:pt x="4560" y="28846"/>
                    <a:pt x="4499" y="29028"/>
                    <a:pt x="4347" y="29120"/>
                  </a:cubicBezTo>
                  <a:cubicBezTo>
                    <a:pt x="4134" y="29180"/>
                    <a:pt x="3952" y="29089"/>
                    <a:pt x="3800" y="28968"/>
                  </a:cubicBezTo>
                  <a:cubicBezTo>
                    <a:pt x="3587" y="28785"/>
                    <a:pt x="3465" y="28481"/>
                    <a:pt x="3374" y="28177"/>
                  </a:cubicBezTo>
                  <a:cubicBezTo>
                    <a:pt x="3313" y="27873"/>
                    <a:pt x="3313" y="27569"/>
                    <a:pt x="3313" y="27266"/>
                  </a:cubicBezTo>
                  <a:cubicBezTo>
                    <a:pt x="3313" y="26658"/>
                    <a:pt x="3374" y="26050"/>
                    <a:pt x="3587" y="25472"/>
                  </a:cubicBezTo>
                  <a:cubicBezTo>
                    <a:pt x="3648" y="25168"/>
                    <a:pt x="3739" y="25047"/>
                    <a:pt x="3982" y="25077"/>
                  </a:cubicBezTo>
                  <a:close/>
                  <a:moveTo>
                    <a:pt x="3678" y="21217"/>
                  </a:moveTo>
                  <a:cubicBezTo>
                    <a:pt x="3769" y="21430"/>
                    <a:pt x="3769" y="21673"/>
                    <a:pt x="3709" y="21946"/>
                  </a:cubicBezTo>
                  <a:cubicBezTo>
                    <a:pt x="3678" y="22159"/>
                    <a:pt x="3678" y="22402"/>
                    <a:pt x="3648" y="22615"/>
                  </a:cubicBezTo>
                  <a:cubicBezTo>
                    <a:pt x="3617" y="23071"/>
                    <a:pt x="3557" y="23557"/>
                    <a:pt x="3344" y="23952"/>
                  </a:cubicBezTo>
                  <a:cubicBezTo>
                    <a:pt x="3162" y="24287"/>
                    <a:pt x="2797" y="24560"/>
                    <a:pt x="2462" y="24682"/>
                  </a:cubicBezTo>
                  <a:cubicBezTo>
                    <a:pt x="2189" y="24743"/>
                    <a:pt x="1915" y="24743"/>
                    <a:pt x="1642" y="24682"/>
                  </a:cubicBezTo>
                  <a:cubicBezTo>
                    <a:pt x="1368" y="24591"/>
                    <a:pt x="1399" y="24317"/>
                    <a:pt x="1490" y="24013"/>
                  </a:cubicBezTo>
                  <a:cubicBezTo>
                    <a:pt x="1581" y="23466"/>
                    <a:pt x="1733" y="22889"/>
                    <a:pt x="1885" y="22311"/>
                  </a:cubicBezTo>
                  <a:cubicBezTo>
                    <a:pt x="1976" y="22007"/>
                    <a:pt x="2098" y="21673"/>
                    <a:pt x="2250" y="21399"/>
                  </a:cubicBezTo>
                  <a:cubicBezTo>
                    <a:pt x="2402" y="21126"/>
                    <a:pt x="2614" y="20913"/>
                    <a:pt x="2918" y="20822"/>
                  </a:cubicBezTo>
                  <a:cubicBezTo>
                    <a:pt x="3222" y="20761"/>
                    <a:pt x="3587" y="20913"/>
                    <a:pt x="3678" y="21217"/>
                  </a:cubicBezTo>
                  <a:close/>
                  <a:moveTo>
                    <a:pt x="5016" y="24864"/>
                  </a:moveTo>
                  <a:cubicBezTo>
                    <a:pt x="4833" y="24925"/>
                    <a:pt x="4529" y="24773"/>
                    <a:pt x="4347" y="24621"/>
                  </a:cubicBezTo>
                  <a:cubicBezTo>
                    <a:pt x="4104" y="24439"/>
                    <a:pt x="4073" y="24013"/>
                    <a:pt x="4043" y="23679"/>
                  </a:cubicBezTo>
                  <a:cubicBezTo>
                    <a:pt x="3982" y="23345"/>
                    <a:pt x="4073" y="23010"/>
                    <a:pt x="4195" y="22706"/>
                  </a:cubicBezTo>
                  <a:cubicBezTo>
                    <a:pt x="4225" y="22585"/>
                    <a:pt x="4286" y="22463"/>
                    <a:pt x="4377" y="22341"/>
                  </a:cubicBezTo>
                  <a:cubicBezTo>
                    <a:pt x="4408" y="22281"/>
                    <a:pt x="4499" y="22250"/>
                    <a:pt x="4529" y="22159"/>
                  </a:cubicBezTo>
                  <a:cubicBezTo>
                    <a:pt x="4712" y="21946"/>
                    <a:pt x="4894" y="21642"/>
                    <a:pt x="5168" y="21551"/>
                  </a:cubicBezTo>
                  <a:cubicBezTo>
                    <a:pt x="6262" y="21126"/>
                    <a:pt x="5776" y="24560"/>
                    <a:pt x="5016" y="24864"/>
                  </a:cubicBezTo>
                  <a:close/>
                  <a:moveTo>
                    <a:pt x="7447" y="26262"/>
                  </a:moveTo>
                  <a:cubicBezTo>
                    <a:pt x="7022" y="26262"/>
                    <a:pt x="6657" y="26141"/>
                    <a:pt x="6323" y="25898"/>
                  </a:cubicBezTo>
                  <a:cubicBezTo>
                    <a:pt x="6201" y="25807"/>
                    <a:pt x="6080" y="25746"/>
                    <a:pt x="6049" y="25594"/>
                  </a:cubicBezTo>
                  <a:cubicBezTo>
                    <a:pt x="5958" y="25381"/>
                    <a:pt x="6019" y="25199"/>
                    <a:pt x="6080" y="25016"/>
                  </a:cubicBezTo>
                  <a:cubicBezTo>
                    <a:pt x="6231" y="24317"/>
                    <a:pt x="6383" y="22797"/>
                    <a:pt x="6931" y="22949"/>
                  </a:cubicBezTo>
                  <a:cubicBezTo>
                    <a:pt x="6991" y="23010"/>
                    <a:pt x="7022" y="23071"/>
                    <a:pt x="7083" y="23101"/>
                  </a:cubicBezTo>
                  <a:cubicBezTo>
                    <a:pt x="7265" y="23466"/>
                    <a:pt x="7447" y="23800"/>
                    <a:pt x="7599" y="24165"/>
                  </a:cubicBezTo>
                  <a:cubicBezTo>
                    <a:pt x="7721" y="24439"/>
                    <a:pt x="7842" y="24743"/>
                    <a:pt x="7903" y="25047"/>
                  </a:cubicBezTo>
                  <a:cubicBezTo>
                    <a:pt x="7994" y="25351"/>
                    <a:pt x="7994" y="25685"/>
                    <a:pt x="7873" y="25989"/>
                  </a:cubicBezTo>
                  <a:cubicBezTo>
                    <a:pt x="7842" y="26080"/>
                    <a:pt x="7842" y="26110"/>
                    <a:pt x="7782" y="26141"/>
                  </a:cubicBezTo>
                  <a:cubicBezTo>
                    <a:pt x="7690" y="26232"/>
                    <a:pt x="7569" y="26262"/>
                    <a:pt x="7447" y="26262"/>
                  </a:cubicBezTo>
                  <a:close/>
                  <a:moveTo>
                    <a:pt x="6049" y="26597"/>
                  </a:moveTo>
                  <a:cubicBezTo>
                    <a:pt x="6353" y="26962"/>
                    <a:pt x="6505" y="27448"/>
                    <a:pt x="6535" y="27934"/>
                  </a:cubicBezTo>
                  <a:cubicBezTo>
                    <a:pt x="6566" y="28421"/>
                    <a:pt x="6505" y="28937"/>
                    <a:pt x="6414" y="29424"/>
                  </a:cubicBezTo>
                  <a:cubicBezTo>
                    <a:pt x="6383" y="29636"/>
                    <a:pt x="6353" y="29880"/>
                    <a:pt x="6262" y="30062"/>
                  </a:cubicBezTo>
                  <a:cubicBezTo>
                    <a:pt x="6201" y="30244"/>
                    <a:pt x="5988" y="30457"/>
                    <a:pt x="5806" y="30457"/>
                  </a:cubicBezTo>
                  <a:cubicBezTo>
                    <a:pt x="5532" y="30487"/>
                    <a:pt x="5320" y="30214"/>
                    <a:pt x="5228" y="29940"/>
                  </a:cubicBezTo>
                  <a:cubicBezTo>
                    <a:pt x="5168" y="29697"/>
                    <a:pt x="5168" y="29332"/>
                    <a:pt x="5198" y="29089"/>
                  </a:cubicBezTo>
                  <a:lnTo>
                    <a:pt x="5320" y="27022"/>
                  </a:lnTo>
                  <a:cubicBezTo>
                    <a:pt x="5320" y="26840"/>
                    <a:pt x="5289" y="26414"/>
                    <a:pt x="5472" y="26293"/>
                  </a:cubicBezTo>
                  <a:cubicBezTo>
                    <a:pt x="5654" y="26232"/>
                    <a:pt x="5928" y="26445"/>
                    <a:pt x="6049" y="26597"/>
                  </a:cubicBezTo>
                  <a:close/>
                  <a:moveTo>
                    <a:pt x="7903" y="26901"/>
                  </a:moveTo>
                  <a:cubicBezTo>
                    <a:pt x="7934" y="26901"/>
                    <a:pt x="8025" y="26962"/>
                    <a:pt x="8055" y="26962"/>
                  </a:cubicBezTo>
                  <a:cubicBezTo>
                    <a:pt x="8146" y="26992"/>
                    <a:pt x="8177" y="27053"/>
                    <a:pt x="8207" y="27144"/>
                  </a:cubicBezTo>
                  <a:cubicBezTo>
                    <a:pt x="8329" y="27326"/>
                    <a:pt x="8359" y="27569"/>
                    <a:pt x="8329" y="27782"/>
                  </a:cubicBezTo>
                  <a:cubicBezTo>
                    <a:pt x="8329" y="27995"/>
                    <a:pt x="8298" y="28238"/>
                    <a:pt x="8207" y="28481"/>
                  </a:cubicBezTo>
                  <a:cubicBezTo>
                    <a:pt x="8146" y="28785"/>
                    <a:pt x="8055" y="29089"/>
                    <a:pt x="7934" y="29332"/>
                  </a:cubicBezTo>
                  <a:cubicBezTo>
                    <a:pt x="7842" y="29606"/>
                    <a:pt x="7630" y="29880"/>
                    <a:pt x="7417" y="30032"/>
                  </a:cubicBezTo>
                  <a:cubicBezTo>
                    <a:pt x="7387" y="30062"/>
                    <a:pt x="7295" y="30092"/>
                    <a:pt x="7235" y="30062"/>
                  </a:cubicBezTo>
                  <a:cubicBezTo>
                    <a:pt x="7143" y="30032"/>
                    <a:pt x="7113" y="29910"/>
                    <a:pt x="7113" y="29788"/>
                  </a:cubicBezTo>
                  <a:cubicBezTo>
                    <a:pt x="7083" y="29484"/>
                    <a:pt x="7083" y="29180"/>
                    <a:pt x="7113" y="28846"/>
                  </a:cubicBezTo>
                  <a:cubicBezTo>
                    <a:pt x="7113" y="28573"/>
                    <a:pt x="7143" y="28329"/>
                    <a:pt x="7143" y="28025"/>
                  </a:cubicBezTo>
                  <a:cubicBezTo>
                    <a:pt x="7143" y="27752"/>
                    <a:pt x="7143" y="27478"/>
                    <a:pt x="7113" y="27205"/>
                  </a:cubicBezTo>
                  <a:cubicBezTo>
                    <a:pt x="7143" y="26810"/>
                    <a:pt x="7630" y="26840"/>
                    <a:pt x="7903" y="269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263" name="Google Shape;3263;p47"/>
          <p:cNvSpPr txBox="1">
            <a:spLocks noGrp="1"/>
          </p:cNvSpPr>
          <p:nvPr>
            <p:ph type="title" idx="4294967295"/>
          </p:nvPr>
        </p:nvSpPr>
        <p:spPr>
          <a:xfrm>
            <a:off x="6733651" y="2342675"/>
            <a:ext cx="1677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accent1"/>
                </a:solidFill>
                <a:cs typeface="B Nazanin" panose="00000700000000000000" pitchFamily="2" charset="-78"/>
              </a:rPr>
              <a:t>قلب</a:t>
            </a:r>
            <a:endParaRPr sz="2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264" name="Google Shape;3264;p47"/>
          <p:cNvSpPr txBox="1">
            <a:spLocks noGrp="1"/>
          </p:cNvSpPr>
          <p:nvPr>
            <p:ph type="subTitle" idx="4294967295"/>
          </p:nvPr>
        </p:nvSpPr>
        <p:spPr>
          <a:xfrm>
            <a:off x="6756851" y="2917500"/>
            <a:ext cx="1959198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3265" name="Google Shape;3265;p47"/>
          <p:cNvCxnSpPr>
            <a:stCxn id="3266" idx="6"/>
            <a:endCxn id="3267" idx="2"/>
          </p:cNvCxnSpPr>
          <p:nvPr/>
        </p:nvCxnSpPr>
        <p:spPr>
          <a:xfrm>
            <a:off x="722325" y="1973550"/>
            <a:ext cx="3383100" cy="1314600"/>
          </a:xfrm>
          <a:prstGeom prst="bentConnector3">
            <a:avLst>
              <a:gd name="adj1" fmla="val 572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3267" name="Google Shape;3267;p47"/>
          <p:cNvSpPr/>
          <p:nvPr/>
        </p:nvSpPr>
        <p:spPr>
          <a:xfrm>
            <a:off x="4105275" y="310515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66" name="Google Shape;3266;p47"/>
          <p:cNvSpPr/>
          <p:nvPr/>
        </p:nvSpPr>
        <p:spPr>
          <a:xfrm>
            <a:off x="356625" y="179070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3268" name="Google Shape;3268;p47"/>
          <p:cNvCxnSpPr>
            <a:stCxn id="3269" idx="6"/>
            <a:endCxn id="3270" idx="2"/>
          </p:cNvCxnSpPr>
          <p:nvPr/>
        </p:nvCxnSpPr>
        <p:spPr>
          <a:xfrm>
            <a:off x="722325" y="3402300"/>
            <a:ext cx="3535500" cy="3108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3270" name="Google Shape;3270;p47"/>
          <p:cNvSpPr/>
          <p:nvPr/>
        </p:nvSpPr>
        <p:spPr>
          <a:xfrm>
            <a:off x="4257825" y="3530325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69" name="Google Shape;3269;p47"/>
          <p:cNvSpPr/>
          <p:nvPr/>
        </p:nvSpPr>
        <p:spPr>
          <a:xfrm>
            <a:off x="356625" y="321945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3271" name="Google Shape;3271;p47"/>
          <p:cNvCxnSpPr>
            <a:stCxn id="3272" idx="2"/>
            <a:endCxn id="3273" idx="6"/>
          </p:cNvCxnSpPr>
          <p:nvPr/>
        </p:nvCxnSpPr>
        <p:spPr>
          <a:xfrm flipH="1">
            <a:off x="5604750" y="1554450"/>
            <a:ext cx="2806500" cy="958500"/>
          </a:xfrm>
          <a:prstGeom prst="bentConnector3">
            <a:avLst>
              <a:gd name="adj1" fmla="val 50003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3273" name="Google Shape;3273;p47"/>
          <p:cNvSpPr/>
          <p:nvPr/>
        </p:nvSpPr>
        <p:spPr>
          <a:xfrm>
            <a:off x="5238900" y="2330175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72" name="Google Shape;3272;p47"/>
          <p:cNvSpPr/>
          <p:nvPr/>
        </p:nvSpPr>
        <p:spPr>
          <a:xfrm>
            <a:off x="8411250" y="137160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3274" name="Google Shape;3274;p47"/>
          <p:cNvCxnSpPr>
            <a:stCxn id="3275" idx="2"/>
            <a:endCxn id="3276" idx="6"/>
          </p:cNvCxnSpPr>
          <p:nvPr/>
        </p:nvCxnSpPr>
        <p:spPr>
          <a:xfrm rot="10800000">
            <a:off x="4745250" y="2815100"/>
            <a:ext cx="3666000" cy="600"/>
          </a:xfrm>
          <a:prstGeom prst="bentConnector3">
            <a:avLst>
              <a:gd name="adj1" fmla="val 49998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3276" name="Google Shape;3276;p47"/>
          <p:cNvSpPr/>
          <p:nvPr/>
        </p:nvSpPr>
        <p:spPr>
          <a:xfrm>
            <a:off x="4379675" y="263235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75" name="Google Shape;3275;p47"/>
          <p:cNvSpPr/>
          <p:nvPr/>
        </p:nvSpPr>
        <p:spPr>
          <a:xfrm>
            <a:off x="8411250" y="263285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3277" name="Google Shape;3277;p47"/>
          <p:cNvCxnSpPr>
            <a:stCxn id="3278" idx="2"/>
            <a:endCxn id="3279" idx="6"/>
          </p:cNvCxnSpPr>
          <p:nvPr/>
        </p:nvCxnSpPr>
        <p:spPr>
          <a:xfrm rot="10800000">
            <a:off x="4836750" y="3653650"/>
            <a:ext cx="3513600" cy="423300"/>
          </a:xfrm>
          <a:prstGeom prst="bentConnector3">
            <a:avLst>
              <a:gd name="adj1" fmla="val 50001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3279" name="Google Shape;3279;p47"/>
          <p:cNvSpPr/>
          <p:nvPr/>
        </p:nvSpPr>
        <p:spPr>
          <a:xfrm>
            <a:off x="4470975" y="347085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78" name="Google Shape;3278;p47"/>
          <p:cNvSpPr/>
          <p:nvPr/>
        </p:nvSpPr>
        <p:spPr>
          <a:xfrm>
            <a:off x="8350350" y="3894100"/>
            <a:ext cx="365700" cy="3657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4" name="Google Shape;3284;p48"/>
          <p:cNvSpPr/>
          <p:nvPr/>
        </p:nvSpPr>
        <p:spPr>
          <a:xfrm>
            <a:off x="4572000" y="586659"/>
            <a:ext cx="3972300" cy="39723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85" name="Google Shape;3285;p48"/>
          <p:cNvSpPr txBox="1">
            <a:spLocks noGrp="1"/>
          </p:cNvSpPr>
          <p:nvPr>
            <p:ph type="title"/>
          </p:nvPr>
        </p:nvSpPr>
        <p:spPr>
          <a:xfrm>
            <a:off x="722750" y="3284125"/>
            <a:ext cx="3849300" cy="43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-یک نفر معروف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86" name="Google Shape;3286;p48"/>
          <p:cNvSpPr txBox="1">
            <a:spLocks noGrp="1"/>
          </p:cNvSpPr>
          <p:nvPr>
            <p:ph type="subTitle" idx="1"/>
          </p:nvPr>
        </p:nvSpPr>
        <p:spPr>
          <a:xfrm>
            <a:off x="864850" y="1735625"/>
            <a:ext cx="3564900" cy="152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3287" name="Google Shape;3287;p48"/>
          <p:cNvPicPr preferRelativeResize="0"/>
          <p:nvPr/>
        </p:nvPicPr>
        <p:blipFill rotWithShape="1">
          <a:blip r:embed="rId3">
            <a:alphaModFix/>
          </a:blip>
          <a:srcRect l="4512" t="4374" r="4146" b="4310"/>
          <a:stretch/>
        </p:blipFill>
        <p:spPr>
          <a:xfrm>
            <a:off x="4775700" y="790950"/>
            <a:ext cx="3564900" cy="3563700"/>
          </a:xfrm>
          <a:prstGeom prst="ellipse">
            <a:avLst/>
          </a:prstGeom>
          <a:noFill/>
          <a:ln>
            <a:noFill/>
          </a:ln>
        </p:spPr>
      </p:pic>
      <p:grpSp>
        <p:nvGrpSpPr>
          <p:cNvPr id="3288" name="Google Shape;3288;p48"/>
          <p:cNvGrpSpPr/>
          <p:nvPr/>
        </p:nvGrpSpPr>
        <p:grpSpPr>
          <a:xfrm>
            <a:off x="6667510" y="4354645"/>
            <a:ext cx="482790" cy="288346"/>
            <a:chOff x="5553085" y="1156120"/>
            <a:chExt cx="482790" cy="288346"/>
          </a:xfrm>
        </p:grpSpPr>
        <p:sp>
          <p:nvSpPr>
            <p:cNvPr id="3289" name="Google Shape;3289;p48"/>
            <p:cNvSpPr/>
            <p:nvPr/>
          </p:nvSpPr>
          <p:spPr>
            <a:xfrm>
              <a:off x="5553085" y="1156120"/>
              <a:ext cx="482790" cy="288346"/>
            </a:xfrm>
            <a:custGeom>
              <a:avLst/>
              <a:gdLst/>
              <a:ahLst/>
              <a:cxnLst/>
              <a:rect l="l" t="t" r="r" b="b"/>
              <a:pathLst>
                <a:path w="8360" h="4993" extrusionOk="0">
                  <a:moveTo>
                    <a:pt x="5835" y="0"/>
                  </a:moveTo>
                  <a:cubicBezTo>
                    <a:pt x="5095" y="0"/>
                    <a:pt x="4235" y="175"/>
                    <a:pt x="3375" y="535"/>
                  </a:cubicBezTo>
                  <a:cubicBezTo>
                    <a:pt x="1308" y="1386"/>
                    <a:pt x="1" y="2966"/>
                    <a:pt x="457" y="4061"/>
                  </a:cubicBezTo>
                  <a:cubicBezTo>
                    <a:pt x="719" y="4672"/>
                    <a:pt x="1503" y="4992"/>
                    <a:pt x="2516" y="4992"/>
                  </a:cubicBezTo>
                  <a:cubicBezTo>
                    <a:pt x="3264" y="4992"/>
                    <a:pt x="4137" y="4817"/>
                    <a:pt x="5016" y="4456"/>
                  </a:cubicBezTo>
                  <a:cubicBezTo>
                    <a:pt x="7053" y="3605"/>
                    <a:pt x="8360" y="2024"/>
                    <a:pt x="7904" y="960"/>
                  </a:cubicBezTo>
                  <a:cubicBezTo>
                    <a:pt x="7640" y="328"/>
                    <a:pt x="6849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0" name="Google Shape;3290;p48"/>
            <p:cNvSpPr/>
            <p:nvPr/>
          </p:nvSpPr>
          <p:spPr>
            <a:xfrm>
              <a:off x="5628564" y="1200992"/>
              <a:ext cx="296719" cy="131785"/>
            </a:xfrm>
            <a:custGeom>
              <a:avLst/>
              <a:gdLst/>
              <a:ahLst/>
              <a:cxnLst/>
              <a:rect l="l" t="t" r="r" b="b"/>
              <a:pathLst>
                <a:path w="5138" h="2282" extrusionOk="0">
                  <a:moveTo>
                    <a:pt x="5138" y="1"/>
                  </a:moveTo>
                  <a:lnTo>
                    <a:pt x="4074" y="670"/>
                  </a:lnTo>
                  <a:cubicBezTo>
                    <a:pt x="4074" y="670"/>
                    <a:pt x="3916" y="596"/>
                    <a:pt x="3643" y="596"/>
                  </a:cubicBezTo>
                  <a:cubicBezTo>
                    <a:pt x="3420" y="596"/>
                    <a:pt x="3121" y="644"/>
                    <a:pt x="2767" y="822"/>
                  </a:cubicBezTo>
                  <a:cubicBezTo>
                    <a:pt x="1976" y="1186"/>
                    <a:pt x="1703" y="1794"/>
                    <a:pt x="1703" y="1794"/>
                  </a:cubicBezTo>
                  <a:cubicBezTo>
                    <a:pt x="1703" y="1794"/>
                    <a:pt x="1429" y="2037"/>
                    <a:pt x="882" y="2037"/>
                  </a:cubicBezTo>
                  <a:cubicBezTo>
                    <a:pt x="274" y="2098"/>
                    <a:pt x="1" y="2189"/>
                    <a:pt x="1" y="2189"/>
                  </a:cubicBezTo>
                  <a:cubicBezTo>
                    <a:pt x="1" y="2189"/>
                    <a:pt x="301" y="2281"/>
                    <a:pt x="805" y="2281"/>
                  </a:cubicBezTo>
                  <a:cubicBezTo>
                    <a:pt x="1264" y="2281"/>
                    <a:pt x="1891" y="2205"/>
                    <a:pt x="2615" y="1916"/>
                  </a:cubicBezTo>
                  <a:cubicBezTo>
                    <a:pt x="4134" y="1338"/>
                    <a:pt x="5137" y="1"/>
                    <a:pt x="5138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1" name="Google Shape;3291;p48"/>
            <p:cNvSpPr/>
            <p:nvPr/>
          </p:nvSpPr>
          <p:spPr>
            <a:xfrm>
              <a:off x="5591719" y="1358995"/>
              <a:ext cx="298452" cy="71264"/>
            </a:xfrm>
            <a:custGeom>
              <a:avLst/>
              <a:gdLst/>
              <a:ahLst/>
              <a:cxnLst/>
              <a:rect l="l" t="t" r="r" b="b"/>
              <a:pathLst>
                <a:path w="5168" h="1234" extrusionOk="0">
                  <a:moveTo>
                    <a:pt x="244" y="0"/>
                  </a:moveTo>
                  <a:cubicBezTo>
                    <a:pt x="244" y="1"/>
                    <a:pt x="0" y="456"/>
                    <a:pt x="304" y="852"/>
                  </a:cubicBezTo>
                  <a:cubicBezTo>
                    <a:pt x="520" y="1088"/>
                    <a:pt x="1146" y="1233"/>
                    <a:pt x="1860" y="1233"/>
                  </a:cubicBezTo>
                  <a:cubicBezTo>
                    <a:pt x="2155" y="1233"/>
                    <a:pt x="2465" y="1209"/>
                    <a:pt x="2766" y="1155"/>
                  </a:cubicBezTo>
                  <a:cubicBezTo>
                    <a:pt x="3800" y="973"/>
                    <a:pt x="5168" y="122"/>
                    <a:pt x="5168" y="122"/>
                  </a:cubicBezTo>
                  <a:lnTo>
                    <a:pt x="5168" y="122"/>
                  </a:lnTo>
                  <a:cubicBezTo>
                    <a:pt x="5167" y="122"/>
                    <a:pt x="3739" y="517"/>
                    <a:pt x="2736" y="700"/>
                  </a:cubicBezTo>
                  <a:cubicBezTo>
                    <a:pt x="2639" y="717"/>
                    <a:pt x="2539" y="724"/>
                    <a:pt x="2436" y="724"/>
                  </a:cubicBezTo>
                  <a:cubicBezTo>
                    <a:pt x="1442" y="724"/>
                    <a:pt x="244" y="1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292" name="Google Shape;3292;p48"/>
          <p:cNvGrpSpPr/>
          <p:nvPr/>
        </p:nvGrpSpPr>
        <p:grpSpPr>
          <a:xfrm>
            <a:off x="8085838" y="1030067"/>
            <a:ext cx="689882" cy="552956"/>
            <a:chOff x="5351251" y="1894392"/>
            <a:chExt cx="689882" cy="552956"/>
          </a:xfrm>
        </p:grpSpPr>
        <p:sp>
          <p:nvSpPr>
            <p:cNvPr id="3293" name="Google Shape;3293;p48"/>
            <p:cNvSpPr/>
            <p:nvPr/>
          </p:nvSpPr>
          <p:spPr>
            <a:xfrm>
              <a:off x="5351251" y="1894392"/>
              <a:ext cx="689882" cy="552956"/>
            </a:xfrm>
            <a:custGeom>
              <a:avLst/>
              <a:gdLst/>
              <a:ahLst/>
              <a:cxnLst/>
              <a:rect l="l" t="t" r="r" b="b"/>
              <a:pathLst>
                <a:path w="11946" h="9575" extrusionOk="0">
                  <a:moveTo>
                    <a:pt x="5958" y="0"/>
                  </a:moveTo>
                  <a:cubicBezTo>
                    <a:pt x="2675" y="0"/>
                    <a:pt x="0" y="2158"/>
                    <a:pt x="0" y="4803"/>
                  </a:cubicBezTo>
                  <a:cubicBezTo>
                    <a:pt x="0" y="7447"/>
                    <a:pt x="2675" y="9575"/>
                    <a:pt x="5958" y="9575"/>
                  </a:cubicBezTo>
                  <a:cubicBezTo>
                    <a:pt x="9271" y="9575"/>
                    <a:pt x="11946" y="7447"/>
                    <a:pt x="11946" y="4803"/>
                  </a:cubicBezTo>
                  <a:cubicBezTo>
                    <a:pt x="11946" y="2158"/>
                    <a:pt x="9271" y="0"/>
                    <a:pt x="5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4" name="Google Shape;3294;p48"/>
            <p:cNvSpPr/>
            <p:nvPr/>
          </p:nvSpPr>
          <p:spPr>
            <a:xfrm>
              <a:off x="5433717" y="2076881"/>
              <a:ext cx="488045" cy="183934"/>
            </a:xfrm>
            <a:custGeom>
              <a:avLst/>
              <a:gdLst/>
              <a:ahLst/>
              <a:cxnLst/>
              <a:rect l="l" t="t" r="r" b="b"/>
              <a:pathLst>
                <a:path w="8451" h="3185" extrusionOk="0">
                  <a:moveTo>
                    <a:pt x="4793" y="1"/>
                  </a:moveTo>
                  <a:cubicBezTo>
                    <a:pt x="2902" y="1"/>
                    <a:pt x="2220" y="1187"/>
                    <a:pt x="2220" y="1187"/>
                  </a:cubicBezTo>
                  <a:cubicBezTo>
                    <a:pt x="2220" y="1187"/>
                    <a:pt x="2163" y="1234"/>
                    <a:pt x="1999" y="1234"/>
                  </a:cubicBezTo>
                  <a:cubicBezTo>
                    <a:pt x="1867" y="1234"/>
                    <a:pt x="1666" y="1204"/>
                    <a:pt x="1369" y="1095"/>
                  </a:cubicBezTo>
                  <a:cubicBezTo>
                    <a:pt x="670" y="883"/>
                    <a:pt x="1" y="245"/>
                    <a:pt x="1" y="244"/>
                  </a:cubicBezTo>
                  <a:lnTo>
                    <a:pt x="1" y="244"/>
                  </a:lnTo>
                  <a:lnTo>
                    <a:pt x="457" y="1095"/>
                  </a:lnTo>
                  <a:cubicBezTo>
                    <a:pt x="457" y="1095"/>
                    <a:pt x="1081" y="3185"/>
                    <a:pt x="4200" y="3185"/>
                  </a:cubicBezTo>
                  <a:cubicBezTo>
                    <a:pt x="4382" y="3185"/>
                    <a:pt x="4573" y="3177"/>
                    <a:pt x="4773" y="3162"/>
                  </a:cubicBezTo>
                  <a:cubicBezTo>
                    <a:pt x="8420" y="2889"/>
                    <a:pt x="8451" y="123"/>
                    <a:pt x="8451" y="123"/>
                  </a:cubicBezTo>
                  <a:lnTo>
                    <a:pt x="8451" y="123"/>
                  </a:lnTo>
                  <a:lnTo>
                    <a:pt x="7326" y="1156"/>
                  </a:lnTo>
                  <a:cubicBezTo>
                    <a:pt x="7326" y="1156"/>
                    <a:pt x="6779" y="32"/>
                    <a:pt x="4864" y="1"/>
                  </a:cubicBezTo>
                  <a:cubicBezTo>
                    <a:pt x="4840" y="1"/>
                    <a:pt x="4816" y="1"/>
                    <a:pt x="479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5" name="Google Shape;3295;p48"/>
            <p:cNvSpPr/>
            <p:nvPr/>
          </p:nvSpPr>
          <p:spPr>
            <a:xfrm>
              <a:off x="5498685" y="1947868"/>
              <a:ext cx="356375" cy="86972"/>
            </a:xfrm>
            <a:custGeom>
              <a:avLst/>
              <a:gdLst/>
              <a:ahLst/>
              <a:cxnLst/>
              <a:rect l="l" t="t" r="r" b="b"/>
              <a:pathLst>
                <a:path w="6171" h="1506" extrusionOk="0">
                  <a:moveTo>
                    <a:pt x="3166" y="0"/>
                  </a:moveTo>
                  <a:cubicBezTo>
                    <a:pt x="2946" y="0"/>
                    <a:pt x="2730" y="14"/>
                    <a:pt x="2523" y="47"/>
                  </a:cubicBezTo>
                  <a:cubicBezTo>
                    <a:pt x="943" y="229"/>
                    <a:pt x="0" y="1506"/>
                    <a:pt x="0" y="1506"/>
                  </a:cubicBezTo>
                  <a:cubicBezTo>
                    <a:pt x="0" y="1506"/>
                    <a:pt x="1064" y="1111"/>
                    <a:pt x="2645" y="594"/>
                  </a:cubicBezTo>
                  <a:cubicBezTo>
                    <a:pt x="3172" y="432"/>
                    <a:pt x="3739" y="378"/>
                    <a:pt x="4262" y="378"/>
                  </a:cubicBezTo>
                  <a:cubicBezTo>
                    <a:pt x="5306" y="378"/>
                    <a:pt x="6171" y="594"/>
                    <a:pt x="6171" y="594"/>
                  </a:cubicBezTo>
                  <a:cubicBezTo>
                    <a:pt x="6171" y="594"/>
                    <a:pt x="4595" y="0"/>
                    <a:pt x="3166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6" name="Google Shape;3296;p48"/>
            <p:cNvSpPr/>
            <p:nvPr/>
          </p:nvSpPr>
          <p:spPr>
            <a:xfrm>
              <a:off x="5424939" y="2255963"/>
              <a:ext cx="354643" cy="141026"/>
            </a:xfrm>
            <a:custGeom>
              <a:avLst/>
              <a:gdLst/>
              <a:ahLst/>
              <a:cxnLst/>
              <a:rect l="l" t="t" r="r" b="b"/>
              <a:pathLst>
                <a:path w="6141" h="2442" extrusionOk="0">
                  <a:moveTo>
                    <a:pt x="1" y="1"/>
                  </a:moveTo>
                  <a:cubicBezTo>
                    <a:pt x="1" y="1"/>
                    <a:pt x="822" y="1672"/>
                    <a:pt x="2493" y="2219"/>
                  </a:cubicBezTo>
                  <a:cubicBezTo>
                    <a:pt x="3030" y="2385"/>
                    <a:pt x="3597" y="2441"/>
                    <a:pt x="4121" y="2441"/>
                  </a:cubicBezTo>
                  <a:cubicBezTo>
                    <a:pt x="5229" y="2441"/>
                    <a:pt x="6141" y="2189"/>
                    <a:pt x="6141" y="2189"/>
                  </a:cubicBezTo>
                  <a:cubicBezTo>
                    <a:pt x="6141" y="2189"/>
                    <a:pt x="3648" y="2128"/>
                    <a:pt x="2372" y="1581"/>
                  </a:cubicBezTo>
                  <a:cubicBezTo>
                    <a:pt x="1126" y="10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297" name="Google Shape;3297;p48"/>
          <p:cNvGrpSpPr/>
          <p:nvPr/>
        </p:nvGrpSpPr>
        <p:grpSpPr>
          <a:xfrm>
            <a:off x="7644196" y="3701495"/>
            <a:ext cx="547759" cy="422730"/>
            <a:chOff x="6441271" y="1438170"/>
            <a:chExt cx="547759" cy="422730"/>
          </a:xfrm>
        </p:grpSpPr>
        <p:sp>
          <p:nvSpPr>
            <p:cNvPr id="3298" name="Google Shape;3298;p48"/>
            <p:cNvSpPr/>
            <p:nvPr/>
          </p:nvSpPr>
          <p:spPr>
            <a:xfrm>
              <a:off x="6441271" y="1438170"/>
              <a:ext cx="547759" cy="422730"/>
            </a:xfrm>
            <a:custGeom>
              <a:avLst/>
              <a:gdLst/>
              <a:ahLst/>
              <a:cxnLst/>
              <a:rect l="l" t="t" r="r" b="b"/>
              <a:pathLst>
                <a:path w="9485" h="7320" extrusionOk="0">
                  <a:moveTo>
                    <a:pt x="4068" y="0"/>
                  </a:moveTo>
                  <a:cubicBezTo>
                    <a:pt x="2631" y="0"/>
                    <a:pt x="1354" y="664"/>
                    <a:pt x="822" y="1851"/>
                  </a:cubicBezTo>
                  <a:cubicBezTo>
                    <a:pt x="1" y="3584"/>
                    <a:pt x="1095" y="5833"/>
                    <a:pt x="3284" y="6836"/>
                  </a:cubicBezTo>
                  <a:cubicBezTo>
                    <a:pt x="3988" y="7164"/>
                    <a:pt x="4722" y="7319"/>
                    <a:pt x="5418" y="7319"/>
                  </a:cubicBezTo>
                  <a:cubicBezTo>
                    <a:pt x="6854" y="7319"/>
                    <a:pt x="8131" y="6656"/>
                    <a:pt x="8664" y="5468"/>
                  </a:cubicBezTo>
                  <a:cubicBezTo>
                    <a:pt x="9484" y="3736"/>
                    <a:pt x="8390" y="1487"/>
                    <a:pt x="6202" y="484"/>
                  </a:cubicBezTo>
                  <a:cubicBezTo>
                    <a:pt x="5497" y="156"/>
                    <a:pt x="4764" y="0"/>
                    <a:pt x="4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9" name="Google Shape;3299;p48"/>
            <p:cNvSpPr/>
            <p:nvPr/>
          </p:nvSpPr>
          <p:spPr>
            <a:xfrm>
              <a:off x="6553652" y="1515208"/>
              <a:ext cx="338819" cy="213848"/>
            </a:xfrm>
            <a:custGeom>
              <a:avLst/>
              <a:gdLst/>
              <a:ahLst/>
              <a:cxnLst/>
              <a:rect l="l" t="t" r="r" b="b"/>
              <a:pathLst>
                <a:path w="5867" h="3703" extrusionOk="0">
                  <a:moveTo>
                    <a:pt x="213" y="1"/>
                  </a:moveTo>
                  <a:lnTo>
                    <a:pt x="243" y="730"/>
                  </a:lnTo>
                  <a:cubicBezTo>
                    <a:pt x="243" y="730"/>
                    <a:pt x="0" y="2463"/>
                    <a:pt x="2493" y="3435"/>
                  </a:cubicBezTo>
                  <a:cubicBezTo>
                    <a:pt x="2992" y="3626"/>
                    <a:pt x="3427" y="3702"/>
                    <a:pt x="3804" y="3702"/>
                  </a:cubicBezTo>
                  <a:cubicBezTo>
                    <a:pt x="5287" y="3702"/>
                    <a:pt x="5867" y="2524"/>
                    <a:pt x="5867" y="2523"/>
                  </a:cubicBezTo>
                  <a:lnTo>
                    <a:pt x="5867" y="2523"/>
                  </a:lnTo>
                  <a:lnTo>
                    <a:pt x="4803" y="2858"/>
                  </a:lnTo>
                  <a:cubicBezTo>
                    <a:pt x="4803" y="2858"/>
                    <a:pt x="4803" y="1976"/>
                    <a:pt x="3496" y="1338"/>
                  </a:cubicBezTo>
                  <a:cubicBezTo>
                    <a:pt x="3066" y="1128"/>
                    <a:pt x="2687" y="1060"/>
                    <a:pt x="2375" y="1060"/>
                  </a:cubicBezTo>
                  <a:cubicBezTo>
                    <a:pt x="1781" y="1060"/>
                    <a:pt x="1429" y="1308"/>
                    <a:pt x="1429" y="1308"/>
                  </a:cubicBezTo>
                  <a:cubicBezTo>
                    <a:pt x="1429" y="1308"/>
                    <a:pt x="1424" y="1308"/>
                    <a:pt x="1414" y="1308"/>
                  </a:cubicBezTo>
                  <a:cubicBezTo>
                    <a:pt x="1360" y="1308"/>
                    <a:pt x="1160" y="1287"/>
                    <a:pt x="851" y="1004"/>
                  </a:cubicBezTo>
                  <a:cubicBezTo>
                    <a:pt x="456" y="639"/>
                    <a:pt x="213" y="1"/>
                    <a:pt x="213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00" name="Google Shape;3300;p48"/>
            <p:cNvSpPr/>
            <p:nvPr/>
          </p:nvSpPr>
          <p:spPr>
            <a:xfrm>
              <a:off x="6627340" y="1480904"/>
              <a:ext cx="249365" cy="92284"/>
            </a:xfrm>
            <a:custGeom>
              <a:avLst/>
              <a:gdLst/>
              <a:ahLst/>
              <a:cxnLst/>
              <a:rect l="l" t="t" r="r" b="b"/>
              <a:pathLst>
                <a:path w="4318" h="1598" extrusionOk="0">
                  <a:moveTo>
                    <a:pt x="1343" y="0"/>
                  </a:moveTo>
                  <a:cubicBezTo>
                    <a:pt x="589" y="0"/>
                    <a:pt x="1" y="321"/>
                    <a:pt x="1" y="321"/>
                  </a:cubicBezTo>
                  <a:cubicBezTo>
                    <a:pt x="1" y="321"/>
                    <a:pt x="822" y="382"/>
                    <a:pt x="2007" y="534"/>
                  </a:cubicBezTo>
                  <a:cubicBezTo>
                    <a:pt x="3192" y="686"/>
                    <a:pt x="4317" y="1598"/>
                    <a:pt x="4317" y="1598"/>
                  </a:cubicBezTo>
                  <a:cubicBezTo>
                    <a:pt x="4317" y="1598"/>
                    <a:pt x="3192" y="443"/>
                    <a:pt x="2068" y="108"/>
                  </a:cubicBezTo>
                  <a:cubicBezTo>
                    <a:pt x="1819" y="30"/>
                    <a:pt x="1573" y="0"/>
                    <a:pt x="1343" y="0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01" name="Google Shape;3301;p48"/>
            <p:cNvSpPr/>
            <p:nvPr/>
          </p:nvSpPr>
          <p:spPr>
            <a:xfrm>
              <a:off x="6509762" y="1622275"/>
              <a:ext cx="198429" cy="191383"/>
            </a:xfrm>
            <a:custGeom>
              <a:avLst/>
              <a:gdLst/>
              <a:ahLst/>
              <a:cxnLst/>
              <a:rect l="l" t="t" r="r" b="b"/>
              <a:pathLst>
                <a:path w="3436" h="3314" extrusionOk="0">
                  <a:moveTo>
                    <a:pt x="0" y="1"/>
                  </a:moveTo>
                  <a:cubicBezTo>
                    <a:pt x="0" y="1"/>
                    <a:pt x="61" y="1369"/>
                    <a:pt x="1003" y="2220"/>
                  </a:cubicBezTo>
                  <a:cubicBezTo>
                    <a:pt x="1946" y="3101"/>
                    <a:pt x="3435" y="3314"/>
                    <a:pt x="3435" y="3314"/>
                  </a:cubicBezTo>
                  <a:cubicBezTo>
                    <a:pt x="3435" y="3314"/>
                    <a:pt x="1794" y="2524"/>
                    <a:pt x="1125" y="1764"/>
                  </a:cubicBezTo>
                  <a:cubicBezTo>
                    <a:pt x="456" y="10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45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302" name="Google Shape;3302;p48"/>
          <p:cNvGrpSpPr/>
          <p:nvPr/>
        </p:nvGrpSpPr>
        <p:grpSpPr>
          <a:xfrm>
            <a:off x="8340611" y="2021167"/>
            <a:ext cx="496765" cy="259586"/>
            <a:chOff x="6255261" y="2144679"/>
            <a:chExt cx="496766" cy="259586"/>
          </a:xfrm>
        </p:grpSpPr>
        <p:sp>
          <p:nvSpPr>
            <p:cNvPr id="3303" name="Google Shape;3303;p48"/>
            <p:cNvSpPr/>
            <p:nvPr/>
          </p:nvSpPr>
          <p:spPr>
            <a:xfrm>
              <a:off x="6255261" y="2144679"/>
              <a:ext cx="496766" cy="259586"/>
            </a:xfrm>
            <a:custGeom>
              <a:avLst/>
              <a:gdLst/>
              <a:ahLst/>
              <a:cxnLst/>
              <a:rect l="l" t="t" r="r" b="b"/>
              <a:pathLst>
                <a:path w="8602" h="4495" extrusionOk="0">
                  <a:moveTo>
                    <a:pt x="6451" y="1"/>
                  </a:moveTo>
                  <a:cubicBezTo>
                    <a:pt x="5713" y="1"/>
                    <a:pt x="4823" y="154"/>
                    <a:pt x="3891" y="469"/>
                  </a:cubicBezTo>
                  <a:cubicBezTo>
                    <a:pt x="1641" y="1228"/>
                    <a:pt x="0" y="2627"/>
                    <a:pt x="243" y="3630"/>
                  </a:cubicBezTo>
                  <a:cubicBezTo>
                    <a:pt x="367" y="4197"/>
                    <a:pt x="1110" y="4495"/>
                    <a:pt x="2148" y="4495"/>
                  </a:cubicBezTo>
                  <a:cubicBezTo>
                    <a:pt x="2891" y="4495"/>
                    <a:pt x="3785" y="4342"/>
                    <a:pt x="4711" y="4025"/>
                  </a:cubicBezTo>
                  <a:cubicBezTo>
                    <a:pt x="6961" y="3265"/>
                    <a:pt x="8602" y="1867"/>
                    <a:pt x="8359" y="894"/>
                  </a:cubicBezTo>
                  <a:cubicBezTo>
                    <a:pt x="8234" y="307"/>
                    <a:pt x="7494" y="1"/>
                    <a:pt x="6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04" name="Google Shape;3304;p48"/>
            <p:cNvSpPr/>
            <p:nvPr/>
          </p:nvSpPr>
          <p:spPr>
            <a:xfrm>
              <a:off x="6297360" y="2176961"/>
              <a:ext cx="382709" cy="151940"/>
            </a:xfrm>
            <a:custGeom>
              <a:avLst/>
              <a:gdLst/>
              <a:ahLst/>
              <a:cxnLst/>
              <a:rect l="l" t="t" r="r" b="b"/>
              <a:pathLst>
                <a:path w="6627" h="2631" extrusionOk="0">
                  <a:moveTo>
                    <a:pt x="6627" y="1"/>
                  </a:moveTo>
                  <a:lnTo>
                    <a:pt x="5441" y="669"/>
                  </a:lnTo>
                  <a:cubicBezTo>
                    <a:pt x="5441" y="669"/>
                    <a:pt x="4923" y="531"/>
                    <a:pt x="4305" y="531"/>
                  </a:cubicBezTo>
                  <a:cubicBezTo>
                    <a:pt x="3919" y="531"/>
                    <a:pt x="3494" y="585"/>
                    <a:pt x="3131" y="761"/>
                  </a:cubicBezTo>
                  <a:cubicBezTo>
                    <a:pt x="2159" y="1217"/>
                    <a:pt x="2128" y="2068"/>
                    <a:pt x="2128" y="2068"/>
                  </a:cubicBezTo>
                  <a:lnTo>
                    <a:pt x="1" y="2463"/>
                  </a:lnTo>
                  <a:cubicBezTo>
                    <a:pt x="1" y="2463"/>
                    <a:pt x="467" y="2631"/>
                    <a:pt x="1285" y="2631"/>
                  </a:cubicBezTo>
                  <a:cubicBezTo>
                    <a:pt x="1945" y="2631"/>
                    <a:pt x="2833" y="2522"/>
                    <a:pt x="3891" y="2128"/>
                  </a:cubicBezTo>
                  <a:cubicBezTo>
                    <a:pt x="5928" y="1369"/>
                    <a:pt x="6627" y="1"/>
                    <a:pt x="6627" y="1"/>
                  </a:cubicBezTo>
                  <a:close/>
                </a:path>
              </a:pathLst>
            </a:custGeom>
            <a:solidFill>
              <a:srgbClr val="212D35">
                <a:alpha val="42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Blood Vessel Types for Medical Students by Slidesgo">
  <a:themeElements>
    <a:clrScheme name="Simple Light">
      <a:dk1>
        <a:srgbClr val="212D35"/>
      </a:dk1>
      <a:lt1>
        <a:srgbClr val="EFF7FF"/>
      </a:lt1>
      <a:dk2>
        <a:srgbClr val="90CCFF"/>
      </a:dk2>
      <a:lt2>
        <a:srgbClr val="4469FE"/>
      </a:lt2>
      <a:accent1>
        <a:srgbClr val="DB0404"/>
      </a:accent1>
      <a:accent2>
        <a:srgbClr val="FFBE1E"/>
      </a:accent2>
      <a:accent3>
        <a:srgbClr val="FEDFD8"/>
      </a:accent3>
      <a:accent4>
        <a:srgbClr val="FFFFFF"/>
      </a:accent4>
      <a:accent5>
        <a:srgbClr val="FFFFFF"/>
      </a:accent5>
      <a:accent6>
        <a:srgbClr val="FFFFFF"/>
      </a:accent6>
      <a:hlink>
        <a:srgbClr val="212D3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1724</Words>
  <Application>Microsoft Office PowerPoint</Application>
  <PresentationFormat>On-screen Show (16:9)</PresentationFormat>
  <Paragraphs>295</Paragraphs>
  <Slides>53</Slides>
  <Notes>53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53</vt:i4>
      </vt:variant>
    </vt:vector>
  </HeadingPairs>
  <TitlesOfParts>
    <vt:vector size="68" baseType="lpstr">
      <vt:lpstr>Alatsi</vt:lpstr>
      <vt:lpstr>Amatic SC</vt:lpstr>
      <vt:lpstr>Arial</vt:lpstr>
      <vt:lpstr>Bebas Neue</vt:lpstr>
      <vt:lpstr>Calibri</vt:lpstr>
      <vt:lpstr>Cedarville Cursive</vt:lpstr>
      <vt:lpstr>Darker Grotesque SemiBold</vt:lpstr>
      <vt:lpstr>Lato</vt:lpstr>
      <vt:lpstr>Lato Black</vt:lpstr>
      <vt:lpstr>Lilita One</vt:lpstr>
      <vt:lpstr>Open Sans Light</vt:lpstr>
      <vt:lpstr>Red Hat Text</vt:lpstr>
      <vt:lpstr>Roboto Medium</vt:lpstr>
      <vt:lpstr>Yanone Kaffeesatz</vt:lpstr>
      <vt:lpstr>Blood Vessel Types for Medical Students by Slidesgo</vt:lpstr>
      <vt:lpstr>قالب پاورپوینت خون</vt:lpstr>
      <vt:lpstr>فهرست مطالب</vt:lpstr>
      <vt:lpstr>خوش آمدید</vt:lpstr>
      <vt:lpstr>سیستم عروقی</vt:lpstr>
      <vt:lpstr>معرفی</vt:lpstr>
      <vt:lpstr>سیستم عروقی اکسیژن را تامین می کند</vt:lpstr>
      <vt:lpstr>سیستم عروقی</vt:lpstr>
      <vt:lpstr>سیستم گردش خون</vt:lpstr>
      <vt:lpstr>-یک نفر معروف</vt:lpstr>
      <vt:lpstr>یک عکس ارزش داردهزار لغت</vt:lpstr>
      <vt:lpstr>رگ های خونی</vt:lpstr>
      <vt:lpstr>رگ های خونی</vt:lpstr>
      <vt:lpstr>ساختار رگ های خونی</vt:lpstr>
      <vt:lpstr>کشتی ها چگونه کار می کنند</vt:lpstr>
      <vt:lpstr>آناتومی عروق</vt:lpstr>
      <vt:lpstr>سیستم شریانی</vt:lpstr>
      <vt:lpstr>بیماری شریانی</vt:lpstr>
      <vt:lpstr>سیستم وریدی</vt:lpstr>
      <vt:lpstr>60,000</vt:lpstr>
      <vt:lpstr>مویرگ ها</vt:lpstr>
      <vt:lpstr>حرکات مایع</vt:lpstr>
      <vt:lpstr>حرکات مایع</vt:lpstr>
      <vt:lpstr>بین مویرگی و بافت</vt:lpstr>
      <vt:lpstr>اصل سار</vt:lpstr>
      <vt:lpstr>کلمات فوق العاده</vt:lpstr>
      <vt:lpstr>خون ما</vt:lpstr>
      <vt:lpstr>تنظیم فیزیولوژیکی</vt:lpstr>
      <vt:lpstr>100,000 times</vt:lpstr>
      <vt:lpstr>12%</vt:lpstr>
      <vt:lpstr>تیم ما</vt:lpstr>
      <vt:lpstr>مایع</vt:lpstr>
      <vt:lpstr>در مورد فشار خون بیشتر بدانید</vt:lpstr>
      <vt:lpstr>ما را دنبال کنید</vt:lpstr>
      <vt:lpstr>با تشکر!</vt:lpstr>
      <vt:lpstr>منابع جایگزین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نمادهای برتر</vt:lpstr>
      <vt:lpstr>نمادهای برتر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2023-09-14T12:30:04Z</dcterms:modified>
</cp:coreProperties>
</file>