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saveSubsetFonts="1" autoCompressPictures="0">
  <p:sldMasterIdLst>
    <p:sldMasterId id="2147483682" r:id="rId1"/>
  </p:sldMasterIdLst>
  <p:notesMasterIdLst>
    <p:notesMasterId r:id="rId42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92" r:id="rId30"/>
    <p:sldId id="293" r:id="rId31"/>
    <p:sldId id="287" r:id="rId32"/>
    <p:sldId id="288" r:id="rId33"/>
    <p:sldId id="294" r:id="rId34"/>
    <p:sldId id="295" r:id="rId35"/>
    <p:sldId id="296" r:id="rId36"/>
    <p:sldId id="297" r:id="rId37"/>
    <p:sldId id="1744" r:id="rId38"/>
    <p:sldId id="291" r:id="rId39"/>
    <p:sldId id="305" r:id="rId40"/>
    <p:sldId id="306" r:id="rId41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1565726-3656-47C1-A4CD-29EC90F1DC5A}">
  <a:tblStyle styleId="{D1565726-3656-47C1-A4CD-29EC90F1DC5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191" autoAdjust="0"/>
    <p:restoredTop sz="93293" autoAdjust="0"/>
  </p:normalViewPr>
  <p:slideViewPr>
    <p:cSldViewPr snapToGrid="0">
      <p:cViewPr varScale="1">
        <p:scale>
          <a:sx n="82" d="100"/>
          <a:sy n="82" d="100"/>
        </p:scale>
        <p:origin x="1032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g241661a6d5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7" name="Google Shape;507;g241661a6d5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" name="Google Shape;805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6" name="Google Shape;806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Google Shape;833;gec9722e163_0_1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4" name="Google Shape;834;gec9722e163_0_1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" name="Google Shape;867;g1336c2bb6c6_1_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8" name="Google Shape;868;g1336c2bb6c6_1_1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g20f4d7b453e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8" name="Google Shape;888;g20f4d7b453e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Google Shape;930;g20f4d7b453e_0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1" name="Google Shape;931;g20f4d7b453e_0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20f4d7b453e_0_1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20f4d7b453e_0_1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" name="Google Shape;988;g20f4d7b453e_0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9" name="Google Shape;989;g20f4d7b453e_0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Google Shape;995;g54dda1946d_4_26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6" name="Google Shape;996;g54dda1946d_4_26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" name="Google Shape;1016;g20f4d7b453e_0_4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7" name="Google Shape;1017;g20f4d7b453e_0_4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" name="Google Shape;1080;g20f4d7b453e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1" name="Google Shape;1081;g20f4d7b453e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" name="Google Shape;563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4" name="Google Shape;564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" name="Google Shape;1097;gd5260bdd85_0_3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8" name="Google Shape;1098;gd5260bdd85_0_3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g20f4d7b453e_0_8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9" name="Google Shape;1109;g20f4d7b453e_0_8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" name="Google Shape;1114;gec9722e163_0_9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" name="Google Shape;1115;gec9722e163_0_9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" name="Google Shape;1152;gec9722e163_0_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3" name="Google Shape;1153;gec9722e163_0_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" name="Google Shape;1171;gec9722e163_0_2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" name="Google Shape;1172;gec9722e163_0_2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g1336c2bb6c6_1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6" name="Google Shape;1226;g1336c2bb6c6_1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" name="Google Shape;1254;g2416e1fef4c_0_4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5" name="Google Shape;1255;g2416e1fef4c_0_4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1" name="Google Shape;1581;gd44c0c1fca_0_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2" name="Google Shape;1582;gd44c0c1fca_0_1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" name="Google Shape;1974;g51b1a71d38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5" name="Google Shape;1975;g51b1a71d38_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g54dda1946d_6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1" name="Google Shape;581;g54dda1946d_6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g54ff9c4cb4_3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8" name="Google Shape;588;g54ff9c4cb4_3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" name="Google Shape;619;g1dfe0b786a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0" name="Google Shape;620;g1dfe0b786a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gec9722e163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4" name="Google Shape;664;gec9722e163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g54dda1946d_6_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6" name="Google Shape;686;g54dda1946d_6_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" name="Google Shape;726;gd5260bdd85_0_2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7" name="Google Shape;727;gd5260bdd85_0_2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" name="Google Shape;788;g54dda1946d_4_27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9" name="Google Shape;789;g54dda1946d_4_27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dk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577494" y="4400121"/>
            <a:ext cx="417030" cy="416922"/>
          </a:xfrm>
          <a:custGeom>
            <a:avLst/>
            <a:gdLst/>
            <a:ahLst/>
            <a:cxnLst/>
            <a:rect l="l" t="t" r="r" b="b"/>
            <a:pathLst>
              <a:path w="3570" h="3569" extrusionOk="0">
                <a:moveTo>
                  <a:pt x="1275" y="0"/>
                </a:moveTo>
                <a:lnTo>
                  <a:pt x="1275" y="1275"/>
                </a:lnTo>
                <a:lnTo>
                  <a:pt x="1" y="1275"/>
                </a:lnTo>
                <a:lnTo>
                  <a:pt x="1" y="2293"/>
                </a:lnTo>
                <a:lnTo>
                  <a:pt x="1275" y="2293"/>
                </a:lnTo>
                <a:lnTo>
                  <a:pt x="1275" y="3569"/>
                </a:lnTo>
                <a:lnTo>
                  <a:pt x="2294" y="3569"/>
                </a:lnTo>
                <a:lnTo>
                  <a:pt x="2294" y="2293"/>
                </a:lnTo>
                <a:lnTo>
                  <a:pt x="3569" y="2293"/>
                </a:lnTo>
                <a:lnTo>
                  <a:pt x="3569" y="1275"/>
                </a:lnTo>
                <a:lnTo>
                  <a:pt x="2294" y="1275"/>
                </a:lnTo>
                <a:lnTo>
                  <a:pt x="229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241225" y="291250"/>
            <a:ext cx="835904" cy="553629"/>
            <a:chOff x="196825" y="206250"/>
            <a:chExt cx="835904" cy="553629"/>
          </a:xfrm>
        </p:grpSpPr>
        <p:sp>
          <p:nvSpPr>
            <p:cNvPr id="11" name="Google Shape;11;p2"/>
            <p:cNvSpPr/>
            <p:nvPr/>
          </p:nvSpPr>
          <p:spPr>
            <a:xfrm>
              <a:off x="196825" y="206250"/>
              <a:ext cx="553629" cy="553629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29187" y="209935"/>
              <a:ext cx="203542" cy="203665"/>
            </a:xfrm>
            <a:custGeom>
              <a:avLst/>
              <a:gdLst/>
              <a:ahLst/>
              <a:cxnLst/>
              <a:rect l="l" t="t" r="r" b="b"/>
              <a:pathLst>
                <a:path w="1657" h="1658" extrusionOk="0">
                  <a:moveTo>
                    <a:pt x="592" y="1"/>
                  </a:moveTo>
                  <a:lnTo>
                    <a:pt x="592" y="593"/>
                  </a:lnTo>
                  <a:lnTo>
                    <a:pt x="1" y="593"/>
                  </a:lnTo>
                  <a:lnTo>
                    <a:pt x="1" y="1065"/>
                  </a:lnTo>
                  <a:lnTo>
                    <a:pt x="592" y="1065"/>
                  </a:lnTo>
                  <a:lnTo>
                    <a:pt x="592" y="1658"/>
                  </a:lnTo>
                  <a:lnTo>
                    <a:pt x="1065" y="1658"/>
                  </a:lnTo>
                  <a:lnTo>
                    <a:pt x="1065" y="1065"/>
                  </a:lnTo>
                  <a:lnTo>
                    <a:pt x="1656" y="1065"/>
                  </a:lnTo>
                  <a:lnTo>
                    <a:pt x="1656" y="593"/>
                  </a:lnTo>
                  <a:lnTo>
                    <a:pt x="1065" y="593"/>
                  </a:lnTo>
                  <a:lnTo>
                    <a:pt x="10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13;p2"/>
          <p:cNvGrpSpPr/>
          <p:nvPr/>
        </p:nvGrpSpPr>
        <p:grpSpPr>
          <a:xfrm>
            <a:off x="-10967" y="4552483"/>
            <a:ext cx="1226853" cy="1025777"/>
            <a:chOff x="-79700" y="3855900"/>
            <a:chExt cx="2488545" cy="2298402"/>
          </a:xfrm>
        </p:grpSpPr>
        <p:sp>
          <p:nvSpPr>
            <p:cNvPr id="14" name="Google Shape;14;p2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" name="Google Shape;16;p2"/>
          <p:cNvGrpSpPr/>
          <p:nvPr/>
        </p:nvGrpSpPr>
        <p:grpSpPr>
          <a:xfrm rot="10800000">
            <a:off x="7071242" y="-440433"/>
            <a:ext cx="2091124" cy="1025777"/>
            <a:chOff x="-79700" y="3855900"/>
            <a:chExt cx="2488545" cy="2298402"/>
          </a:xfrm>
        </p:grpSpPr>
        <p:sp>
          <p:nvSpPr>
            <p:cNvPr id="17" name="Google Shape;17;p2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" name="Google Shape;19;p2"/>
          <p:cNvSpPr txBox="1">
            <a:spLocks noGrp="1"/>
          </p:cNvSpPr>
          <p:nvPr>
            <p:ph type="subTitle" idx="1"/>
          </p:nvPr>
        </p:nvSpPr>
        <p:spPr>
          <a:xfrm>
            <a:off x="713225" y="3221075"/>
            <a:ext cx="4171200" cy="4698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" name="Google Shape;20;p2"/>
          <p:cNvSpPr txBox="1">
            <a:spLocks noGrp="1"/>
          </p:cNvSpPr>
          <p:nvPr>
            <p:ph type="ctrTitle"/>
          </p:nvPr>
        </p:nvSpPr>
        <p:spPr>
          <a:xfrm>
            <a:off x="713225" y="791875"/>
            <a:ext cx="6373800" cy="22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bg>
      <p:bgPr>
        <a:solidFill>
          <a:schemeClr val="dk1"/>
        </a:solidFill>
        <a:effectLst/>
      </p:bgPr>
    </p:bg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"/>
          </p:nvPr>
        </p:nvSpPr>
        <p:spPr>
          <a:xfrm>
            <a:off x="1953001" y="2144575"/>
            <a:ext cx="2309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" name="Google Shape;130;p13"/>
          <p:cNvSpPr txBox="1">
            <a:spLocks noGrp="1"/>
          </p:cNvSpPr>
          <p:nvPr>
            <p:ph type="subTitle" idx="2"/>
          </p:nvPr>
        </p:nvSpPr>
        <p:spPr>
          <a:xfrm>
            <a:off x="1953001" y="3954230"/>
            <a:ext cx="2309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3"/>
          <p:cNvSpPr txBox="1">
            <a:spLocks noGrp="1"/>
          </p:cNvSpPr>
          <p:nvPr>
            <p:ph type="subTitle" idx="3"/>
          </p:nvPr>
        </p:nvSpPr>
        <p:spPr>
          <a:xfrm>
            <a:off x="5908900" y="3954200"/>
            <a:ext cx="2309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3"/>
          <p:cNvSpPr txBox="1">
            <a:spLocks noGrp="1"/>
          </p:cNvSpPr>
          <p:nvPr>
            <p:ph type="subTitle" idx="4"/>
          </p:nvPr>
        </p:nvSpPr>
        <p:spPr>
          <a:xfrm>
            <a:off x="5908900" y="2144575"/>
            <a:ext cx="2309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13"/>
          <p:cNvSpPr txBox="1">
            <a:spLocks noGrp="1"/>
          </p:cNvSpPr>
          <p:nvPr>
            <p:ph type="title" idx="5" hasCustomPrompt="1"/>
          </p:nvPr>
        </p:nvSpPr>
        <p:spPr>
          <a:xfrm>
            <a:off x="849200" y="1481276"/>
            <a:ext cx="1026900" cy="666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7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4" name="Google Shape;134;p13"/>
          <p:cNvSpPr txBox="1">
            <a:spLocks noGrp="1"/>
          </p:cNvSpPr>
          <p:nvPr>
            <p:ph type="title" idx="6" hasCustomPrompt="1"/>
          </p:nvPr>
        </p:nvSpPr>
        <p:spPr>
          <a:xfrm>
            <a:off x="4805850" y="3286279"/>
            <a:ext cx="1026900" cy="666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7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5" name="Google Shape;135;p13"/>
          <p:cNvSpPr txBox="1">
            <a:spLocks noGrp="1"/>
          </p:cNvSpPr>
          <p:nvPr>
            <p:ph type="title" idx="7" hasCustomPrompt="1"/>
          </p:nvPr>
        </p:nvSpPr>
        <p:spPr>
          <a:xfrm>
            <a:off x="849200" y="3286277"/>
            <a:ext cx="1026900" cy="666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7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6" name="Google Shape;136;p13"/>
          <p:cNvSpPr txBox="1">
            <a:spLocks noGrp="1"/>
          </p:cNvSpPr>
          <p:nvPr>
            <p:ph type="title" idx="8" hasCustomPrompt="1"/>
          </p:nvPr>
        </p:nvSpPr>
        <p:spPr>
          <a:xfrm>
            <a:off x="4805850" y="1481176"/>
            <a:ext cx="1026900" cy="666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7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7" name="Google Shape;137;p13"/>
          <p:cNvSpPr txBox="1">
            <a:spLocks noGrp="1"/>
          </p:cNvSpPr>
          <p:nvPr>
            <p:ph type="subTitle" idx="9"/>
          </p:nvPr>
        </p:nvSpPr>
        <p:spPr>
          <a:xfrm>
            <a:off x="1953001" y="1481275"/>
            <a:ext cx="2309700" cy="81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200"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endParaRPr/>
          </a:p>
        </p:txBody>
      </p:sp>
      <p:sp>
        <p:nvSpPr>
          <p:cNvPr id="138" name="Google Shape;138;p13"/>
          <p:cNvSpPr txBox="1">
            <a:spLocks noGrp="1"/>
          </p:cNvSpPr>
          <p:nvPr>
            <p:ph type="subTitle" idx="13"/>
          </p:nvPr>
        </p:nvSpPr>
        <p:spPr>
          <a:xfrm>
            <a:off x="1953001" y="3290951"/>
            <a:ext cx="2309700" cy="81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200"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endParaRPr/>
          </a:p>
        </p:txBody>
      </p:sp>
      <p:sp>
        <p:nvSpPr>
          <p:cNvPr id="139" name="Google Shape;139;p13"/>
          <p:cNvSpPr txBox="1">
            <a:spLocks noGrp="1"/>
          </p:cNvSpPr>
          <p:nvPr>
            <p:ph type="subTitle" idx="14"/>
          </p:nvPr>
        </p:nvSpPr>
        <p:spPr>
          <a:xfrm>
            <a:off x="5908901" y="3290909"/>
            <a:ext cx="2309700" cy="81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200"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endParaRPr/>
          </a:p>
        </p:txBody>
      </p:sp>
      <p:sp>
        <p:nvSpPr>
          <p:cNvPr id="140" name="Google Shape;140;p13"/>
          <p:cNvSpPr txBox="1">
            <a:spLocks noGrp="1"/>
          </p:cNvSpPr>
          <p:nvPr>
            <p:ph type="subTitle" idx="15"/>
          </p:nvPr>
        </p:nvSpPr>
        <p:spPr>
          <a:xfrm>
            <a:off x="5908901" y="1481275"/>
            <a:ext cx="2309700" cy="81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200"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Montserrat ExtraBold"/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endParaRPr/>
          </a:p>
        </p:txBody>
      </p:sp>
      <p:grpSp>
        <p:nvGrpSpPr>
          <p:cNvPr id="141" name="Google Shape;141;p13"/>
          <p:cNvGrpSpPr/>
          <p:nvPr/>
        </p:nvGrpSpPr>
        <p:grpSpPr>
          <a:xfrm>
            <a:off x="8307340" y="0"/>
            <a:ext cx="912468" cy="572651"/>
            <a:chOff x="7594556" y="-10"/>
            <a:chExt cx="1549445" cy="972407"/>
          </a:xfrm>
        </p:grpSpPr>
        <p:sp>
          <p:nvSpPr>
            <p:cNvPr id="142" name="Google Shape;142;p13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3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" name="Google Shape;144;p13"/>
          <p:cNvGrpSpPr/>
          <p:nvPr/>
        </p:nvGrpSpPr>
        <p:grpSpPr>
          <a:xfrm rot="-5400000">
            <a:off x="63423" y="178"/>
            <a:ext cx="876977" cy="952498"/>
            <a:chOff x="263823" y="4386554"/>
            <a:chExt cx="876977" cy="952498"/>
          </a:xfrm>
        </p:grpSpPr>
        <p:sp>
          <p:nvSpPr>
            <p:cNvPr id="145" name="Google Shape;145;p13"/>
            <p:cNvSpPr/>
            <p:nvPr/>
          </p:nvSpPr>
          <p:spPr>
            <a:xfrm>
              <a:off x="263823" y="4386554"/>
              <a:ext cx="291997" cy="291997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3"/>
            <p:cNvSpPr/>
            <p:nvPr/>
          </p:nvSpPr>
          <p:spPr>
            <a:xfrm>
              <a:off x="690698" y="5124809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3"/>
            <p:cNvSpPr/>
            <p:nvPr/>
          </p:nvSpPr>
          <p:spPr>
            <a:xfrm>
              <a:off x="654048" y="4483929"/>
              <a:ext cx="486752" cy="486624"/>
            </a:xfrm>
            <a:custGeom>
              <a:avLst/>
              <a:gdLst/>
              <a:ahLst/>
              <a:cxnLst/>
              <a:rect l="l" t="t" r="r" b="b"/>
              <a:pathLst>
                <a:path w="3570" h="3569" extrusionOk="0">
                  <a:moveTo>
                    <a:pt x="1275" y="0"/>
                  </a:moveTo>
                  <a:lnTo>
                    <a:pt x="1275" y="1275"/>
                  </a:lnTo>
                  <a:lnTo>
                    <a:pt x="1" y="1275"/>
                  </a:lnTo>
                  <a:lnTo>
                    <a:pt x="1" y="2293"/>
                  </a:lnTo>
                  <a:lnTo>
                    <a:pt x="1275" y="2293"/>
                  </a:lnTo>
                  <a:lnTo>
                    <a:pt x="1275" y="3569"/>
                  </a:lnTo>
                  <a:lnTo>
                    <a:pt x="2294" y="3569"/>
                  </a:lnTo>
                  <a:lnTo>
                    <a:pt x="2294" y="2293"/>
                  </a:lnTo>
                  <a:lnTo>
                    <a:pt x="3569" y="2293"/>
                  </a:lnTo>
                  <a:lnTo>
                    <a:pt x="3569" y="1275"/>
                  </a:lnTo>
                  <a:lnTo>
                    <a:pt x="2294" y="1275"/>
                  </a:lnTo>
                  <a:lnTo>
                    <a:pt x="22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" name="Google Shape;148;p13"/>
          <p:cNvGrpSpPr/>
          <p:nvPr/>
        </p:nvGrpSpPr>
        <p:grpSpPr>
          <a:xfrm>
            <a:off x="8424001" y="4360215"/>
            <a:ext cx="606005" cy="708602"/>
            <a:chOff x="8292726" y="445015"/>
            <a:chExt cx="606005" cy="708602"/>
          </a:xfrm>
        </p:grpSpPr>
        <p:sp>
          <p:nvSpPr>
            <p:cNvPr id="149" name="Google Shape;149;p13"/>
            <p:cNvSpPr/>
            <p:nvPr/>
          </p:nvSpPr>
          <p:spPr>
            <a:xfrm>
              <a:off x="8473326" y="728213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3"/>
            <p:cNvSpPr/>
            <p:nvPr/>
          </p:nvSpPr>
          <p:spPr>
            <a:xfrm>
              <a:off x="8292726" y="445015"/>
              <a:ext cx="199300" cy="199300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" name="Google Shape;151;p13"/>
          <p:cNvGrpSpPr/>
          <p:nvPr/>
        </p:nvGrpSpPr>
        <p:grpSpPr>
          <a:xfrm rot="10800000">
            <a:off x="-18072" y="4646796"/>
            <a:ext cx="912468" cy="572748"/>
            <a:chOff x="7594556" y="-10"/>
            <a:chExt cx="1549445" cy="972407"/>
          </a:xfrm>
        </p:grpSpPr>
        <p:sp>
          <p:nvSpPr>
            <p:cNvPr id="152" name="Google Shape;152;p13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3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bg>
      <p:bgPr>
        <a:solidFill>
          <a:schemeClr val="dk1"/>
        </a:solidFill>
        <a:effectLst/>
      </p:bgPr>
    </p:bg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p14"/>
          <p:cNvSpPr txBox="1">
            <a:spLocks noGrp="1"/>
          </p:cNvSpPr>
          <p:nvPr>
            <p:ph type="title"/>
          </p:nvPr>
        </p:nvSpPr>
        <p:spPr>
          <a:xfrm>
            <a:off x="1716650" y="3074400"/>
            <a:ext cx="6714000" cy="6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56" name="Google Shape;156;p14"/>
          <p:cNvSpPr txBox="1">
            <a:spLocks noGrp="1"/>
          </p:cNvSpPr>
          <p:nvPr>
            <p:ph type="subTitle" idx="1"/>
          </p:nvPr>
        </p:nvSpPr>
        <p:spPr>
          <a:xfrm>
            <a:off x="1716650" y="1219450"/>
            <a:ext cx="6714000" cy="174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157" name="Google Shape;157;p14"/>
          <p:cNvGrpSpPr/>
          <p:nvPr/>
        </p:nvGrpSpPr>
        <p:grpSpPr>
          <a:xfrm>
            <a:off x="7976224" y="-76200"/>
            <a:ext cx="1243584" cy="780454"/>
            <a:chOff x="7594556" y="-10"/>
            <a:chExt cx="1549445" cy="972407"/>
          </a:xfrm>
        </p:grpSpPr>
        <p:sp>
          <p:nvSpPr>
            <p:cNvPr id="158" name="Google Shape;158;p14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14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" name="Google Shape;160;p14"/>
          <p:cNvSpPr/>
          <p:nvPr/>
        </p:nvSpPr>
        <p:spPr>
          <a:xfrm>
            <a:off x="7257851" y="126875"/>
            <a:ext cx="425404" cy="425404"/>
          </a:xfrm>
          <a:custGeom>
            <a:avLst/>
            <a:gdLst/>
            <a:ahLst/>
            <a:cxnLst/>
            <a:rect l="l" t="t" r="r" b="b"/>
            <a:pathLst>
              <a:path w="4507" h="4507" extrusionOk="0">
                <a:moveTo>
                  <a:pt x="1611" y="0"/>
                </a:moveTo>
                <a:lnTo>
                  <a:pt x="1611" y="1611"/>
                </a:lnTo>
                <a:lnTo>
                  <a:pt x="0" y="1611"/>
                </a:lnTo>
                <a:lnTo>
                  <a:pt x="0" y="2896"/>
                </a:lnTo>
                <a:lnTo>
                  <a:pt x="1611" y="2896"/>
                </a:lnTo>
                <a:lnTo>
                  <a:pt x="1611" y="4507"/>
                </a:lnTo>
                <a:lnTo>
                  <a:pt x="2896" y="4507"/>
                </a:lnTo>
                <a:lnTo>
                  <a:pt x="2896" y="2896"/>
                </a:lnTo>
                <a:lnTo>
                  <a:pt x="4507" y="2896"/>
                </a:lnTo>
                <a:lnTo>
                  <a:pt x="4507" y="1611"/>
                </a:lnTo>
                <a:lnTo>
                  <a:pt x="2896" y="1611"/>
                </a:lnTo>
                <a:lnTo>
                  <a:pt x="289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14"/>
          <p:cNvSpPr/>
          <p:nvPr/>
        </p:nvSpPr>
        <p:spPr>
          <a:xfrm>
            <a:off x="7774900" y="495627"/>
            <a:ext cx="234623" cy="234623"/>
          </a:xfrm>
          <a:custGeom>
            <a:avLst/>
            <a:gdLst/>
            <a:ahLst/>
            <a:cxnLst/>
            <a:rect l="l" t="t" r="r" b="b"/>
            <a:pathLst>
              <a:path w="4507" h="4507" extrusionOk="0">
                <a:moveTo>
                  <a:pt x="1611" y="0"/>
                </a:moveTo>
                <a:lnTo>
                  <a:pt x="1611" y="1611"/>
                </a:lnTo>
                <a:lnTo>
                  <a:pt x="0" y="1611"/>
                </a:lnTo>
                <a:lnTo>
                  <a:pt x="0" y="2896"/>
                </a:lnTo>
                <a:lnTo>
                  <a:pt x="1611" y="2896"/>
                </a:lnTo>
                <a:lnTo>
                  <a:pt x="1611" y="4507"/>
                </a:lnTo>
                <a:lnTo>
                  <a:pt x="2896" y="4507"/>
                </a:lnTo>
                <a:lnTo>
                  <a:pt x="2896" y="2896"/>
                </a:lnTo>
                <a:lnTo>
                  <a:pt x="4507" y="2896"/>
                </a:lnTo>
                <a:lnTo>
                  <a:pt x="4507" y="1611"/>
                </a:lnTo>
                <a:lnTo>
                  <a:pt x="2896" y="1611"/>
                </a:lnTo>
                <a:lnTo>
                  <a:pt x="289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2" name="Google Shape;162;p14"/>
          <p:cNvGrpSpPr/>
          <p:nvPr/>
        </p:nvGrpSpPr>
        <p:grpSpPr>
          <a:xfrm flipH="1">
            <a:off x="222586" y="191553"/>
            <a:ext cx="876977" cy="952498"/>
            <a:chOff x="263823" y="4386554"/>
            <a:chExt cx="876977" cy="952498"/>
          </a:xfrm>
        </p:grpSpPr>
        <p:sp>
          <p:nvSpPr>
            <p:cNvPr id="163" name="Google Shape;163;p14"/>
            <p:cNvSpPr/>
            <p:nvPr/>
          </p:nvSpPr>
          <p:spPr>
            <a:xfrm>
              <a:off x="263823" y="4386554"/>
              <a:ext cx="291997" cy="291997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690698" y="5124809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654048" y="4483929"/>
              <a:ext cx="486752" cy="486624"/>
            </a:xfrm>
            <a:custGeom>
              <a:avLst/>
              <a:gdLst/>
              <a:ahLst/>
              <a:cxnLst/>
              <a:rect l="l" t="t" r="r" b="b"/>
              <a:pathLst>
                <a:path w="3570" h="3569" extrusionOk="0">
                  <a:moveTo>
                    <a:pt x="1275" y="0"/>
                  </a:moveTo>
                  <a:lnTo>
                    <a:pt x="1275" y="1275"/>
                  </a:lnTo>
                  <a:lnTo>
                    <a:pt x="1" y="1275"/>
                  </a:lnTo>
                  <a:lnTo>
                    <a:pt x="1" y="2293"/>
                  </a:lnTo>
                  <a:lnTo>
                    <a:pt x="1275" y="2293"/>
                  </a:lnTo>
                  <a:lnTo>
                    <a:pt x="1275" y="3569"/>
                  </a:lnTo>
                  <a:lnTo>
                    <a:pt x="2294" y="3569"/>
                  </a:lnTo>
                  <a:lnTo>
                    <a:pt x="2294" y="2293"/>
                  </a:lnTo>
                  <a:lnTo>
                    <a:pt x="3569" y="2293"/>
                  </a:lnTo>
                  <a:lnTo>
                    <a:pt x="3569" y="1275"/>
                  </a:lnTo>
                  <a:lnTo>
                    <a:pt x="2294" y="1275"/>
                  </a:lnTo>
                  <a:lnTo>
                    <a:pt x="22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" name="Google Shape;166;p14"/>
          <p:cNvGrpSpPr/>
          <p:nvPr/>
        </p:nvGrpSpPr>
        <p:grpSpPr>
          <a:xfrm>
            <a:off x="8263150" y="4285175"/>
            <a:ext cx="746780" cy="696655"/>
            <a:chOff x="8263150" y="4285175"/>
            <a:chExt cx="746780" cy="696655"/>
          </a:xfrm>
        </p:grpSpPr>
        <p:sp>
          <p:nvSpPr>
            <p:cNvPr id="167" name="Google Shape;167;p14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10">
    <p:bg>
      <p:bgPr>
        <a:solidFill>
          <a:schemeClr val="dk1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15"/>
          <p:cNvSpPr txBox="1">
            <a:spLocks noGrp="1"/>
          </p:cNvSpPr>
          <p:nvPr>
            <p:ph type="subTitle" idx="1"/>
          </p:nvPr>
        </p:nvSpPr>
        <p:spPr>
          <a:xfrm>
            <a:off x="872413" y="3149009"/>
            <a:ext cx="2214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15"/>
          <p:cNvSpPr txBox="1">
            <a:spLocks noGrp="1"/>
          </p:cNvSpPr>
          <p:nvPr>
            <p:ph type="subTitle" idx="2"/>
          </p:nvPr>
        </p:nvSpPr>
        <p:spPr>
          <a:xfrm>
            <a:off x="3464917" y="3149009"/>
            <a:ext cx="2214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15"/>
          <p:cNvSpPr txBox="1">
            <a:spLocks noGrp="1"/>
          </p:cNvSpPr>
          <p:nvPr>
            <p:ph type="subTitle" idx="3"/>
          </p:nvPr>
        </p:nvSpPr>
        <p:spPr>
          <a:xfrm>
            <a:off x="6057428" y="3149009"/>
            <a:ext cx="2214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15"/>
          <p:cNvSpPr txBox="1">
            <a:spLocks noGrp="1"/>
          </p:cNvSpPr>
          <p:nvPr>
            <p:ph type="title" idx="4" hasCustomPrompt="1"/>
          </p:nvPr>
        </p:nvSpPr>
        <p:spPr>
          <a:xfrm>
            <a:off x="1506225" y="1637925"/>
            <a:ext cx="1038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75" name="Google Shape;175;p15"/>
          <p:cNvSpPr txBox="1">
            <a:spLocks noGrp="1"/>
          </p:cNvSpPr>
          <p:nvPr>
            <p:ph type="title" idx="5" hasCustomPrompt="1"/>
          </p:nvPr>
        </p:nvSpPr>
        <p:spPr>
          <a:xfrm>
            <a:off x="4052927" y="1637925"/>
            <a:ext cx="1038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76" name="Google Shape;176;p15"/>
          <p:cNvSpPr txBox="1">
            <a:spLocks noGrp="1"/>
          </p:cNvSpPr>
          <p:nvPr>
            <p:ph type="title" idx="6" hasCustomPrompt="1"/>
          </p:nvPr>
        </p:nvSpPr>
        <p:spPr>
          <a:xfrm>
            <a:off x="6599651" y="1637925"/>
            <a:ext cx="1038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2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77" name="Google Shape;177;p15"/>
          <p:cNvSpPr txBox="1">
            <a:spLocks noGrp="1"/>
          </p:cNvSpPr>
          <p:nvPr>
            <p:ph type="subTitle" idx="7"/>
          </p:nvPr>
        </p:nvSpPr>
        <p:spPr>
          <a:xfrm>
            <a:off x="872413" y="2852075"/>
            <a:ext cx="2214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178" name="Google Shape;178;p15"/>
          <p:cNvSpPr txBox="1">
            <a:spLocks noGrp="1"/>
          </p:cNvSpPr>
          <p:nvPr>
            <p:ph type="subTitle" idx="8"/>
          </p:nvPr>
        </p:nvSpPr>
        <p:spPr>
          <a:xfrm>
            <a:off x="3464918" y="2852075"/>
            <a:ext cx="2214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179" name="Google Shape;179;p15"/>
          <p:cNvSpPr txBox="1">
            <a:spLocks noGrp="1"/>
          </p:cNvSpPr>
          <p:nvPr>
            <p:ph type="subTitle" idx="9"/>
          </p:nvPr>
        </p:nvSpPr>
        <p:spPr>
          <a:xfrm>
            <a:off x="6057431" y="2852075"/>
            <a:ext cx="2214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grpSp>
        <p:nvGrpSpPr>
          <p:cNvPr id="180" name="Google Shape;180;p15"/>
          <p:cNvGrpSpPr/>
          <p:nvPr/>
        </p:nvGrpSpPr>
        <p:grpSpPr>
          <a:xfrm rot="10800000">
            <a:off x="-18072" y="4646796"/>
            <a:ext cx="912468" cy="572748"/>
            <a:chOff x="7594556" y="-10"/>
            <a:chExt cx="1549445" cy="972407"/>
          </a:xfrm>
        </p:grpSpPr>
        <p:sp>
          <p:nvSpPr>
            <p:cNvPr id="181" name="Google Shape;181;p15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5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" name="Google Shape;183;p15"/>
          <p:cNvGrpSpPr/>
          <p:nvPr/>
        </p:nvGrpSpPr>
        <p:grpSpPr>
          <a:xfrm>
            <a:off x="8307340" y="-76200"/>
            <a:ext cx="912468" cy="572651"/>
            <a:chOff x="7594556" y="-10"/>
            <a:chExt cx="1549445" cy="972407"/>
          </a:xfrm>
        </p:grpSpPr>
        <p:sp>
          <p:nvSpPr>
            <p:cNvPr id="184" name="Google Shape;184;p15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15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" name="Google Shape;186;p15"/>
          <p:cNvGrpSpPr/>
          <p:nvPr/>
        </p:nvGrpSpPr>
        <p:grpSpPr>
          <a:xfrm rot="5400000">
            <a:off x="8116173" y="4157240"/>
            <a:ext cx="876977" cy="952498"/>
            <a:chOff x="263823" y="4386554"/>
            <a:chExt cx="876977" cy="952498"/>
          </a:xfrm>
        </p:grpSpPr>
        <p:sp>
          <p:nvSpPr>
            <p:cNvPr id="187" name="Google Shape;187;p15"/>
            <p:cNvSpPr/>
            <p:nvPr/>
          </p:nvSpPr>
          <p:spPr>
            <a:xfrm>
              <a:off x="263823" y="4386554"/>
              <a:ext cx="291997" cy="291997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15"/>
            <p:cNvSpPr/>
            <p:nvPr/>
          </p:nvSpPr>
          <p:spPr>
            <a:xfrm>
              <a:off x="690698" y="5124809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15"/>
            <p:cNvSpPr/>
            <p:nvPr/>
          </p:nvSpPr>
          <p:spPr>
            <a:xfrm>
              <a:off x="654048" y="4483929"/>
              <a:ext cx="486752" cy="486624"/>
            </a:xfrm>
            <a:custGeom>
              <a:avLst/>
              <a:gdLst/>
              <a:ahLst/>
              <a:cxnLst/>
              <a:rect l="l" t="t" r="r" b="b"/>
              <a:pathLst>
                <a:path w="3570" h="3569" extrusionOk="0">
                  <a:moveTo>
                    <a:pt x="1275" y="0"/>
                  </a:moveTo>
                  <a:lnTo>
                    <a:pt x="1275" y="1275"/>
                  </a:lnTo>
                  <a:lnTo>
                    <a:pt x="1" y="1275"/>
                  </a:lnTo>
                  <a:lnTo>
                    <a:pt x="1" y="2293"/>
                  </a:lnTo>
                  <a:lnTo>
                    <a:pt x="1275" y="2293"/>
                  </a:lnTo>
                  <a:lnTo>
                    <a:pt x="1275" y="3569"/>
                  </a:lnTo>
                  <a:lnTo>
                    <a:pt x="2294" y="3569"/>
                  </a:lnTo>
                  <a:lnTo>
                    <a:pt x="2294" y="2293"/>
                  </a:lnTo>
                  <a:lnTo>
                    <a:pt x="3569" y="2293"/>
                  </a:lnTo>
                  <a:lnTo>
                    <a:pt x="3569" y="1275"/>
                  </a:lnTo>
                  <a:lnTo>
                    <a:pt x="2294" y="1275"/>
                  </a:lnTo>
                  <a:lnTo>
                    <a:pt x="22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" name="Google Shape;190;p15"/>
          <p:cNvGrpSpPr/>
          <p:nvPr/>
        </p:nvGrpSpPr>
        <p:grpSpPr>
          <a:xfrm rot="5400000">
            <a:off x="-94982" y="253164"/>
            <a:ext cx="864743" cy="572673"/>
            <a:chOff x="196825" y="206250"/>
            <a:chExt cx="835904" cy="553629"/>
          </a:xfrm>
        </p:grpSpPr>
        <p:sp>
          <p:nvSpPr>
            <p:cNvPr id="191" name="Google Shape;191;p15"/>
            <p:cNvSpPr/>
            <p:nvPr/>
          </p:nvSpPr>
          <p:spPr>
            <a:xfrm>
              <a:off x="196825" y="206250"/>
              <a:ext cx="553629" cy="553629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15"/>
            <p:cNvSpPr/>
            <p:nvPr/>
          </p:nvSpPr>
          <p:spPr>
            <a:xfrm>
              <a:off x="829187" y="209935"/>
              <a:ext cx="203542" cy="203665"/>
            </a:xfrm>
            <a:custGeom>
              <a:avLst/>
              <a:gdLst/>
              <a:ahLst/>
              <a:cxnLst/>
              <a:rect l="l" t="t" r="r" b="b"/>
              <a:pathLst>
                <a:path w="1657" h="1658" extrusionOk="0">
                  <a:moveTo>
                    <a:pt x="592" y="1"/>
                  </a:moveTo>
                  <a:lnTo>
                    <a:pt x="592" y="593"/>
                  </a:lnTo>
                  <a:lnTo>
                    <a:pt x="1" y="593"/>
                  </a:lnTo>
                  <a:lnTo>
                    <a:pt x="1" y="1065"/>
                  </a:lnTo>
                  <a:lnTo>
                    <a:pt x="592" y="1065"/>
                  </a:lnTo>
                  <a:lnTo>
                    <a:pt x="592" y="1658"/>
                  </a:lnTo>
                  <a:lnTo>
                    <a:pt x="1065" y="1658"/>
                  </a:lnTo>
                  <a:lnTo>
                    <a:pt x="1065" y="1065"/>
                  </a:lnTo>
                  <a:lnTo>
                    <a:pt x="1656" y="1065"/>
                  </a:lnTo>
                  <a:lnTo>
                    <a:pt x="1656" y="593"/>
                  </a:lnTo>
                  <a:lnTo>
                    <a:pt x="1065" y="593"/>
                  </a:lnTo>
                  <a:lnTo>
                    <a:pt x="10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bg>
      <p:bgPr>
        <a:solidFill>
          <a:schemeClr val="dk1"/>
        </a:solid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" name="Google Shape;195;p16"/>
          <p:cNvSpPr txBox="1">
            <a:spLocks noGrp="1"/>
          </p:cNvSpPr>
          <p:nvPr>
            <p:ph type="subTitle" idx="1"/>
          </p:nvPr>
        </p:nvSpPr>
        <p:spPr>
          <a:xfrm>
            <a:off x="4806101" y="3095659"/>
            <a:ext cx="2758500" cy="122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96" name="Google Shape;196;p16"/>
          <p:cNvSpPr txBox="1">
            <a:spLocks noGrp="1"/>
          </p:cNvSpPr>
          <p:nvPr>
            <p:ph type="subTitle" idx="2"/>
          </p:nvPr>
        </p:nvSpPr>
        <p:spPr>
          <a:xfrm>
            <a:off x="1579410" y="3095659"/>
            <a:ext cx="2758500" cy="122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97" name="Google Shape;197;p16"/>
          <p:cNvSpPr txBox="1">
            <a:spLocks noGrp="1"/>
          </p:cNvSpPr>
          <p:nvPr>
            <p:ph type="subTitle" idx="3"/>
          </p:nvPr>
        </p:nvSpPr>
        <p:spPr>
          <a:xfrm>
            <a:off x="4806102" y="2798725"/>
            <a:ext cx="27585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198" name="Google Shape;198;p16"/>
          <p:cNvSpPr txBox="1">
            <a:spLocks noGrp="1"/>
          </p:cNvSpPr>
          <p:nvPr>
            <p:ph type="subTitle" idx="4"/>
          </p:nvPr>
        </p:nvSpPr>
        <p:spPr>
          <a:xfrm>
            <a:off x="1579400" y="2798725"/>
            <a:ext cx="27585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grpSp>
        <p:nvGrpSpPr>
          <p:cNvPr id="199" name="Google Shape;199;p16"/>
          <p:cNvGrpSpPr/>
          <p:nvPr/>
        </p:nvGrpSpPr>
        <p:grpSpPr>
          <a:xfrm>
            <a:off x="-76200" y="4552483"/>
            <a:ext cx="1226853" cy="1025777"/>
            <a:chOff x="-79700" y="3855900"/>
            <a:chExt cx="2488545" cy="2298402"/>
          </a:xfrm>
        </p:grpSpPr>
        <p:sp>
          <p:nvSpPr>
            <p:cNvPr id="200" name="Google Shape;200;p16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16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02;p16"/>
          <p:cNvGrpSpPr/>
          <p:nvPr/>
        </p:nvGrpSpPr>
        <p:grpSpPr>
          <a:xfrm rot="10800000">
            <a:off x="7136475" y="-440433"/>
            <a:ext cx="2091124" cy="1025777"/>
            <a:chOff x="-79700" y="3855900"/>
            <a:chExt cx="2488545" cy="2298402"/>
          </a:xfrm>
        </p:grpSpPr>
        <p:sp>
          <p:nvSpPr>
            <p:cNvPr id="203" name="Google Shape;203;p16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6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05;p16"/>
          <p:cNvGrpSpPr/>
          <p:nvPr/>
        </p:nvGrpSpPr>
        <p:grpSpPr>
          <a:xfrm rot="10800000" flipH="1">
            <a:off x="8071126" y="4194361"/>
            <a:ext cx="988291" cy="828428"/>
            <a:chOff x="8092001" y="107774"/>
            <a:chExt cx="988291" cy="828428"/>
          </a:xfrm>
        </p:grpSpPr>
        <p:grpSp>
          <p:nvGrpSpPr>
            <p:cNvPr id="206" name="Google Shape;206;p16"/>
            <p:cNvGrpSpPr/>
            <p:nvPr/>
          </p:nvGrpSpPr>
          <p:grpSpPr>
            <a:xfrm>
              <a:off x="8403543" y="107781"/>
              <a:ext cx="676749" cy="828421"/>
              <a:chOff x="8388363" y="4483925"/>
              <a:chExt cx="565560" cy="692312"/>
            </a:xfrm>
          </p:grpSpPr>
          <p:sp>
            <p:nvSpPr>
              <p:cNvPr id="207" name="Google Shape;207;p16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16"/>
              <p:cNvSpPr/>
              <p:nvPr/>
            </p:nvSpPr>
            <p:spPr>
              <a:xfrm>
                <a:off x="8829325" y="5051572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9" name="Google Shape;209;p16"/>
            <p:cNvSpPr/>
            <p:nvPr/>
          </p:nvSpPr>
          <p:spPr>
            <a:xfrm>
              <a:off x="8092001" y="10777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" name="Google Shape;210;p16"/>
          <p:cNvGrpSpPr/>
          <p:nvPr/>
        </p:nvGrpSpPr>
        <p:grpSpPr>
          <a:xfrm rot="5400000">
            <a:off x="-94982" y="253164"/>
            <a:ext cx="864743" cy="572673"/>
            <a:chOff x="196825" y="206250"/>
            <a:chExt cx="835904" cy="553629"/>
          </a:xfrm>
        </p:grpSpPr>
        <p:sp>
          <p:nvSpPr>
            <p:cNvPr id="211" name="Google Shape;211;p16"/>
            <p:cNvSpPr/>
            <p:nvPr/>
          </p:nvSpPr>
          <p:spPr>
            <a:xfrm>
              <a:off x="196825" y="206250"/>
              <a:ext cx="553629" cy="553629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16"/>
            <p:cNvSpPr/>
            <p:nvPr/>
          </p:nvSpPr>
          <p:spPr>
            <a:xfrm>
              <a:off x="829187" y="209935"/>
              <a:ext cx="203542" cy="203665"/>
            </a:xfrm>
            <a:custGeom>
              <a:avLst/>
              <a:gdLst/>
              <a:ahLst/>
              <a:cxnLst/>
              <a:rect l="l" t="t" r="r" b="b"/>
              <a:pathLst>
                <a:path w="1657" h="1658" extrusionOk="0">
                  <a:moveTo>
                    <a:pt x="592" y="1"/>
                  </a:moveTo>
                  <a:lnTo>
                    <a:pt x="592" y="593"/>
                  </a:lnTo>
                  <a:lnTo>
                    <a:pt x="1" y="593"/>
                  </a:lnTo>
                  <a:lnTo>
                    <a:pt x="1" y="1065"/>
                  </a:lnTo>
                  <a:lnTo>
                    <a:pt x="592" y="1065"/>
                  </a:lnTo>
                  <a:lnTo>
                    <a:pt x="592" y="1658"/>
                  </a:lnTo>
                  <a:lnTo>
                    <a:pt x="1065" y="1658"/>
                  </a:lnTo>
                  <a:lnTo>
                    <a:pt x="1065" y="1065"/>
                  </a:lnTo>
                  <a:lnTo>
                    <a:pt x="1656" y="1065"/>
                  </a:lnTo>
                  <a:lnTo>
                    <a:pt x="1656" y="593"/>
                  </a:lnTo>
                  <a:lnTo>
                    <a:pt x="1065" y="593"/>
                  </a:lnTo>
                  <a:lnTo>
                    <a:pt x="10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_1">
    <p:bg>
      <p:bgPr>
        <a:solidFill>
          <a:schemeClr val="dk1"/>
        </a:solidFill>
        <a:effectLst/>
      </p:bgPr>
    </p:bg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17"/>
          <p:cNvSpPr txBox="1">
            <a:spLocks noGrp="1"/>
          </p:cNvSpPr>
          <p:nvPr>
            <p:ph type="subTitle" idx="1"/>
          </p:nvPr>
        </p:nvSpPr>
        <p:spPr>
          <a:xfrm>
            <a:off x="828800" y="3229525"/>
            <a:ext cx="2240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" name="Google Shape;216;p17"/>
          <p:cNvSpPr txBox="1">
            <a:spLocks noGrp="1"/>
          </p:cNvSpPr>
          <p:nvPr>
            <p:ph type="subTitle" idx="2"/>
          </p:nvPr>
        </p:nvSpPr>
        <p:spPr>
          <a:xfrm>
            <a:off x="3451795" y="3229525"/>
            <a:ext cx="2240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17"/>
          <p:cNvSpPr txBox="1">
            <a:spLocks noGrp="1"/>
          </p:cNvSpPr>
          <p:nvPr>
            <p:ph type="subTitle" idx="3"/>
          </p:nvPr>
        </p:nvSpPr>
        <p:spPr>
          <a:xfrm>
            <a:off x="6074797" y="3229525"/>
            <a:ext cx="2240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17"/>
          <p:cNvSpPr txBox="1">
            <a:spLocks noGrp="1"/>
          </p:cNvSpPr>
          <p:nvPr>
            <p:ph type="subTitle" idx="4"/>
          </p:nvPr>
        </p:nvSpPr>
        <p:spPr>
          <a:xfrm>
            <a:off x="828800" y="2874925"/>
            <a:ext cx="22404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219" name="Google Shape;219;p17"/>
          <p:cNvSpPr txBox="1">
            <a:spLocks noGrp="1"/>
          </p:cNvSpPr>
          <p:nvPr>
            <p:ph type="subTitle" idx="5"/>
          </p:nvPr>
        </p:nvSpPr>
        <p:spPr>
          <a:xfrm>
            <a:off x="3451796" y="2874925"/>
            <a:ext cx="22404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220" name="Google Shape;220;p17"/>
          <p:cNvSpPr txBox="1">
            <a:spLocks noGrp="1"/>
          </p:cNvSpPr>
          <p:nvPr>
            <p:ph type="subTitle" idx="6"/>
          </p:nvPr>
        </p:nvSpPr>
        <p:spPr>
          <a:xfrm>
            <a:off x="6074799" y="2874925"/>
            <a:ext cx="22404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Hanken Grotesk Black"/>
              <a:buNone/>
              <a:defRPr sz="24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grpSp>
        <p:nvGrpSpPr>
          <p:cNvPr id="221" name="Google Shape;221;p17"/>
          <p:cNvGrpSpPr/>
          <p:nvPr/>
        </p:nvGrpSpPr>
        <p:grpSpPr>
          <a:xfrm>
            <a:off x="8230300" y="158302"/>
            <a:ext cx="738830" cy="698403"/>
            <a:chOff x="7872050" y="670002"/>
            <a:chExt cx="738830" cy="698403"/>
          </a:xfrm>
        </p:grpSpPr>
        <p:sp>
          <p:nvSpPr>
            <p:cNvPr id="222" name="Google Shape;222;p17"/>
            <p:cNvSpPr/>
            <p:nvPr/>
          </p:nvSpPr>
          <p:spPr>
            <a:xfrm>
              <a:off x="8185476" y="943000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17"/>
            <p:cNvSpPr/>
            <p:nvPr/>
          </p:nvSpPr>
          <p:spPr>
            <a:xfrm>
              <a:off x="7872050" y="670002"/>
              <a:ext cx="273000" cy="273000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" name="Google Shape;224;p17"/>
          <p:cNvGrpSpPr/>
          <p:nvPr/>
        </p:nvGrpSpPr>
        <p:grpSpPr>
          <a:xfrm>
            <a:off x="171230" y="4373029"/>
            <a:ext cx="987370" cy="653891"/>
            <a:chOff x="196825" y="206250"/>
            <a:chExt cx="835904" cy="553629"/>
          </a:xfrm>
        </p:grpSpPr>
        <p:sp>
          <p:nvSpPr>
            <p:cNvPr id="225" name="Google Shape;225;p17"/>
            <p:cNvSpPr/>
            <p:nvPr/>
          </p:nvSpPr>
          <p:spPr>
            <a:xfrm>
              <a:off x="196825" y="206250"/>
              <a:ext cx="553629" cy="553629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17"/>
            <p:cNvSpPr/>
            <p:nvPr/>
          </p:nvSpPr>
          <p:spPr>
            <a:xfrm>
              <a:off x="829187" y="209935"/>
              <a:ext cx="203542" cy="203665"/>
            </a:xfrm>
            <a:custGeom>
              <a:avLst/>
              <a:gdLst/>
              <a:ahLst/>
              <a:cxnLst/>
              <a:rect l="l" t="t" r="r" b="b"/>
              <a:pathLst>
                <a:path w="1657" h="1658" extrusionOk="0">
                  <a:moveTo>
                    <a:pt x="592" y="1"/>
                  </a:moveTo>
                  <a:lnTo>
                    <a:pt x="592" y="593"/>
                  </a:lnTo>
                  <a:lnTo>
                    <a:pt x="1" y="593"/>
                  </a:lnTo>
                  <a:lnTo>
                    <a:pt x="1" y="1065"/>
                  </a:lnTo>
                  <a:lnTo>
                    <a:pt x="592" y="1065"/>
                  </a:lnTo>
                  <a:lnTo>
                    <a:pt x="592" y="1658"/>
                  </a:lnTo>
                  <a:lnTo>
                    <a:pt x="1065" y="1658"/>
                  </a:lnTo>
                  <a:lnTo>
                    <a:pt x="1065" y="1065"/>
                  </a:lnTo>
                  <a:lnTo>
                    <a:pt x="1656" y="1065"/>
                  </a:lnTo>
                  <a:lnTo>
                    <a:pt x="1656" y="593"/>
                  </a:lnTo>
                  <a:lnTo>
                    <a:pt x="1065" y="593"/>
                  </a:lnTo>
                  <a:lnTo>
                    <a:pt x="10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" name="Google Shape;227;p17"/>
          <p:cNvGrpSpPr/>
          <p:nvPr/>
        </p:nvGrpSpPr>
        <p:grpSpPr>
          <a:xfrm rot="10800000" flipH="1">
            <a:off x="-68290" y="-448937"/>
            <a:ext cx="1226853" cy="1025777"/>
            <a:chOff x="-79700" y="3855900"/>
            <a:chExt cx="2488545" cy="2298402"/>
          </a:xfrm>
        </p:grpSpPr>
        <p:sp>
          <p:nvSpPr>
            <p:cNvPr id="228" name="Google Shape;228;p17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7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" name="Google Shape;230;p17"/>
          <p:cNvGrpSpPr/>
          <p:nvPr/>
        </p:nvGrpSpPr>
        <p:grpSpPr>
          <a:xfrm flipH="1">
            <a:off x="6945550" y="4454208"/>
            <a:ext cx="2227496" cy="1583369"/>
            <a:chOff x="-79700" y="3855900"/>
            <a:chExt cx="2488545" cy="2298402"/>
          </a:xfrm>
        </p:grpSpPr>
        <p:sp>
          <p:nvSpPr>
            <p:cNvPr id="231" name="Google Shape;231;p17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17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bg>
      <p:bgPr>
        <a:solidFill>
          <a:schemeClr val="dk1"/>
        </a:solid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5" name="Google Shape;235;p18"/>
          <p:cNvSpPr txBox="1">
            <a:spLocks noGrp="1"/>
          </p:cNvSpPr>
          <p:nvPr>
            <p:ph type="subTitle" idx="1"/>
          </p:nvPr>
        </p:nvSpPr>
        <p:spPr>
          <a:xfrm>
            <a:off x="2302453" y="207787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" name="Google Shape;236;p18"/>
          <p:cNvSpPr txBox="1">
            <a:spLocks noGrp="1"/>
          </p:cNvSpPr>
          <p:nvPr>
            <p:ph type="subTitle" idx="2"/>
          </p:nvPr>
        </p:nvSpPr>
        <p:spPr>
          <a:xfrm>
            <a:off x="6122457" y="207787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" name="Google Shape;237;p18"/>
          <p:cNvSpPr txBox="1">
            <a:spLocks noGrp="1"/>
          </p:cNvSpPr>
          <p:nvPr>
            <p:ph type="subTitle" idx="3"/>
          </p:nvPr>
        </p:nvSpPr>
        <p:spPr>
          <a:xfrm>
            <a:off x="2302453" y="351127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18"/>
          <p:cNvSpPr txBox="1">
            <a:spLocks noGrp="1"/>
          </p:cNvSpPr>
          <p:nvPr>
            <p:ph type="subTitle" idx="4"/>
          </p:nvPr>
        </p:nvSpPr>
        <p:spPr>
          <a:xfrm>
            <a:off x="6122457" y="351127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" name="Google Shape;239;p18"/>
          <p:cNvSpPr txBox="1">
            <a:spLocks noGrp="1"/>
          </p:cNvSpPr>
          <p:nvPr>
            <p:ph type="subTitle" idx="5"/>
          </p:nvPr>
        </p:nvSpPr>
        <p:spPr>
          <a:xfrm>
            <a:off x="2302450" y="1800375"/>
            <a:ext cx="19782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240" name="Google Shape;240;p18"/>
          <p:cNvSpPr txBox="1">
            <a:spLocks noGrp="1"/>
          </p:cNvSpPr>
          <p:nvPr>
            <p:ph type="subTitle" idx="6"/>
          </p:nvPr>
        </p:nvSpPr>
        <p:spPr>
          <a:xfrm>
            <a:off x="6122451" y="1800375"/>
            <a:ext cx="19782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241" name="Google Shape;241;p18"/>
          <p:cNvSpPr txBox="1">
            <a:spLocks noGrp="1"/>
          </p:cNvSpPr>
          <p:nvPr>
            <p:ph type="subTitle" idx="7"/>
          </p:nvPr>
        </p:nvSpPr>
        <p:spPr>
          <a:xfrm>
            <a:off x="2302450" y="3233775"/>
            <a:ext cx="19782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242" name="Google Shape;242;p18"/>
          <p:cNvSpPr txBox="1">
            <a:spLocks noGrp="1"/>
          </p:cNvSpPr>
          <p:nvPr>
            <p:ph type="subTitle" idx="8"/>
          </p:nvPr>
        </p:nvSpPr>
        <p:spPr>
          <a:xfrm>
            <a:off x="6122451" y="3233775"/>
            <a:ext cx="19782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grpSp>
        <p:nvGrpSpPr>
          <p:cNvPr id="243" name="Google Shape;243;p18"/>
          <p:cNvGrpSpPr/>
          <p:nvPr/>
        </p:nvGrpSpPr>
        <p:grpSpPr>
          <a:xfrm rot="10800000" flipH="1">
            <a:off x="-68290" y="-448937"/>
            <a:ext cx="1226853" cy="1025777"/>
            <a:chOff x="-79700" y="3855900"/>
            <a:chExt cx="2488545" cy="2298402"/>
          </a:xfrm>
        </p:grpSpPr>
        <p:sp>
          <p:nvSpPr>
            <p:cNvPr id="244" name="Google Shape;244;p18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18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" name="Google Shape;246;p18"/>
          <p:cNvGrpSpPr/>
          <p:nvPr/>
        </p:nvGrpSpPr>
        <p:grpSpPr>
          <a:xfrm flipH="1">
            <a:off x="6945550" y="4454208"/>
            <a:ext cx="2227496" cy="1583369"/>
            <a:chOff x="-79700" y="3855900"/>
            <a:chExt cx="2488545" cy="2298402"/>
          </a:xfrm>
        </p:grpSpPr>
        <p:sp>
          <p:nvSpPr>
            <p:cNvPr id="247" name="Google Shape;247;p18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18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" name="Google Shape;249;p18"/>
          <p:cNvGrpSpPr/>
          <p:nvPr/>
        </p:nvGrpSpPr>
        <p:grpSpPr>
          <a:xfrm>
            <a:off x="8230300" y="158302"/>
            <a:ext cx="738830" cy="698403"/>
            <a:chOff x="7872050" y="670002"/>
            <a:chExt cx="738830" cy="698403"/>
          </a:xfrm>
        </p:grpSpPr>
        <p:sp>
          <p:nvSpPr>
            <p:cNvPr id="250" name="Google Shape;250;p18"/>
            <p:cNvSpPr/>
            <p:nvPr/>
          </p:nvSpPr>
          <p:spPr>
            <a:xfrm>
              <a:off x="8185476" y="943000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8"/>
            <p:cNvSpPr/>
            <p:nvPr/>
          </p:nvSpPr>
          <p:spPr>
            <a:xfrm>
              <a:off x="7872050" y="670002"/>
              <a:ext cx="273000" cy="273000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18"/>
          <p:cNvGrpSpPr/>
          <p:nvPr/>
        </p:nvGrpSpPr>
        <p:grpSpPr>
          <a:xfrm>
            <a:off x="171230" y="4373029"/>
            <a:ext cx="987370" cy="653891"/>
            <a:chOff x="196825" y="206250"/>
            <a:chExt cx="835904" cy="553629"/>
          </a:xfrm>
        </p:grpSpPr>
        <p:sp>
          <p:nvSpPr>
            <p:cNvPr id="253" name="Google Shape;253;p18"/>
            <p:cNvSpPr/>
            <p:nvPr/>
          </p:nvSpPr>
          <p:spPr>
            <a:xfrm>
              <a:off x="196825" y="206250"/>
              <a:ext cx="553629" cy="553629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8"/>
            <p:cNvSpPr/>
            <p:nvPr/>
          </p:nvSpPr>
          <p:spPr>
            <a:xfrm>
              <a:off x="829187" y="209935"/>
              <a:ext cx="203542" cy="203665"/>
            </a:xfrm>
            <a:custGeom>
              <a:avLst/>
              <a:gdLst/>
              <a:ahLst/>
              <a:cxnLst/>
              <a:rect l="l" t="t" r="r" b="b"/>
              <a:pathLst>
                <a:path w="1657" h="1658" extrusionOk="0">
                  <a:moveTo>
                    <a:pt x="592" y="1"/>
                  </a:moveTo>
                  <a:lnTo>
                    <a:pt x="592" y="593"/>
                  </a:lnTo>
                  <a:lnTo>
                    <a:pt x="1" y="593"/>
                  </a:lnTo>
                  <a:lnTo>
                    <a:pt x="1" y="1065"/>
                  </a:lnTo>
                  <a:lnTo>
                    <a:pt x="592" y="1065"/>
                  </a:lnTo>
                  <a:lnTo>
                    <a:pt x="592" y="1658"/>
                  </a:lnTo>
                  <a:lnTo>
                    <a:pt x="1065" y="1658"/>
                  </a:lnTo>
                  <a:lnTo>
                    <a:pt x="1065" y="1065"/>
                  </a:lnTo>
                  <a:lnTo>
                    <a:pt x="1656" y="1065"/>
                  </a:lnTo>
                  <a:lnTo>
                    <a:pt x="1656" y="593"/>
                  </a:lnTo>
                  <a:lnTo>
                    <a:pt x="1065" y="593"/>
                  </a:lnTo>
                  <a:lnTo>
                    <a:pt x="10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bg>
      <p:bgPr>
        <a:solidFill>
          <a:schemeClr val="dk1"/>
        </a:solidFill>
        <a:effectLst/>
      </p:bgPr>
    </p:bg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57" name="Google Shape;257;p19"/>
          <p:cNvSpPr txBox="1">
            <a:spLocks noGrp="1"/>
          </p:cNvSpPr>
          <p:nvPr>
            <p:ph type="subTitle" idx="1"/>
          </p:nvPr>
        </p:nvSpPr>
        <p:spPr>
          <a:xfrm>
            <a:off x="979988" y="1967336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19"/>
          <p:cNvSpPr txBox="1">
            <a:spLocks noGrp="1"/>
          </p:cNvSpPr>
          <p:nvPr>
            <p:ph type="subTitle" idx="2"/>
          </p:nvPr>
        </p:nvSpPr>
        <p:spPr>
          <a:xfrm>
            <a:off x="3544346" y="1967336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" name="Google Shape;259;p19"/>
          <p:cNvSpPr txBox="1">
            <a:spLocks noGrp="1"/>
          </p:cNvSpPr>
          <p:nvPr>
            <p:ph type="subTitle" idx="3"/>
          </p:nvPr>
        </p:nvSpPr>
        <p:spPr>
          <a:xfrm>
            <a:off x="979988" y="3425600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" name="Google Shape;260;p19"/>
          <p:cNvSpPr txBox="1">
            <a:spLocks noGrp="1"/>
          </p:cNvSpPr>
          <p:nvPr>
            <p:ph type="subTitle" idx="4"/>
          </p:nvPr>
        </p:nvSpPr>
        <p:spPr>
          <a:xfrm>
            <a:off x="3544346" y="3425600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19"/>
          <p:cNvSpPr txBox="1">
            <a:spLocks noGrp="1"/>
          </p:cNvSpPr>
          <p:nvPr>
            <p:ph type="subTitle" idx="5"/>
          </p:nvPr>
        </p:nvSpPr>
        <p:spPr>
          <a:xfrm>
            <a:off x="6108711" y="1967336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19"/>
          <p:cNvSpPr txBox="1">
            <a:spLocks noGrp="1"/>
          </p:cNvSpPr>
          <p:nvPr>
            <p:ph type="subTitle" idx="6"/>
          </p:nvPr>
        </p:nvSpPr>
        <p:spPr>
          <a:xfrm>
            <a:off x="6108711" y="3425600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19"/>
          <p:cNvSpPr txBox="1">
            <a:spLocks noGrp="1"/>
          </p:cNvSpPr>
          <p:nvPr>
            <p:ph type="subTitle" idx="7"/>
          </p:nvPr>
        </p:nvSpPr>
        <p:spPr>
          <a:xfrm>
            <a:off x="979988" y="1692300"/>
            <a:ext cx="2055300" cy="42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264" name="Google Shape;264;p19"/>
          <p:cNvSpPr txBox="1">
            <a:spLocks noGrp="1"/>
          </p:cNvSpPr>
          <p:nvPr>
            <p:ph type="subTitle" idx="8"/>
          </p:nvPr>
        </p:nvSpPr>
        <p:spPr>
          <a:xfrm>
            <a:off x="3544346" y="1692300"/>
            <a:ext cx="2055300" cy="42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265" name="Google Shape;265;p19"/>
          <p:cNvSpPr txBox="1">
            <a:spLocks noGrp="1"/>
          </p:cNvSpPr>
          <p:nvPr>
            <p:ph type="subTitle" idx="9"/>
          </p:nvPr>
        </p:nvSpPr>
        <p:spPr>
          <a:xfrm>
            <a:off x="979988" y="3152300"/>
            <a:ext cx="2055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266" name="Google Shape;266;p19"/>
          <p:cNvSpPr txBox="1">
            <a:spLocks noGrp="1"/>
          </p:cNvSpPr>
          <p:nvPr>
            <p:ph type="subTitle" idx="13"/>
          </p:nvPr>
        </p:nvSpPr>
        <p:spPr>
          <a:xfrm>
            <a:off x="3544346" y="3152300"/>
            <a:ext cx="2055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267" name="Google Shape;267;p19"/>
          <p:cNvSpPr txBox="1">
            <a:spLocks noGrp="1"/>
          </p:cNvSpPr>
          <p:nvPr>
            <p:ph type="subTitle" idx="14"/>
          </p:nvPr>
        </p:nvSpPr>
        <p:spPr>
          <a:xfrm>
            <a:off x="6108711" y="1692300"/>
            <a:ext cx="2055300" cy="42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268" name="Google Shape;268;p19"/>
          <p:cNvSpPr txBox="1">
            <a:spLocks noGrp="1"/>
          </p:cNvSpPr>
          <p:nvPr>
            <p:ph type="subTitle" idx="15"/>
          </p:nvPr>
        </p:nvSpPr>
        <p:spPr>
          <a:xfrm>
            <a:off x="6108711" y="3152300"/>
            <a:ext cx="2055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grpSp>
        <p:nvGrpSpPr>
          <p:cNvPr id="269" name="Google Shape;269;p19"/>
          <p:cNvGrpSpPr/>
          <p:nvPr/>
        </p:nvGrpSpPr>
        <p:grpSpPr>
          <a:xfrm rot="-5400000" flipH="1">
            <a:off x="106648" y="4157240"/>
            <a:ext cx="876977" cy="952498"/>
            <a:chOff x="263823" y="4386554"/>
            <a:chExt cx="876977" cy="952498"/>
          </a:xfrm>
        </p:grpSpPr>
        <p:sp>
          <p:nvSpPr>
            <p:cNvPr id="270" name="Google Shape;270;p19"/>
            <p:cNvSpPr/>
            <p:nvPr/>
          </p:nvSpPr>
          <p:spPr>
            <a:xfrm>
              <a:off x="263823" y="4386554"/>
              <a:ext cx="291997" cy="291997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9"/>
            <p:cNvSpPr/>
            <p:nvPr/>
          </p:nvSpPr>
          <p:spPr>
            <a:xfrm>
              <a:off x="690698" y="5124809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9"/>
            <p:cNvSpPr/>
            <p:nvPr/>
          </p:nvSpPr>
          <p:spPr>
            <a:xfrm>
              <a:off x="654048" y="4483929"/>
              <a:ext cx="486752" cy="486624"/>
            </a:xfrm>
            <a:custGeom>
              <a:avLst/>
              <a:gdLst/>
              <a:ahLst/>
              <a:cxnLst/>
              <a:rect l="l" t="t" r="r" b="b"/>
              <a:pathLst>
                <a:path w="3570" h="3569" extrusionOk="0">
                  <a:moveTo>
                    <a:pt x="1275" y="0"/>
                  </a:moveTo>
                  <a:lnTo>
                    <a:pt x="1275" y="1275"/>
                  </a:lnTo>
                  <a:lnTo>
                    <a:pt x="1" y="1275"/>
                  </a:lnTo>
                  <a:lnTo>
                    <a:pt x="1" y="2293"/>
                  </a:lnTo>
                  <a:lnTo>
                    <a:pt x="1275" y="2293"/>
                  </a:lnTo>
                  <a:lnTo>
                    <a:pt x="1275" y="3569"/>
                  </a:lnTo>
                  <a:lnTo>
                    <a:pt x="2294" y="3569"/>
                  </a:lnTo>
                  <a:lnTo>
                    <a:pt x="2294" y="2293"/>
                  </a:lnTo>
                  <a:lnTo>
                    <a:pt x="3569" y="2293"/>
                  </a:lnTo>
                  <a:lnTo>
                    <a:pt x="3569" y="1275"/>
                  </a:lnTo>
                  <a:lnTo>
                    <a:pt x="2294" y="1275"/>
                  </a:lnTo>
                  <a:lnTo>
                    <a:pt x="22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" name="Google Shape;273;p19"/>
          <p:cNvGrpSpPr/>
          <p:nvPr/>
        </p:nvGrpSpPr>
        <p:grpSpPr>
          <a:xfrm>
            <a:off x="8320725" y="88475"/>
            <a:ext cx="746780" cy="696655"/>
            <a:chOff x="8263150" y="4285175"/>
            <a:chExt cx="746780" cy="696655"/>
          </a:xfrm>
        </p:grpSpPr>
        <p:sp>
          <p:nvSpPr>
            <p:cNvPr id="274" name="Google Shape;274;p19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9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" name="Google Shape;276;p19"/>
          <p:cNvGrpSpPr/>
          <p:nvPr/>
        </p:nvGrpSpPr>
        <p:grpSpPr>
          <a:xfrm rot="10800000" flipH="1">
            <a:off x="-68290" y="-448937"/>
            <a:ext cx="1226853" cy="1025777"/>
            <a:chOff x="-79700" y="3855900"/>
            <a:chExt cx="2488545" cy="2298402"/>
          </a:xfrm>
        </p:grpSpPr>
        <p:sp>
          <p:nvSpPr>
            <p:cNvPr id="277" name="Google Shape;277;p19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19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" name="Google Shape;279;p19"/>
          <p:cNvGrpSpPr/>
          <p:nvPr/>
        </p:nvGrpSpPr>
        <p:grpSpPr>
          <a:xfrm flipH="1">
            <a:off x="6945550" y="4454208"/>
            <a:ext cx="2227496" cy="1583369"/>
            <a:chOff x="-79700" y="3855900"/>
            <a:chExt cx="2488545" cy="2298402"/>
          </a:xfrm>
        </p:grpSpPr>
        <p:sp>
          <p:nvSpPr>
            <p:cNvPr id="280" name="Google Shape;280;p19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9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2_1">
    <p:bg>
      <p:bgPr>
        <a:solidFill>
          <a:schemeClr val="dk1"/>
        </a:solidFill>
        <a:effectLst/>
      </p:bgPr>
    </p:bg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p20"/>
          <p:cNvSpPr txBox="1">
            <a:spLocks noGrp="1"/>
          </p:cNvSpPr>
          <p:nvPr>
            <p:ph type="title"/>
          </p:nvPr>
        </p:nvSpPr>
        <p:spPr>
          <a:xfrm>
            <a:off x="720000" y="1166538"/>
            <a:ext cx="3652500" cy="16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84" name="Google Shape;284;p20"/>
          <p:cNvSpPr txBox="1">
            <a:spLocks noGrp="1"/>
          </p:cNvSpPr>
          <p:nvPr>
            <p:ph type="subTitle" idx="1"/>
          </p:nvPr>
        </p:nvSpPr>
        <p:spPr>
          <a:xfrm>
            <a:off x="720000" y="2860663"/>
            <a:ext cx="3652500" cy="111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20"/>
          <p:cNvSpPr>
            <a:spLocks noGrp="1"/>
          </p:cNvSpPr>
          <p:nvPr>
            <p:ph type="pic" idx="2"/>
          </p:nvPr>
        </p:nvSpPr>
        <p:spPr>
          <a:xfrm>
            <a:off x="4589275" y="651000"/>
            <a:ext cx="3841500" cy="38415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286" name="Google Shape;286;p20"/>
          <p:cNvGrpSpPr/>
          <p:nvPr/>
        </p:nvGrpSpPr>
        <p:grpSpPr>
          <a:xfrm>
            <a:off x="-76200" y="4552483"/>
            <a:ext cx="1226853" cy="1025777"/>
            <a:chOff x="-79700" y="3855900"/>
            <a:chExt cx="2488545" cy="2298402"/>
          </a:xfrm>
        </p:grpSpPr>
        <p:sp>
          <p:nvSpPr>
            <p:cNvPr id="287" name="Google Shape;287;p20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0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" name="Google Shape;289;p20"/>
          <p:cNvGrpSpPr/>
          <p:nvPr/>
        </p:nvGrpSpPr>
        <p:grpSpPr>
          <a:xfrm rot="10800000">
            <a:off x="7136475" y="-440433"/>
            <a:ext cx="2091124" cy="1025777"/>
            <a:chOff x="-79700" y="3855900"/>
            <a:chExt cx="2488545" cy="2298402"/>
          </a:xfrm>
        </p:grpSpPr>
        <p:sp>
          <p:nvSpPr>
            <p:cNvPr id="290" name="Google Shape;290;p20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0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92;p20"/>
          <p:cNvGrpSpPr/>
          <p:nvPr/>
        </p:nvGrpSpPr>
        <p:grpSpPr>
          <a:xfrm rot="10800000" flipH="1">
            <a:off x="8071126" y="4194361"/>
            <a:ext cx="988291" cy="828428"/>
            <a:chOff x="8092001" y="107774"/>
            <a:chExt cx="988291" cy="828428"/>
          </a:xfrm>
        </p:grpSpPr>
        <p:grpSp>
          <p:nvGrpSpPr>
            <p:cNvPr id="293" name="Google Shape;293;p20"/>
            <p:cNvGrpSpPr/>
            <p:nvPr/>
          </p:nvGrpSpPr>
          <p:grpSpPr>
            <a:xfrm>
              <a:off x="8403543" y="107781"/>
              <a:ext cx="676749" cy="828421"/>
              <a:chOff x="8388363" y="4483925"/>
              <a:chExt cx="565560" cy="692312"/>
            </a:xfrm>
          </p:grpSpPr>
          <p:sp>
            <p:nvSpPr>
              <p:cNvPr id="294" name="Google Shape;294;p20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0"/>
              <p:cNvSpPr/>
              <p:nvPr/>
            </p:nvSpPr>
            <p:spPr>
              <a:xfrm>
                <a:off x="8829325" y="5051572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6" name="Google Shape;296;p20"/>
            <p:cNvSpPr/>
            <p:nvPr/>
          </p:nvSpPr>
          <p:spPr>
            <a:xfrm>
              <a:off x="8092001" y="10777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" name="Google Shape;297;p20"/>
          <p:cNvGrpSpPr/>
          <p:nvPr/>
        </p:nvGrpSpPr>
        <p:grpSpPr>
          <a:xfrm rot="5400000">
            <a:off x="-94982" y="253164"/>
            <a:ext cx="864743" cy="572673"/>
            <a:chOff x="196825" y="206250"/>
            <a:chExt cx="835904" cy="553629"/>
          </a:xfrm>
        </p:grpSpPr>
        <p:sp>
          <p:nvSpPr>
            <p:cNvPr id="298" name="Google Shape;298;p20"/>
            <p:cNvSpPr/>
            <p:nvPr/>
          </p:nvSpPr>
          <p:spPr>
            <a:xfrm>
              <a:off x="196825" y="206250"/>
              <a:ext cx="553629" cy="553629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0"/>
            <p:cNvSpPr/>
            <p:nvPr/>
          </p:nvSpPr>
          <p:spPr>
            <a:xfrm>
              <a:off x="829187" y="209935"/>
              <a:ext cx="203542" cy="203665"/>
            </a:xfrm>
            <a:custGeom>
              <a:avLst/>
              <a:gdLst/>
              <a:ahLst/>
              <a:cxnLst/>
              <a:rect l="l" t="t" r="r" b="b"/>
              <a:pathLst>
                <a:path w="1657" h="1658" extrusionOk="0">
                  <a:moveTo>
                    <a:pt x="592" y="1"/>
                  </a:moveTo>
                  <a:lnTo>
                    <a:pt x="592" y="593"/>
                  </a:lnTo>
                  <a:lnTo>
                    <a:pt x="1" y="593"/>
                  </a:lnTo>
                  <a:lnTo>
                    <a:pt x="1" y="1065"/>
                  </a:lnTo>
                  <a:lnTo>
                    <a:pt x="592" y="1065"/>
                  </a:lnTo>
                  <a:lnTo>
                    <a:pt x="592" y="1658"/>
                  </a:lnTo>
                  <a:lnTo>
                    <a:pt x="1065" y="1658"/>
                  </a:lnTo>
                  <a:lnTo>
                    <a:pt x="1065" y="1065"/>
                  </a:lnTo>
                  <a:lnTo>
                    <a:pt x="1656" y="1065"/>
                  </a:lnTo>
                  <a:lnTo>
                    <a:pt x="1656" y="593"/>
                  </a:lnTo>
                  <a:lnTo>
                    <a:pt x="1065" y="593"/>
                  </a:lnTo>
                  <a:lnTo>
                    <a:pt x="10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_1">
    <p:bg>
      <p:bgPr>
        <a:solidFill>
          <a:schemeClr val="dk1"/>
        </a:solidFill>
        <a:effectLst/>
      </p:bgPr>
    </p:bg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p21"/>
          <p:cNvSpPr txBox="1">
            <a:spLocks noGrp="1"/>
          </p:cNvSpPr>
          <p:nvPr>
            <p:ph type="title"/>
          </p:nvPr>
        </p:nvSpPr>
        <p:spPr>
          <a:xfrm>
            <a:off x="720000" y="1839563"/>
            <a:ext cx="3648900" cy="65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21"/>
          <p:cNvSpPr txBox="1">
            <a:spLocks noGrp="1"/>
          </p:cNvSpPr>
          <p:nvPr>
            <p:ph type="subTitle" idx="1"/>
          </p:nvPr>
        </p:nvSpPr>
        <p:spPr>
          <a:xfrm>
            <a:off x="720000" y="2498738"/>
            <a:ext cx="36489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3" name="Google Shape;303;p21"/>
          <p:cNvGrpSpPr/>
          <p:nvPr/>
        </p:nvGrpSpPr>
        <p:grpSpPr>
          <a:xfrm rot="10800000" flipH="1">
            <a:off x="-68290" y="-442535"/>
            <a:ext cx="1226853" cy="1025777"/>
            <a:chOff x="-79700" y="3855900"/>
            <a:chExt cx="2488545" cy="2298402"/>
          </a:xfrm>
        </p:grpSpPr>
        <p:sp>
          <p:nvSpPr>
            <p:cNvPr id="304" name="Google Shape;304;p21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1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" name="Google Shape;306;p21"/>
          <p:cNvGrpSpPr/>
          <p:nvPr/>
        </p:nvGrpSpPr>
        <p:grpSpPr>
          <a:xfrm flipH="1">
            <a:off x="6945550" y="4454208"/>
            <a:ext cx="2227496" cy="1583369"/>
            <a:chOff x="-79700" y="3855900"/>
            <a:chExt cx="2488545" cy="2298402"/>
          </a:xfrm>
        </p:grpSpPr>
        <p:sp>
          <p:nvSpPr>
            <p:cNvPr id="307" name="Google Shape;307;p21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1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" name="Google Shape;309;p21"/>
          <p:cNvGrpSpPr/>
          <p:nvPr/>
        </p:nvGrpSpPr>
        <p:grpSpPr>
          <a:xfrm>
            <a:off x="8230300" y="158302"/>
            <a:ext cx="738830" cy="698403"/>
            <a:chOff x="7872050" y="670002"/>
            <a:chExt cx="738830" cy="698403"/>
          </a:xfrm>
        </p:grpSpPr>
        <p:sp>
          <p:nvSpPr>
            <p:cNvPr id="310" name="Google Shape;310;p21"/>
            <p:cNvSpPr/>
            <p:nvPr/>
          </p:nvSpPr>
          <p:spPr>
            <a:xfrm>
              <a:off x="8185476" y="943000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1"/>
            <p:cNvSpPr/>
            <p:nvPr/>
          </p:nvSpPr>
          <p:spPr>
            <a:xfrm>
              <a:off x="7872050" y="670002"/>
              <a:ext cx="273000" cy="273000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" name="Google Shape;312;p21"/>
          <p:cNvGrpSpPr/>
          <p:nvPr/>
        </p:nvGrpSpPr>
        <p:grpSpPr>
          <a:xfrm>
            <a:off x="171230" y="4029575"/>
            <a:ext cx="987370" cy="997345"/>
            <a:chOff x="171230" y="4029575"/>
            <a:chExt cx="987370" cy="997345"/>
          </a:xfrm>
        </p:grpSpPr>
        <p:grpSp>
          <p:nvGrpSpPr>
            <p:cNvPr id="313" name="Google Shape;313;p21"/>
            <p:cNvGrpSpPr/>
            <p:nvPr/>
          </p:nvGrpSpPr>
          <p:grpSpPr>
            <a:xfrm>
              <a:off x="171230" y="4373029"/>
              <a:ext cx="987370" cy="653891"/>
              <a:chOff x="196825" y="206250"/>
              <a:chExt cx="835904" cy="553629"/>
            </a:xfrm>
          </p:grpSpPr>
          <p:sp>
            <p:nvSpPr>
              <p:cNvPr id="314" name="Google Shape;314;p21"/>
              <p:cNvSpPr/>
              <p:nvPr/>
            </p:nvSpPr>
            <p:spPr>
              <a:xfrm>
                <a:off x="196825" y="206250"/>
                <a:ext cx="553629" cy="553629"/>
              </a:xfrm>
              <a:custGeom>
                <a:avLst/>
                <a:gdLst/>
                <a:ahLst/>
                <a:cxnLst/>
                <a:rect l="l" t="t" r="r" b="b"/>
                <a:pathLst>
                  <a:path w="4507" h="4507" extrusionOk="0">
                    <a:moveTo>
                      <a:pt x="1611" y="0"/>
                    </a:moveTo>
                    <a:lnTo>
                      <a:pt x="1611" y="1611"/>
                    </a:lnTo>
                    <a:lnTo>
                      <a:pt x="0" y="1611"/>
                    </a:lnTo>
                    <a:lnTo>
                      <a:pt x="0" y="2896"/>
                    </a:lnTo>
                    <a:lnTo>
                      <a:pt x="1611" y="2896"/>
                    </a:lnTo>
                    <a:lnTo>
                      <a:pt x="1611" y="4507"/>
                    </a:lnTo>
                    <a:lnTo>
                      <a:pt x="2896" y="4507"/>
                    </a:lnTo>
                    <a:lnTo>
                      <a:pt x="2896" y="2896"/>
                    </a:lnTo>
                    <a:lnTo>
                      <a:pt x="4507" y="2896"/>
                    </a:lnTo>
                    <a:lnTo>
                      <a:pt x="4507" y="1611"/>
                    </a:lnTo>
                    <a:lnTo>
                      <a:pt x="2896" y="1611"/>
                    </a:lnTo>
                    <a:lnTo>
                      <a:pt x="289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1"/>
              <p:cNvSpPr/>
              <p:nvPr/>
            </p:nvSpPr>
            <p:spPr>
              <a:xfrm>
                <a:off x="829187" y="209935"/>
                <a:ext cx="203542" cy="203665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1658" extrusionOk="0">
                    <a:moveTo>
                      <a:pt x="592" y="1"/>
                    </a:moveTo>
                    <a:lnTo>
                      <a:pt x="592" y="593"/>
                    </a:lnTo>
                    <a:lnTo>
                      <a:pt x="1" y="593"/>
                    </a:lnTo>
                    <a:lnTo>
                      <a:pt x="1" y="1065"/>
                    </a:lnTo>
                    <a:lnTo>
                      <a:pt x="592" y="1065"/>
                    </a:lnTo>
                    <a:lnTo>
                      <a:pt x="592" y="1658"/>
                    </a:lnTo>
                    <a:lnTo>
                      <a:pt x="1065" y="1658"/>
                    </a:lnTo>
                    <a:lnTo>
                      <a:pt x="1065" y="1065"/>
                    </a:lnTo>
                    <a:lnTo>
                      <a:pt x="1656" y="1065"/>
                    </a:lnTo>
                    <a:lnTo>
                      <a:pt x="1656" y="593"/>
                    </a:lnTo>
                    <a:lnTo>
                      <a:pt x="1065" y="593"/>
                    </a:lnTo>
                    <a:lnTo>
                      <a:pt x="106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6" name="Google Shape;316;p21"/>
            <p:cNvSpPr/>
            <p:nvPr/>
          </p:nvSpPr>
          <p:spPr>
            <a:xfrm>
              <a:off x="648350" y="4029575"/>
              <a:ext cx="203268" cy="203374"/>
            </a:xfrm>
            <a:custGeom>
              <a:avLst/>
              <a:gdLst/>
              <a:ahLst/>
              <a:cxnLst/>
              <a:rect l="l" t="t" r="r" b="b"/>
              <a:pathLst>
                <a:path w="1657" h="1658" extrusionOk="0">
                  <a:moveTo>
                    <a:pt x="592" y="1"/>
                  </a:moveTo>
                  <a:lnTo>
                    <a:pt x="592" y="593"/>
                  </a:lnTo>
                  <a:lnTo>
                    <a:pt x="1" y="593"/>
                  </a:lnTo>
                  <a:lnTo>
                    <a:pt x="1" y="1065"/>
                  </a:lnTo>
                  <a:lnTo>
                    <a:pt x="592" y="1065"/>
                  </a:lnTo>
                  <a:lnTo>
                    <a:pt x="592" y="1658"/>
                  </a:lnTo>
                  <a:lnTo>
                    <a:pt x="1065" y="1658"/>
                  </a:lnTo>
                  <a:lnTo>
                    <a:pt x="1065" y="1065"/>
                  </a:lnTo>
                  <a:lnTo>
                    <a:pt x="1656" y="1065"/>
                  </a:lnTo>
                  <a:lnTo>
                    <a:pt x="1656" y="593"/>
                  </a:lnTo>
                  <a:lnTo>
                    <a:pt x="1065" y="593"/>
                  </a:lnTo>
                  <a:lnTo>
                    <a:pt x="10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1"/>
        </a:solid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3"/>
          <p:cNvSpPr txBox="1">
            <a:spLocks noGrp="1"/>
          </p:cNvSpPr>
          <p:nvPr>
            <p:ph type="title"/>
          </p:nvPr>
        </p:nvSpPr>
        <p:spPr>
          <a:xfrm>
            <a:off x="713213" y="2177065"/>
            <a:ext cx="4894500" cy="17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938499"/>
            <a:ext cx="1204200" cy="12042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" name="Google Shape;24;p3"/>
          <p:cNvSpPr txBox="1">
            <a:spLocks noGrp="1"/>
          </p:cNvSpPr>
          <p:nvPr>
            <p:ph type="subTitle" idx="1"/>
          </p:nvPr>
        </p:nvSpPr>
        <p:spPr>
          <a:xfrm>
            <a:off x="713225" y="3965275"/>
            <a:ext cx="3730800" cy="4350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CUSTOM_12">
    <p:bg>
      <p:bgPr>
        <a:solidFill>
          <a:schemeClr val="dk1"/>
        </a:solidFill>
        <a:effectLst/>
      </p:bgPr>
    </p:bg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22"/>
          <p:cNvSpPr txBox="1">
            <a:spLocks noGrp="1"/>
          </p:cNvSpPr>
          <p:nvPr>
            <p:ph type="body" idx="1"/>
          </p:nvPr>
        </p:nvSpPr>
        <p:spPr>
          <a:xfrm>
            <a:off x="720000" y="1125625"/>
            <a:ext cx="7704000" cy="348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20" name="Google Shape;320;p22"/>
          <p:cNvGrpSpPr/>
          <p:nvPr/>
        </p:nvGrpSpPr>
        <p:grpSpPr>
          <a:xfrm>
            <a:off x="-76200" y="4552483"/>
            <a:ext cx="1226853" cy="1025777"/>
            <a:chOff x="-79700" y="3855900"/>
            <a:chExt cx="2488545" cy="2298402"/>
          </a:xfrm>
        </p:grpSpPr>
        <p:sp>
          <p:nvSpPr>
            <p:cNvPr id="321" name="Google Shape;321;p22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2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" name="Google Shape;323;p22"/>
          <p:cNvGrpSpPr/>
          <p:nvPr/>
        </p:nvGrpSpPr>
        <p:grpSpPr>
          <a:xfrm rot="10800000">
            <a:off x="7136475" y="-440433"/>
            <a:ext cx="2091124" cy="1025777"/>
            <a:chOff x="-79700" y="3855900"/>
            <a:chExt cx="2488545" cy="2298402"/>
          </a:xfrm>
        </p:grpSpPr>
        <p:sp>
          <p:nvSpPr>
            <p:cNvPr id="324" name="Google Shape;324;p22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2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" name="Google Shape;326;p22"/>
          <p:cNvGrpSpPr/>
          <p:nvPr/>
        </p:nvGrpSpPr>
        <p:grpSpPr>
          <a:xfrm rot="10800000" flipH="1">
            <a:off x="8071126" y="4194361"/>
            <a:ext cx="988291" cy="828428"/>
            <a:chOff x="8092001" y="107774"/>
            <a:chExt cx="988291" cy="828428"/>
          </a:xfrm>
        </p:grpSpPr>
        <p:grpSp>
          <p:nvGrpSpPr>
            <p:cNvPr id="327" name="Google Shape;327;p22"/>
            <p:cNvGrpSpPr/>
            <p:nvPr/>
          </p:nvGrpSpPr>
          <p:grpSpPr>
            <a:xfrm>
              <a:off x="8403543" y="107781"/>
              <a:ext cx="676749" cy="828421"/>
              <a:chOff x="8388363" y="4483925"/>
              <a:chExt cx="565560" cy="692312"/>
            </a:xfrm>
          </p:grpSpPr>
          <p:sp>
            <p:nvSpPr>
              <p:cNvPr id="328" name="Google Shape;328;p22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2"/>
              <p:cNvSpPr/>
              <p:nvPr/>
            </p:nvSpPr>
            <p:spPr>
              <a:xfrm>
                <a:off x="8829325" y="5051572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30" name="Google Shape;330;p22"/>
            <p:cNvSpPr/>
            <p:nvPr/>
          </p:nvSpPr>
          <p:spPr>
            <a:xfrm>
              <a:off x="8092001" y="10777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" name="Google Shape;331;p22"/>
          <p:cNvGrpSpPr/>
          <p:nvPr/>
        </p:nvGrpSpPr>
        <p:grpSpPr>
          <a:xfrm rot="5400000">
            <a:off x="-56607" y="253164"/>
            <a:ext cx="864743" cy="572673"/>
            <a:chOff x="196825" y="206250"/>
            <a:chExt cx="835904" cy="553629"/>
          </a:xfrm>
        </p:grpSpPr>
        <p:sp>
          <p:nvSpPr>
            <p:cNvPr id="332" name="Google Shape;332;p22"/>
            <p:cNvSpPr/>
            <p:nvPr/>
          </p:nvSpPr>
          <p:spPr>
            <a:xfrm>
              <a:off x="196825" y="206250"/>
              <a:ext cx="553629" cy="553629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2"/>
            <p:cNvSpPr/>
            <p:nvPr/>
          </p:nvSpPr>
          <p:spPr>
            <a:xfrm>
              <a:off x="829187" y="209935"/>
              <a:ext cx="203542" cy="203665"/>
            </a:xfrm>
            <a:custGeom>
              <a:avLst/>
              <a:gdLst/>
              <a:ahLst/>
              <a:cxnLst/>
              <a:rect l="l" t="t" r="r" b="b"/>
              <a:pathLst>
                <a:path w="1657" h="1658" extrusionOk="0">
                  <a:moveTo>
                    <a:pt x="592" y="1"/>
                  </a:moveTo>
                  <a:lnTo>
                    <a:pt x="592" y="593"/>
                  </a:lnTo>
                  <a:lnTo>
                    <a:pt x="1" y="593"/>
                  </a:lnTo>
                  <a:lnTo>
                    <a:pt x="1" y="1065"/>
                  </a:lnTo>
                  <a:lnTo>
                    <a:pt x="592" y="1065"/>
                  </a:lnTo>
                  <a:lnTo>
                    <a:pt x="592" y="1658"/>
                  </a:lnTo>
                  <a:lnTo>
                    <a:pt x="1065" y="1658"/>
                  </a:lnTo>
                  <a:lnTo>
                    <a:pt x="1065" y="1065"/>
                  </a:lnTo>
                  <a:lnTo>
                    <a:pt x="1656" y="1065"/>
                  </a:lnTo>
                  <a:lnTo>
                    <a:pt x="1656" y="593"/>
                  </a:lnTo>
                  <a:lnTo>
                    <a:pt x="1065" y="593"/>
                  </a:lnTo>
                  <a:lnTo>
                    <a:pt x="10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1">
    <p:bg>
      <p:bgPr>
        <a:solidFill>
          <a:schemeClr val="dk1"/>
        </a:solidFill>
        <a:effectLst/>
      </p:bgPr>
    </p:bg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2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36" name="Google Shape;336;p23"/>
          <p:cNvGrpSpPr/>
          <p:nvPr/>
        </p:nvGrpSpPr>
        <p:grpSpPr>
          <a:xfrm rot="5400000">
            <a:off x="7999574" y="4020931"/>
            <a:ext cx="955606" cy="1092991"/>
            <a:chOff x="8073949" y="107781"/>
            <a:chExt cx="955606" cy="1092991"/>
          </a:xfrm>
        </p:grpSpPr>
        <p:grpSp>
          <p:nvGrpSpPr>
            <p:cNvPr id="337" name="Google Shape;337;p23"/>
            <p:cNvGrpSpPr/>
            <p:nvPr/>
          </p:nvGrpSpPr>
          <p:grpSpPr>
            <a:xfrm>
              <a:off x="8073949" y="107781"/>
              <a:ext cx="955606" cy="626093"/>
              <a:chOff x="8112921" y="4483925"/>
              <a:chExt cx="798601" cy="523227"/>
            </a:xfrm>
          </p:grpSpPr>
          <p:sp>
            <p:nvSpPr>
              <p:cNvPr id="338" name="Google Shape;338;p23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23"/>
              <p:cNvSpPr/>
              <p:nvPr/>
            </p:nvSpPr>
            <p:spPr>
              <a:xfrm>
                <a:off x="8112921" y="4641096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0" name="Google Shape;340;p23"/>
            <p:cNvSpPr/>
            <p:nvPr/>
          </p:nvSpPr>
          <p:spPr>
            <a:xfrm>
              <a:off x="8701976" y="97142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" name="Google Shape;341;p23"/>
          <p:cNvGrpSpPr/>
          <p:nvPr/>
        </p:nvGrpSpPr>
        <p:grpSpPr>
          <a:xfrm>
            <a:off x="-76200" y="4552483"/>
            <a:ext cx="1226853" cy="1025777"/>
            <a:chOff x="-79700" y="3855900"/>
            <a:chExt cx="2488545" cy="2298402"/>
          </a:xfrm>
        </p:grpSpPr>
        <p:sp>
          <p:nvSpPr>
            <p:cNvPr id="342" name="Google Shape;342;p23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3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" name="Google Shape;344;p23"/>
          <p:cNvGrpSpPr/>
          <p:nvPr/>
        </p:nvGrpSpPr>
        <p:grpSpPr>
          <a:xfrm rot="10800000">
            <a:off x="7136475" y="-440433"/>
            <a:ext cx="2091124" cy="1025777"/>
            <a:chOff x="-79700" y="3855900"/>
            <a:chExt cx="2488545" cy="2298402"/>
          </a:xfrm>
        </p:grpSpPr>
        <p:sp>
          <p:nvSpPr>
            <p:cNvPr id="345" name="Google Shape;345;p23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3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" name="Google Shape;347;p23"/>
          <p:cNvGrpSpPr/>
          <p:nvPr/>
        </p:nvGrpSpPr>
        <p:grpSpPr>
          <a:xfrm rot="5400000">
            <a:off x="-94982" y="253164"/>
            <a:ext cx="864743" cy="572673"/>
            <a:chOff x="196825" y="206250"/>
            <a:chExt cx="835904" cy="553629"/>
          </a:xfrm>
        </p:grpSpPr>
        <p:sp>
          <p:nvSpPr>
            <p:cNvPr id="348" name="Google Shape;348;p23"/>
            <p:cNvSpPr/>
            <p:nvPr/>
          </p:nvSpPr>
          <p:spPr>
            <a:xfrm>
              <a:off x="196825" y="206250"/>
              <a:ext cx="553629" cy="553629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3"/>
            <p:cNvSpPr/>
            <p:nvPr/>
          </p:nvSpPr>
          <p:spPr>
            <a:xfrm>
              <a:off x="829187" y="209935"/>
              <a:ext cx="203542" cy="203665"/>
            </a:xfrm>
            <a:custGeom>
              <a:avLst/>
              <a:gdLst/>
              <a:ahLst/>
              <a:cxnLst/>
              <a:rect l="l" t="t" r="r" b="b"/>
              <a:pathLst>
                <a:path w="1657" h="1658" extrusionOk="0">
                  <a:moveTo>
                    <a:pt x="592" y="1"/>
                  </a:moveTo>
                  <a:lnTo>
                    <a:pt x="592" y="593"/>
                  </a:lnTo>
                  <a:lnTo>
                    <a:pt x="1" y="593"/>
                  </a:lnTo>
                  <a:lnTo>
                    <a:pt x="1" y="1065"/>
                  </a:lnTo>
                  <a:lnTo>
                    <a:pt x="592" y="1065"/>
                  </a:lnTo>
                  <a:lnTo>
                    <a:pt x="592" y="1658"/>
                  </a:lnTo>
                  <a:lnTo>
                    <a:pt x="1065" y="1658"/>
                  </a:lnTo>
                  <a:lnTo>
                    <a:pt x="1065" y="1065"/>
                  </a:lnTo>
                  <a:lnTo>
                    <a:pt x="1656" y="1065"/>
                  </a:lnTo>
                  <a:lnTo>
                    <a:pt x="1656" y="593"/>
                  </a:lnTo>
                  <a:lnTo>
                    <a:pt x="1065" y="593"/>
                  </a:lnTo>
                  <a:lnTo>
                    <a:pt x="10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1_1">
    <p:bg>
      <p:bgPr>
        <a:solidFill>
          <a:schemeClr val="dk1"/>
        </a:solidFill>
        <a:effectLst/>
      </p:bgPr>
    </p:bg>
    <p:spTree>
      <p:nvGrpSpPr>
        <p:cNvPr id="1" name="Shape 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Google Shape;351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52" name="Google Shape;352;p24"/>
          <p:cNvGrpSpPr/>
          <p:nvPr/>
        </p:nvGrpSpPr>
        <p:grpSpPr>
          <a:xfrm flipH="1">
            <a:off x="112776" y="80511"/>
            <a:ext cx="988291" cy="828428"/>
            <a:chOff x="8092001" y="107774"/>
            <a:chExt cx="988291" cy="828428"/>
          </a:xfrm>
        </p:grpSpPr>
        <p:grpSp>
          <p:nvGrpSpPr>
            <p:cNvPr id="353" name="Google Shape;353;p24"/>
            <p:cNvGrpSpPr/>
            <p:nvPr/>
          </p:nvGrpSpPr>
          <p:grpSpPr>
            <a:xfrm>
              <a:off x="8403543" y="107781"/>
              <a:ext cx="676749" cy="828421"/>
              <a:chOff x="8388363" y="4483925"/>
              <a:chExt cx="565560" cy="692312"/>
            </a:xfrm>
          </p:grpSpPr>
          <p:sp>
            <p:nvSpPr>
              <p:cNvPr id="354" name="Google Shape;354;p24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24"/>
              <p:cNvSpPr/>
              <p:nvPr/>
            </p:nvSpPr>
            <p:spPr>
              <a:xfrm>
                <a:off x="8829325" y="5051572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6" name="Google Shape;356;p24"/>
            <p:cNvSpPr/>
            <p:nvPr/>
          </p:nvSpPr>
          <p:spPr>
            <a:xfrm>
              <a:off x="8092001" y="10777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" name="Google Shape;357;p24"/>
          <p:cNvGrpSpPr/>
          <p:nvPr/>
        </p:nvGrpSpPr>
        <p:grpSpPr>
          <a:xfrm rot="10800000">
            <a:off x="-18072" y="4646796"/>
            <a:ext cx="912468" cy="572748"/>
            <a:chOff x="7594556" y="-10"/>
            <a:chExt cx="1549445" cy="972407"/>
          </a:xfrm>
        </p:grpSpPr>
        <p:sp>
          <p:nvSpPr>
            <p:cNvPr id="358" name="Google Shape;358;p24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4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" name="Google Shape;360;p24"/>
          <p:cNvGrpSpPr/>
          <p:nvPr/>
        </p:nvGrpSpPr>
        <p:grpSpPr>
          <a:xfrm>
            <a:off x="8307340" y="0"/>
            <a:ext cx="912468" cy="572651"/>
            <a:chOff x="7594556" y="-10"/>
            <a:chExt cx="1549445" cy="972407"/>
          </a:xfrm>
        </p:grpSpPr>
        <p:sp>
          <p:nvSpPr>
            <p:cNvPr id="361" name="Google Shape;361;p24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4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" name="Google Shape;363;p24"/>
          <p:cNvGrpSpPr/>
          <p:nvPr/>
        </p:nvGrpSpPr>
        <p:grpSpPr>
          <a:xfrm>
            <a:off x="8313988" y="4393925"/>
            <a:ext cx="746780" cy="696655"/>
            <a:chOff x="8263150" y="4285175"/>
            <a:chExt cx="746780" cy="696655"/>
          </a:xfrm>
        </p:grpSpPr>
        <p:sp>
          <p:nvSpPr>
            <p:cNvPr id="364" name="Google Shape;364;p24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4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11_1_1">
    <p:bg>
      <p:bgPr>
        <a:solidFill>
          <a:schemeClr val="dk1"/>
        </a:solidFill>
        <a:effectLst/>
      </p:bgPr>
    </p:bg>
    <p:spTree>
      <p:nvGrpSpPr>
        <p:cNvPr id="1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" name="Google Shape;367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68" name="Google Shape;368;p25"/>
          <p:cNvGrpSpPr/>
          <p:nvPr/>
        </p:nvGrpSpPr>
        <p:grpSpPr>
          <a:xfrm rot="10800000" flipH="1">
            <a:off x="-68290" y="-442535"/>
            <a:ext cx="1226853" cy="1025777"/>
            <a:chOff x="-79700" y="3855900"/>
            <a:chExt cx="2488545" cy="2298402"/>
          </a:xfrm>
        </p:grpSpPr>
        <p:sp>
          <p:nvSpPr>
            <p:cNvPr id="369" name="Google Shape;369;p25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5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1" name="Google Shape;371;p25"/>
          <p:cNvGrpSpPr/>
          <p:nvPr/>
        </p:nvGrpSpPr>
        <p:grpSpPr>
          <a:xfrm flipH="1">
            <a:off x="6945550" y="4454208"/>
            <a:ext cx="2227496" cy="1583369"/>
            <a:chOff x="-79700" y="3855900"/>
            <a:chExt cx="2488545" cy="2298402"/>
          </a:xfrm>
        </p:grpSpPr>
        <p:sp>
          <p:nvSpPr>
            <p:cNvPr id="372" name="Google Shape;372;p25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5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4" name="Google Shape;374;p25"/>
          <p:cNvGrpSpPr/>
          <p:nvPr/>
        </p:nvGrpSpPr>
        <p:grpSpPr>
          <a:xfrm rot="-5400000" flipH="1">
            <a:off x="106648" y="4157240"/>
            <a:ext cx="876977" cy="952498"/>
            <a:chOff x="263823" y="4386554"/>
            <a:chExt cx="876977" cy="952498"/>
          </a:xfrm>
        </p:grpSpPr>
        <p:sp>
          <p:nvSpPr>
            <p:cNvPr id="375" name="Google Shape;375;p25"/>
            <p:cNvSpPr/>
            <p:nvPr/>
          </p:nvSpPr>
          <p:spPr>
            <a:xfrm>
              <a:off x="263823" y="4386554"/>
              <a:ext cx="291997" cy="291997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5"/>
            <p:cNvSpPr/>
            <p:nvPr/>
          </p:nvSpPr>
          <p:spPr>
            <a:xfrm>
              <a:off x="690698" y="5124809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5"/>
            <p:cNvSpPr/>
            <p:nvPr/>
          </p:nvSpPr>
          <p:spPr>
            <a:xfrm>
              <a:off x="654048" y="4483929"/>
              <a:ext cx="486752" cy="486624"/>
            </a:xfrm>
            <a:custGeom>
              <a:avLst/>
              <a:gdLst/>
              <a:ahLst/>
              <a:cxnLst/>
              <a:rect l="l" t="t" r="r" b="b"/>
              <a:pathLst>
                <a:path w="3570" h="3569" extrusionOk="0">
                  <a:moveTo>
                    <a:pt x="1275" y="0"/>
                  </a:moveTo>
                  <a:lnTo>
                    <a:pt x="1275" y="1275"/>
                  </a:lnTo>
                  <a:lnTo>
                    <a:pt x="1" y="1275"/>
                  </a:lnTo>
                  <a:lnTo>
                    <a:pt x="1" y="2293"/>
                  </a:lnTo>
                  <a:lnTo>
                    <a:pt x="1275" y="2293"/>
                  </a:lnTo>
                  <a:lnTo>
                    <a:pt x="1275" y="3569"/>
                  </a:lnTo>
                  <a:lnTo>
                    <a:pt x="2294" y="3569"/>
                  </a:lnTo>
                  <a:lnTo>
                    <a:pt x="2294" y="2293"/>
                  </a:lnTo>
                  <a:lnTo>
                    <a:pt x="3569" y="2293"/>
                  </a:lnTo>
                  <a:lnTo>
                    <a:pt x="3569" y="1275"/>
                  </a:lnTo>
                  <a:lnTo>
                    <a:pt x="2294" y="1275"/>
                  </a:lnTo>
                  <a:lnTo>
                    <a:pt x="22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" name="Google Shape;378;p25"/>
          <p:cNvGrpSpPr/>
          <p:nvPr/>
        </p:nvGrpSpPr>
        <p:grpSpPr>
          <a:xfrm>
            <a:off x="8320725" y="88475"/>
            <a:ext cx="746780" cy="696655"/>
            <a:chOff x="8263150" y="4285175"/>
            <a:chExt cx="746780" cy="696655"/>
          </a:xfrm>
        </p:grpSpPr>
        <p:sp>
          <p:nvSpPr>
            <p:cNvPr id="379" name="Google Shape;379;p25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5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1_1_1_1">
    <p:bg>
      <p:bgPr>
        <a:solidFill>
          <a:schemeClr val="dk1"/>
        </a:solidFill>
        <a:effectLst/>
      </p:bgPr>
    </p:bg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2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83" name="Google Shape;383;p26"/>
          <p:cNvGrpSpPr/>
          <p:nvPr/>
        </p:nvGrpSpPr>
        <p:grpSpPr>
          <a:xfrm rot="10800000">
            <a:off x="-18072" y="4646796"/>
            <a:ext cx="912468" cy="572748"/>
            <a:chOff x="7594556" y="-10"/>
            <a:chExt cx="1549445" cy="972407"/>
          </a:xfrm>
        </p:grpSpPr>
        <p:sp>
          <p:nvSpPr>
            <p:cNvPr id="384" name="Google Shape;384;p26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6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" name="Google Shape;386;p26"/>
          <p:cNvGrpSpPr/>
          <p:nvPr/>
        </p:nvGrpSpPr>
        <p:grpSpPr>
          <a:xfrm>
            <a:off x="8307340" y="0"/>
            <a:ext cx="912468" cy="572651"/>
            <a:chOff x="7594556" y="-10"/>
            <a:chExt cx="1549445" cy="972407"/>
          </a:xfrm>
        </p:grpSpPr>
        <p:sp>
          <p:nvSpPr>
            <p:cNvPr id="387" name="Google Shape;387;p26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6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" name="Google Shape;389;p26"/>
          <p:cNvGrpSpPr/>
          <p:nvPr/>
        </p:nvGrpSpPr>
        <p:grpSpPr>
          <a:xfrm flipH="1">
            <a:off x="112776" y="80511"/>
            <a:ext cx="988291" cy="828428"/>
            <a:chOff x="8092001" y="107774"/>
            <a:chExt cx="988291" cy="828428"/>
          </a:xfrm>
        </p:grpSpPr>
        <p:grpSp>
          <p:nvGrpSpPr>
            <p:cNvPr id="390" name="Google Shape;390;p26"/>
            <p:cNvGrpSpPr/>
            <p:nvPr/>
          </p:nvGrpSpPr>
          <p:grpSpPr>
            <a:xfrm>
              <a:off x="8403543" y="107781"/>
              <a:ext cx="676749" cy="828421"/>
              <a:chOff x="8388363" y="4483925"/>
              <a:chExt cx="565560" cy="692312"/>
            </a:xfrm>
          </p:grpSpPr>
          <p:sp>
            <p:nvSpPr>
              <p:cNvPr id="391" name="Google Shape;391;p26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26"/>
              <p:cNvSpPr/>
              <p:nvPr/>
            </p:nvSpPr>
            <p:spPr>
              <a:xfrm>
                <a:off x="8829325" y="5051572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3" name="Google Shape;393;p26"/>
            <p:cNvSpPr/>
            <p:nvPr/>
          </p:nvSpPr>
          <p:spPr>
            <a:xfrm>
              <a:off x="8092001" y="10777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" name="Google Shape;394;p26"/>
          <p:cNvGrpSpPr/>
          <p:nvPr/>
        </p:nvGrpSpPr>
        <p:grpSpPr>
          <a:xfrm>
            <a:off x="8313988" y="4393925"/>
            <a:ext cx="746780" cy="696655"/>
            <a:chOff x="8263150" y="4285175"/>
            <a:chExt cx="746780" cy="696655"/>
          </a:xfrm>
        </p:grpSpPr>
        <p:sp>
          <p:nvSpPr>
            <p:cNvPr id="395" name="Google Shape;395;p26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6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11_1_1_1_1">
    <p:bg>
      <p:bgPr>
        <a:solidFill>
          <a:schemeClr val="dk1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9" name="Google Shape;399;p27"/>
          <p:cNvGrpSpPr/>
          <p:nvPr/>
        </p:nvGrpSpPr>
        <p:grpSpPr>
          <a:xfrm rot="10800000" flipH="1">
            <a:off x="-68290" y="-442535"/>
            <a:ext cx="1226853" cy="1025777"/>
            <a:chOff x="-79700" y="3855900"/>
            <a:chExt cx="2488545" cy="2298402"/>
          </a:xfrm>
        </p:grpSpPr>
        <p:sp>
          <p:nvSpPr>
            <p:cNvPr id="400" name="Google Shape;400;p27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7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" name="Google Shape;402;p27"/>
          <p:cNvGrpSpPr/>
          <p:nvPr/>
        </p:nvGrpSpPr>
        <p:grpSpPr>
          <a:xfrm flipH="1">
            <a:off x="6945550" y="4454208"/>
            <a:ext cx="2227496" cy="1583369"/>
            <a:chOff x="-79700" y="3855900"/>
            <a:chExt cx="2488545" cy="2298402"/>
          </a:xfrm>
        </p:grpSpPr>
        <p:sp>
          <p:nvSpPr>
            <p:cNvPr id="403" name="Google Shape;403;p27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7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" name="Google Shape;405;p27"/>
          <p:cNvGrpSpPr/>
          <p:nvPr/>
        </p:nvGrpSpPr>
        <p:grpSpPr>
          <a:xfrm rot="5400000" flipH="1">
            <a:off x="8087851" y="125286"/>
            <a:ext cx="988291" cy="828428"/>
            <a:chOff x="8092001" y="107774"/>
            <a:chExt cx="988291" cy="828428"/>
          </a:xfrm>
        </p:grpSpPr>
        <p:grpSp>
          <p:nvGrpSpPr>
            <p:cNvPr id="406" name="Google Shape;406;p27"/>
            <p:cNvGrpSpPr/>
            <p:nvPr/>
          </p:nvGrpSpPr>
          <p:grpSpPr>
            <a:xfrm>
              <a:off x="8403543" y="107781"/>
              <a:ext cx="676749" cy="828421"/>
              <a:chOff x="8388363" y="4483925"/>
              <a:chExt cx="565560" cy="692312"/>
            </a:xfrm>
          </p:grpSpPr>
          <p:sp>
            <p:nvSpPr>
              <p:cNvPr id="407" name="Google Shape;407;p27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27"/>
              <p:cNvSpPr/>
              <p:nvPr/>
            </p:nvSpPr>
            <p:spPr>
              <a:xfrm>
                <a:off x="8829325" y="5051572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" name="Google Shape;409;p27"/>
            <p:cNvSpPr/>
            <p:nvPr/>
          </p:nvSpPr>
          <p:spPr>
            <a:xfrm>
              <a:off x="8092001" y="10777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" name="Google Shape;410;p27"/>
          <p:cNvGrpSpPr/>
          <p:nvPr/>
        </p:nvGrpSpPr>
        <p:grpSpPr>
          <a:xfrm flipH="1">
            <a:off x="83788" y="4400075"/>
            <a:ext cx="746780" cy="696655"/>
            <a:chOff x="8263150" y="4285175"/>
            <a:chExt cx="746780" cy="696655"/>
          </a:xfrm>
        </p:grpSpPr>
        <p:sp>
          <p:nvSpPr>
            <p:cNvPr id="411" name="Google Shape;411;p27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7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11_1_1_1_1_1">
    <p:bg>
      <p:bgPr>
        <a:solidFill>
          <a:schemeClr val="dk1"/>
        </a:solidFill>
        <a:effectLst/>
      </p:bgPr>
    </p:bg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2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15" name="Google Shape;415;p28"/>
          <p:cNvGrpSpPr/>
          <p:nvPr/>
        </p:nvGrpSpPr>
        <p:grpSpPr>
          <a:xfrm rot="10800000">
            <a:off x="-18072" y="4646796"/>
            <a:ext cx="912468" cy="572748"/>
            <a:chOff x="7594556" y="-10"/>
            <a:chExt cx="1549445" cy="972407"/>
          </a:xfrm>
        </p:grpSpPr>
        <p:sp>
          <p:nvSpPr>
            <p:cNvPr id="416" name="Google Shape;416;p28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8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" name="Google Shape;418;p28"/>
          <p:cNvGrpSpPr/>
          <p:nvPr/>
        </p:nvGrpSpPr>
        <p:grpSpPr>
          <a:xfrm>
            <a:off x="8307340" y="0"/>
            <a:ext cx="912468" cy="572651"/>
            <a:chOff x="7594556" y="-10"/>
            <a:chExt cx="1549445" cy="972407"/>
          </a:xfrm>
        </p:grpSpPr>
        <p:sp>
          <p:nvSpPr>
            <p:cNvPr id="419" name="Google Shape;419;p28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8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" name="Google Shape;421;p28"/>
          <p:cNvGrpSpPr/>
          <p:nvPr/>
        </p:nvGrpSpPr>
        <p:grpSpPr>
          <a:xfrm flipH="1">
            <a:off x="112776" y="80511"/>
            <a:ext cx="988291" cy="828428"/>
            <a:chOff x="8092001" y="107774"/>
            <a:chExt cx="988291" cy="828428"/>
          </a:xfrm>
        </p:grpSpPr>
        <p:grpSp>
          <p:nvGrpSpPr>
            <p:cNvPr id="422" name="Google Shape;422;p28"/>
            <p:cNvGrpSpPr/>
            <p:nvPr/>
          </p:nvGrpSpPr>
          <p:grpSpPr>
            <a:xfrm>
              <a:off x="8403543" y="107781"/>
              <a:ext cx="676749" cy="828421"/>
              <a:chOff x="8388363" y="4483925"/>
              <a:chExt cx="565560" cy="692312"/>
            </a:xfrm>
          </p:grpSpPr>
          <p:sp>
            <p:nvSpPr>
              <p:cNvPr id="423" name="Google Shape;423;p28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28"/>
              <p:cNvSpPr/>
              <p:nvPr/>
            </p:nvSpPr>
            <p:spPr>
              <a:xfrm>
                <a:off x="8829325" y="5051572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" name="Google Shape;425;p28"/>
            <p:cNvSpPr/>
            <p:nvPr/>
          </p:nvSpPr>
          <p:spPr>
            <a:xfrm>
              <a:off x="8092001" y="10777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" name="Google Shape;426;p28"/>
          <p:cNvGrpSpPr/>
          <p:nvPr/>
        </p:nvGrpSpPr>
        <p:grpSpPr>
          <a:xfrm>
            <a:off x="8313988" y="4393925"/>
            <a:ext cx="746780" cy="696655"/>
            <a:chOff x="8263150" y="4285175"/>
            <a:chExt cx="746780" cy="696655"/>
          </a:xfrm>
        </p:grpSpPr>
        <p:sp>
          <p:nvSpPr>
            <p:cNvPr id="427" name="Google Shape;427;p28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11_1_1_1_1_1_1">
    <p:bg>
      <p:bgPr>
        <a:solidFill>
          <a:schemeClr val="dk1"/>
        </a:solidFill>
        <a:effectLst/>
      </p:bgPr>
    </p:bg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31" name="Google Shape;431;p29"/>
          <p:cNvGrpSpPr/>
          <p:nvPr/>
        </p:nvGrpSpPr>
        <p:grpSpPr>
          <a:xfrm rot="10800000" flipH="1">
            <a:off x="-68290" y="-442535"/>
            <a:ext cx="1226853" cy="1025777"/>
            <a:chOff x="-79700" y="3855900"/>
            <a:chExt cx="2488545" cy="2298402"/>
          </a:xfrm>
        </p:grpSpPr>
        <p:sp>
          <p:nvSpPr>
            <p:cNvPr id="432" name="Google Shape;432;p29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9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" name="Google Shape;434;p29"/>
          <p:cNvGrpSpPr/>
          <p:nvPr/>
        </p:nvGrpSpPr>
        <p:grpSpPr>
          <a:xfrm flipH="1">
            <a:off x="6945550" y="4454208"/>
            <a:ext cx="2227496" cy="1583369"/>
            <a:chOff x="-79700" y="3855900"/>
            <a:chExt cx="2488545" cy="2298402"/>
          </a:xfrm>
        </p:grpSpPr>
        <p:sp>
          <p:nvSpPr>
            <p:cNvPr id="435" name="Google Shape;435;p29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9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" name="Google Shape;437;p29"/>
          <p:cNvGrpSpPr/>
          <p:nvPr/>
        </p:nvGrpSpPr>
        <p:grpSpPr>
          <a:xfrm rot="-5400000" flipH="1">
            <a:off x="106648" y="4157240"/>
            <a:ext cx="876977" cy="952498"/>
            <a:chOff x="263823" y="4386554"/>
            <a:chExt cx="876977" cy="952498"/>
          </a:xfrm>
        </p:grpSpPr>
        <p:sp>
          <p:nvSpPr>
            <p:cNvPr id="438" name="Google Shape;438;p29"/>
            <p:cNvSpPr/>
            <p:nvPr/>
          </p:nvSpPr>
          <p:spPr>
            <a:xfrm>
              <a:off x="263823" y="4386554"/>
              <a:ext cx="291997" cy="291997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9"/>
            <p:cNvSpPr/>
            <p:nvPr/>
          </p:nvSpPr>
          <p:spPr>
            <a:xfrm>
              <a:off x="690698" y="5124809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9"/>
            <p:cNvSpPr/>
            <p:nvPr/>
          </p:nvSpPr>
          <p:spPr>
            <a:xfrm>
              <a:off x="654048" y="4483929"/>
              <a:ext cx="486752" cy="486624"/>
            </a:xfrm>
            <a:custGeom>
              <a:avLst/>
              <a:gdLst/>
              <a:ahLst/>
              <a:cxnLst/>
              <a:rect l="l" t="t" r="r" b="b"/>
              <a:pathLst>
                <a:path w="3570" h="3569" extrusionOk="0">
                  <a:moveTo>
                    <a:pt x="1275" y="0"/>
                  </a:moveTo>
                  <a:lnTo>
                    <a:pt x="1275" y="1275"/>
                  </a:lnTo>
                  <a:lnTo>
                    <a:pt x="1" y="1275"/>
                  </a:lnTo>
                  <a:lnTo>
                    <a:pt x="1" y="2293"/>
                  </a:lnTo>
                  <a:lnTo>
                    <a:pt x="1275" y="2293"/>
                  </a:lnTo>
                  <a:lnTo>
                    <a:pt x="1275" y="3569"/>
                  </a:lnTo>
                  <a:lnTo>
                    <a:pt x="2294" y="3569"/>
                  </a:lnTo>
                  <a:lnTo>
                    <a:pt x="2294" y="2293"/>
                  </a:lnTo>
                  <a:lnTo>
                    <a:pt x="3569" y="2293"/>
                  </a:lnTo>
                  <a:lnTo>
                    <a:pt x="3569" y="1275"/>
                  </a:lnTo>
                  <a:lnTo>
                    <a:pt x="2294" y="1275"/>
                  </a:lnTo>
                  <a:lnTo>
                    <a:pt x="22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" name="Google Shape;441;p29"/>
          <p:cNvGrpSpPr/>
          <p:nvPr/>
        </p:nvGrpSpPr>
        <p:grpSpPr>
          <a:xfrm>
            <a:off x="8320725" y="88475"/>
            <a:ext cx="746780" cy="696655"/>
            <a:chOff x="8263150" y="4285175"/>
            <a:chExt cx="746780" cy="696655"/>
          </a:xfrm>
        </p:grpSpPr>
        <p:sp>
          <p:nvSpPr>
            <p:cNvPr id="442" name="Google Shape;442;p29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9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CUSTOM_11_1_1_1_1_1_1_1">
    <p:bg>
      <p:bgPr>
        <a:solidFill>
          <a:schemeClr val="dk1"/>
        </a:solidFill>
        <a:effectLst/>
      </p:bgPr>
    </p:bg>
    <p:spTree>
      <p:nvGrpSpPr>
        <p:cNvPr id="1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" name="Google Shape;445;p3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46" name="Google Shape;446;p30"/>
          <p:cNvGrpSpPr/>
          <p:nvPr/>
        </p:nvGrpSpPr>
        <p:grpSpPr>
          <a:xfrm>
            <a:off x="-12956" y="4552483"/>
            <a:ext cx="1226853" cy="1025777"/>
            <a:chOff x="-79700" y="3855900"/>
            <a:chExt cx="2488545" cy="2298402"/>
          </a:xfrm>
        </p:grpSpPr>
        <p:sp>
          <p:nvSpPr>
            <p:cNvPr id="447" name="Google Shape;447;p30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0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" name="Google Shape;449;p30"/>
          <p:cNvGrpSpPr/>
          <p:nvPr/>
        </p:nvGrpSpPr>
        <p:grpSpPr>
          <a:xfrm rot="10800000">
            <a:off x="7136475" y="-440433"/>
            <a:ext cx="2091124" cy="1025777"/>
            <a:chOff x="-79700" y="3855900"/>
            <a:chExt cx="2488545" cy="2298402"/>
          </a:xfrm>
        </p:grpSpPr>
        <p:sp>
          <p:nvSpPr>
            <p:cNvPr id="450" name="Google Shape;450;p30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0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" name="Google Shape;452;p30"/>
          <p:cNvGrpSpPr/>
          <p:nvPr/>
        </p:nvGrpSpPr>
        <p:grpSpPr>
          <a:xfrm flipH="1">
            <a:off x="112776" y="80511"/>
            <a:ext cx="988291" cy="828428"/>
            <a:chOff x="8092001" y="107774"/>
            <a:chExt cx="988291" cy="828428"/>
          </a:xfrm>
        </p:grpSpPr>
        <p:grpSp>
          <p:nvGrpSpPr>
            <p:cNvPr id="453" name="Google Shape;453;p30"/>
            <p:cNvGrpSpPr/>
            <p:nvPr/>
          </p:nvGrpSpPr>
          <p:grpSpPr>
            <a:xfrm>
              <a:off x="8403543" y="107781"/>
              <a:ext cx="676749" cy="828421"/>
              <a:chOff x="8388363" y="4483925"/>
              <a:chExt cx="565560" cy="692312"/>
            </a:xfrm>
          </p:grpSpPr>
          <p:sp>
            <p:nvSpPr>
              <p:cNvPr id="454" name="Google Shape;454;p30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30"/>
              <p:cNvSpPr/>
              <p:nvPr/>
            </p:nvSpPr>
            <p:spPr>
              <a:xfrm>
                <a:off x="8829325" y="5051572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6" name="Google Shape;456;p30"/>
            <p:cNvSpPr/>
            <p:nvPr/>
          </p:nvSpPr>
          <p:spPr>
            <a:xfrm>
              <a:off x="8092001" y="10777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" name="Google Shape;457;p30"/>
          <p:cNvGrpSpPr/>
          <p:nvPr/>
        </p:nvGrpSpPr>
        <p:grpSpPr>
          <a:xfrm>
            <a:off x="8313988" y="4393925"/>
            <a:ext cx="746780" cy="696655"/>
            <a:chOff x="8263150" y="4285175"/>
            <a:chExt cx="746780" cy="696655"/>
          </a:xfrm>
        </p:grpSpPr>
        <p:sp>
          <p:nvSpPr>
            <p:cNvPr id="458" name="Google Shape;458;p30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0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_1">
    <p:bg>
      <p:bgPr>
        <a:solidFill>
          <a:schemeClr val="dk1"/>
        </a:solidFill>
        <a:effectLst/>
      </p:bgPr>
    </p:bg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p31"/>
          <p:cNvSpPr txBox="1">
            <a:spLocks noGrp="1"/>
          </p:cNvSpPr>
          <p:nvPr>
            <p:ph type="title"/>
          </p:nvPr>
        </p:nvSpPr>
        <p:spPr>
          <a:xfrm>
            <a:off x="1782075" y="540000"/>
            <a:ext cx="5579700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7200"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62" name="Google Shape;462;p31"/>
          <p:cNvSpPr txBox="1">
            <a:spLocks noGrp="1"/>
          </p:cNvSpPr>
          <p:nvPr>
            <p:ph type="subTitle" idx="1"/>
          </p:nvPr>
        </p:nvSpPr>
        <p:spPr>
          <a:xfrm>
            <a:off x="2347900" y="184145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31"/>
          <p:cNvSpPr txBox="1"/>
          <p:nvPr/>
        </p:nvSpPr>
        <p:spPr>
          <a:xfrm>
            <a:off x="2099100" y="3688150"/>
            <a:ext cx="4945800" cy="5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rPr>
              <a:t>CREDITS:</a:t>
            </a:r>
            <a:r>
              <a:rPr lang="en" sz="1000"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rPr>
              <a:t> This presentation template was created by </a:t>
            </a:r>
            <a:r>
              <a:rPr lang="en" sz="1000" b="1" u="sng"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rPr>
              <a:t>, and includes icons by </a:t>
            </a:r>
            <a:r>
              <a:rPr lang="en" sz="1000" b="1" u="sng"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rPr>
              <a:t>, and infographics &amp; images by </a:t>
            </a:r>
            <a:r>
              <a:rPr lang="en" sz="1000" b="1" u="sng"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000" u="sng"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rPr>
              <a:t> </a:t>
            </a:r>
            <a:endParaRPr sz="1000" b="1" u="sng">
              <a:solidFill>
                <a:schemeClr val="lt2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grpSp>
        <p:nvGrpSpPr>
          <p:cNvPr id="464" name="Google Shape;464;p31"/>
          <p:cNvGrpSpPr/>
          <p:nvPr/>
        </p:nvGrpSpPr>
        <p:grpSpPr>
          <a:xfrm rot="10800000" flipH="1">
            <a:off x="-76200" y="-451012"/>
            <a:ext cx="1226853" cy="1025777"/>
            <a:chOff x="-79700" y="3855900"/>
            <a:chExt cx="2488545" cy="2298402"/>
          </a:xfrm>
        </p:grpSpPr>
        <p:sp>
          <p:nvSpPr>
            <p:cNvPr id="465" name="Google Shape;465;p31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1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31"/>
          <p:cNvGrpSpPr/>
          <p:nvPr/>
        </p:nvGrpSpPr>
        <p:grpSpPr>
          <a:xfrm flipH="1">
            <a:off x="7129075" y="4566597"/>
            <a:ext cx="2091124" cy="1025777"/>
            <a:chOff x="-79700" y="3855900"/>
            <a:chExt cx="2488545" cy="2298402"/>
          </a:xfrm>
        </p:grpSpPr>
        <p:sp>
          <p:nvSpPr>
            <p:cNvPr id="468" name="Google Shape;468;p31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1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dk1"/>
        </a:solid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4"/>
          <p:cNvSpPr txBox="1">
            <a:spLocks noGrp="1"/>
          </p:cNvSpPr>
          <p:nvPr>
            <p:ph type="body" idx="1"/>
          </p:nvPr>
        </p:nvSpPr>
        <p:spPr>
          <a:xfrm>
            <a:off x="720000" y="1125625"/>
            <a:ext cx="7704000" cy="110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8" name="Google Shape;28;p4"/>
          <p:cNvGrpSpPr/>
          <p:nvPr/>
        </p:nvGrpSpPr>
        <p:grpSpPr>
          <a:xfrm rot="10800000" flipH="1">
            <a:off x="-21934" y="-451012"/>
            <a:ext cx="1226853" cy="1025777"/>
            <a:chOff x="-79700" y="3855900"/>
            <a:chExt cx="2488545" cy="2298402"/>
          </a:xfrm>
        </p:grpSpPr>
        <p:sp>
          <p:nvSpPr>
            <p:cNvPr id="29" name="Google Shape;29;p4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4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" name="Google Shape;31;p4"/>
          <p:cNvGrpSpPr/>
          <p:nvPr/>
        </p:nvGrpSpPr>
        <p:grpSpPr>
          <a:xfrm flipH="1">
            <a:off x="7074809" y="4566597"/>
            <a:ext cx="2091124" cy="1025777"/>
            <a:chOff x="-79700" y="3855900"/>
            <a:chExt cx="2488545" cy="2298402"/>
          </a:xfrm>
        </p:grpSpPr>
        <p:sp>
          <p:nvSpPr>
            <p:cNvPr id="32" name="Google Shape;32;p4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4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" name="Google Shape;34;p4"/>
          <p:cNvGrpSpPr/>
          <p:nvPr/>
        </p:nvGrpSpPr>
        <p:grpSpPr>
          <a:xfrm rot="-5400000" flipH="1">
            <a:off x="93501" y="4170388"/>
            <a:ext cx="903272" cy="952498"/>
            <a:chOff x="263823" y="4386554"/>
            <a:chExt cx="903272" cy="952498"/>
          </a:xfrm>
        </p:grpSpPr>
        <p:sp>
          <p:nvSpPr>
            <p:cNvPr id="35" name="Google Shape;35;p4"/>
            <p:cNvSpPr/>
            <p:nvPr/>
          </p:nvSpPr>
          <p:spPr>
            <a:xfrm>
              <a:off x="263823" y="4386554"/>
              <a:ext cx="291997" cy="291997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4"/>
            <p:cNvSpPr/>
            <p:nvPr/>
          </p:nvSpPr>
          <p:spPr>
            <a:xfrm>
              <a:off x="952973" y="5124809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4"/>
            <p:cNvSpPr/>
            <p:nvPr/>
          </p:nvSpPr>
          <p:spPr>
            <a:xfrm>
              <a:off x="654048" y="4483929"/>
              <a:ext cx="486752" cy="486624"/>
            </a:xfrm>
            <a:custGeom>
              <a:avLst/>
              <a:gdLst/>
              <a:ahLst/>
              <a:cxnLst/>
              <a:rect l="l" t="t" r="r" b="b"/>
              <a:pathLst>
                <a:path w="3570" h="3569" extrusionOk="0">
                  <a:moveTo>
                    <a:pt x="1275" y="0"/>
                  </a:moveTo>
                  <a:lnTo>
                    <a:pt x="1275" y="1275"/>
                  </a:lnTo>
                  <a:lnTo>
                    <a:pt x="1" y="1275"/>
                  </a:lnTo>
                  <a:lnTo>
                    <a:pt x="1" y="2293"/>
                  </a:lnTo>
                  <a:lnTo>
                    <a:pt x="1275" y="2293"/>
                  </a:lnTo>
                  <a:lnTo>
                    <a:pt x="1275" y="3569"/>
                  </a:lnTo>
                  <a:lnTo>
                    <a:pt x="2294" y="3569"/>
                  </a:lnTo>
                  <a:lnTo>
                    <a:pt x="2294" y="2293"/>
                  </a:lnTo>
                  <a:lnTo>
                    <a:pt x="3569" y="2293"/>
                  </a:lnTo>
                  <a:lnTo>
                    <a:pt x="3569" y="1275"/>
                  </a:lnTo>
                  <a:lnTo>
                    <a:pt x="2294" y="1275"/>
                  </a:lnTo>
                  <a:lnTo>
                    <a:pt x="22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" name="Google Shape;38;p4"/>
          <p:cNvGrpSpPr/>
          <p:nvPr/>
        </p:nvGrpSpPr>
        <p:grpSpPr>
          <a:xfrm>
            <a:off x="8320725" y="88475"/>
            <a:ext cx="746780" cy="696655"/>
            <a:chOff x="8263150" y="4285175"/>
            <a:chExt cx="746780" cy="696655"/>
          </a:xfrm>
        </p:grpSpPr>
        <p:sp>
          <p:nvSpPr>
            <p:cNvPr id="39" name="Google Shape;39;p4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4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bg>
      <p:bgPr>
        <a:solidFill>
          <a:schemeClr val="dk1"/>
        </a:solidFill>
        <a:effectLst/>
      </p:bgPr>
    </p:bg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" name="Google Shape;471;p32"/>
          <p:cNvGrpSpPr/>
          <p:nvPr/>
        </p:nvGrpSpPr>
        <p:grpSpPr>
          <a:xfrm>
            <a:off x="-89156" y="4552483"/>
            <a:ext cx="1226853" cy="1025777"/>
            <a:chOff x="-79700" y="3855900"/>
            <a:chExt cx="2488545" cy="2298402"/>
          </a:xfrm>
        </p:grpSpPr>
        <p:sp>
          <p:nvSpPr>
            <p:cNvPr id="472" name="Google Shape;472;p32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2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" name="Google Shape;474;p32"/>
          <p:cNvGrpSpPr/>
          <p:nvPr/>
        </p:nvGrpSpPr>
        <p:grpSpPr>
          <a:xfrm rot="10800000">
            <a:off x="7136475" y="-440433"/>
            <a:ext cx="2091124" cy="1025777"/>
            <a:chOff x="-79700" y="3855900"/>
            <a:chExt cx="2488545" cy="2298402"/>
          </a:xfrm>
        </p:grpSpPr>
        <p:sp>
          <p:nvSpPr>
            <p:cNvPr id="475" name="Google Shape;475;p32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2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" name="Google Shape;477;p32"/>
          <p:cNvGrpSpPr/>
          <p:nvPr/>
        </p:nvGrpSpPr>
        <p:grpSpPr>
          <a:xfrm flipH="1">
            <a:off x="112776" y="80511"/>
            <a:ext cx="988291" cy="828428"/>
            <a:chOff x="8092001" y="107774"/>
            <a:chExt cx="988291" cy="828428"/>
          </a:xfrm>
        </p:grpSpPr>
        <p:grpSp>
          <p:nvGrpSpPr>
            <p:cNvPr id="478" name="Google Shape;478;p32"/>
            <p:cNvGrpSpPr/>
            <p:nvPr/>
          </p:nvGrpSpPr>
          <p:grpSpPr>
            <a:xfrm>
              <a:off x="8403543" y="107781"/>
              <a:ext cx="676749" cy="828421"/>
              <a:chOff x="8388363" y="4483925"/>
              <a:chExt cx="565560" cy="692312"/>
            </a:xfrm>
          </p:grpSpPr>
          <p:sp>
            <p:nvSpPr>
              <p:cNvPr id="479" name="Google Shape;479;p32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32"/>
              <p:cNvSpPr/>
              <p:nvPr/>
            </p:nvSpPr>
            <p:spPr>
              <a:xfrm>
                <a:off x="8829325" y="5051572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1" name="Google Shape;481;p32"/>
            <p:cNvSpPr/>
            <p:nvPr/>
          </p:nvSpPr>
          <p:spPr>
            <a:xfrm>
              <a:off x="8092001" y="10777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" name="Google Shape;482;p32"/>
          <p:cNvGrpSpPr/>
          <p:nvPr/>
        </p:nvGrpSpPr>
        <p:grpSpPr>
          <a:xfrm>
            <a:off x="8313988" y="4393925"/>
            <a:ext cx="746780" cy="696655"/>
            <a:chOff x="8263150" y="4285175"/>
            <a:chExt cx="746780" cy="696655"/>
          </a:xfrm>
        </p:grpSpPr>
        <p:sp>
          <p:nvSpPr>
            <p:cNvPr id="483" name="Google Shape;483;p32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2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bg>
      <p:bgPr>
        <a:solidFill>
          <a:schemeClr val="dk1"/>
        </a:solidFill>
        <a:effectLst/>
      </p:bgPr>
    </p:bg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" name="Google Shape;486;p33"/>
          <p:cNvGrpSpPr/>
          <p:nvPr/>
        </p:nvGrpSpPr>
        <p:grpSpPr>
          <a:xfrm rot="10800000" flipH="1">
            <a:off x="-68290" y="-442535"/>
            <a:ext cx="1226853" cy="1025777"/>
            <a:chOff x="-79700" y="3855900"/>
            <a:chExt cx="2488545" cy="2298402"/>
          </a:xfrm>
        </p:grpSpPr>
        <p:sp>
          <p:nvSpPr>
            <p:cNvPr id="487" name="Google Shape;487;p33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3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" name="Google Shape;489;p33"/>
          <p:cNvGrpSpPr/>
          <p:nvPr/>
        </p:nvGrpSpPr>
        <p:grpSpPr>
          <a:xfrm flipH="1">
            <a:off x="6945550" y="4454208"/>
            <a:ext cx="2227496" cy="1583369"/>
            <a:chOff x="-79700" y="3855900"/>
            <a:chExt cx="2488545" cy="2298402"/>
          </a:xfrm>
        </p:grpSpPr>
        <p:sp>
          <p:nvSpPr>
            <p:cNvPr id="490" name="Google Shape;490;p33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3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" name="Google Shape;492;p33"/>
          <p:cNvGrpSpPr/>
          <p:nvPr/>
        </p:nvGrpSpPr>
        <p:grpSpPr>
          <a:xfrm rot="-5400000" flipH="1">
            <a:off x="106648" y="4157240"/>
            <a:ext cx="876977" cy="952498"/>
            <a:chOff x="263823" y="4386554"/>
            <a:chExt cx="876977" cy="952498"/>
          </a:xfrm>
        </p:grpSpPr>
        <p:sp>
          <p:nvSpPr>
            <p:cNvPr id="493" name="Google Shape;493;p33"/>
            <p:cNvSpPr/>
            <p:nvPr/>
          </p:nvSpPr>
          <p:spPr>
            <a:xfrm>
              <a:off x="263823" y="4386554"/>
              <a:ext cx="291997" cy="291997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3"/>
            <p:cNvSpPr/>
            <p:nvPr/>
          </p:nvSpPr>
          <p:spPr>
            <a:xfrm>
              <a:off x="690698" y="5124809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3"/>
            <p:cNvSpPr/>
            <p:nvPr/>
          </p:nvSpPr>
          <p:spPr>
            <a:xfrm>
              <a:off x="654048" y="4483929"/>
              <a:ext cx="486752" cy="486624"/>
            </a:xfrm>
            <a:custGeom>
              <a:avLst/>
              <a:gdLst/>
              <a:ahLst/>
              <a:cxnLst/>
              <a:rect l="l" t="t" r="r" b="b"/>
              <a:pathLst>
                <a:path w="3570" h="3569" extrusionOk="0">
                  <a:moveTo>
                    <a:pt x="1275" y="0"/>
                  </a:moveTo>
                  <a:lnTo>
                    <a:pt x="1275" y="1275"/>
                  </a:lnTo>
                  <a:lnTo>
                    <a:pt x="1" y="1275"/>
                  </a:lnTo>
                  <a:lnTo>
                    <a:pt x="1" y="2293"/>
                  </a:lnTo>
                  <a:lnTo>
                    <a:pt x="1275" y="2293"/>
                  </a:lnTo>
                  <a:lnTo>
                    <a:pt x="1275" y="3569"/>
                  </a:lnTo>
                  <a:lnTo>
                    <a:pt x="2294" y="3569"/>
                  </a:lnTo>
                  <a:lnTo>
                    <a:pt x="2294" y="2293"/>
                  </a:lnTo>
                  <a:lnTo>
                    <a:pt x="3569" y="2293"/>
                  </a:lnTo>
                  <a:lnTo>
                    <a:pt x="3569" y="1275"/>
                  </a:lnTo>
                  <a:lnTo>
                    <a:pt x="2294" y="1275"/>
                  </a:lnTo>
                  <a:lnTo>
                    <a:pt x="22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" name="Google Shape;496;p33"/>
          <p:cNvGrpSpPr/>
          <p:nvPr/>
        </p:nvGrpSpPr>
        <p:grpSpPr>
          <a:xfrm>
            <a:off x="8320725" y="88475"/>
            <a:ext cx="746780" cy="696655"/>
            <a:chOff x="8263150" y="4285175"/>
            <a:chExt cx="746780" cy="696655"/>
          </a:xfrm>
        </p:grpSpPr>
        <p:sp>
          <p:nvSpPr>
            <p:cNvPr id="497" name="Google Shape;497;p33"/>
            <p:cNvSpPr/>
            <p:nvPr/>
          </p:nvSpPr>
          <p:spPr>
            <a:xfrm>
              <a:off x="8584526" y="4285175"/>
              <a:ext cx="425404" cy="42540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3"/>
            <p:cNvSpPr/>
            <p:nvPr/>
          </p:nvSpPr>
          <p:spPr>
            <a:xfrm>
              <a:off x="8263150" y="4710577"/>
              <a:ext cx="271254" cy="271254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85316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90832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dk1"/>
        </a:solid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5"/>
          <p:cNvSpPr txBox="1">
            <a:spLocks noGrp="1"/>
          </p:cNvSpPr>
          <p:nvPr>
            <p:ph type="subTitle" idx="1"/>
          </p:nvPr>
        </p:nvSpPr>
        <p:spPr>
          <a:xfrm>
            <a:off x="4929765" y="3657650"/>
            <a:ext cx="2689800" cy="7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5"/>
          <p:cNvSpPr txBox="1">
            <a:spLocks noGrp="1"/>
          </p:cNvSpPr>
          <p:nvPr>
            <p:ph type="subTitle" idx="2"/>
          </p:nvPr>
        </p:nvSpPr>
        <p:spPr>
          <a:xfrm>
            <a:off x="1524435" y="3657650"/>
            <a:ext cx="2689800" cy="7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5"/>
          <p:cNvSpPr txBox="1">
            <a:spLocks noGrp="1"/>
          </p:cNvSpPr>
          <p:nvPr>
            <p:ph type="subTitle" idx="3"/>
          </p:nvPr>
        </p:nvSpPr>
        <p:spPr>
          <a:xfrm>
            <a:off x="4929765" y="3303950"/>
            <a:ext cx="26898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46" name="Google Shape;46;p5"/>
          <p:cNvSpPr txBox="1">
            <a:spLocks noGrp="1"/>
          </p:cNvSpPr>
          <p:nvPr>
            <p:ph type="subTitle" idx="4"/>
          </p:nvPr>
        </p:nvSpPr>
        <p:spPr>
          <a:xfrm>
            <a:off x="1524435" y="3303950"/>
            <a:ext cx="26898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Hanken Grotesk Black"/>
              <a:buNone/>
              <a:defRPr sz="2200"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grpSp>
        <p:nvGrpSpPr>
          <p:cNvPr id="47" name="Google Shape;47;p5"/>
          <p:cNvGrpSpPr/>
          <p:nvPr/>
        </p:nvGrpSpPr>
        <p:grpSpPr>
          <a:xfrm>
            <a:off x="-21934" y="4552483"/>
            <a:ext cx="1226853" cy="1025777"/>
            <a:chOff x="-79700" y="3855900"/>
            <a:chExt cx="2488545" cy="2298402"/>
          </a:xfrm>
        </p:grpSpPr>
        <p:sp>
          <p:nvSpPr>
            <p:cNvPr id="48" name="Google Shape;48;p5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5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" name="Google Shape;50;p5"/>
          <p:cNvGrpSpPr/>
          <p:nvPr/>
        </p:nvGrpSpPr>
        <p:grpSpPr>
          <a:xfrm rot="10800000">
            <a:off x="7082209" y="-440433"/>
            <a:ext cx="2091124" cy="1025777"/>
            <a:chOff x="-79700" y="3855900"/>
            <a:chExt cx="2488545" cy="2298402"/>
          </a:xfrm>
        </p:grpSpPr>
        <p:sp>
          <p:nvSpPr>
            <p:cNvPr id="51" name="Google Shape;51;p5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5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53;p5"/>
          <p:cNvGrpSpPr/>
          <p:nvPr/>
        </p:nvGrpSpPr>
        <p:grpSpPr>
          <a:xfrm flipH="1">
            <a:off x="80801" y="55261"/>
            <a:ext cx="988291" cy="828428"/>
            <a:chOff x="8092001" y="107774"/>
            <a:chExt cx="988291" cy="828428"/>
          </a:xfrm>
        </p:grpSpPr>
        <p:grpSp>
          <p:nvGrpSpPr>
            <p:cNvPr id="54" name="Google Shape;54;p5"/>
            <p:cNvGrpSpPr/>
            <p:nvPr/>
          </p:nvGrpSpPr>
          <p:grpSpPr>
            <a:xfrm>
              <a:off x="8403543" y="107781"/>
              <a:ext cx="676749" cy="828421"/>
              <a:chOff x="8388363" y="4483925"/>
              <a:chExt cx="565560" cy="692312"/>
            </a:xfrm>
          </p:grpSpPr>
          <p:sp>
            <p:nvSpPr>
              <p:cNvPr id="55" name="Google Shape;55;p5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5"/>
              <p:cNvSpPr/>
              <p:nvPr/>
            </p:nvSpPr>
            <p:spPr>
              <a:xfrm>
                <a:off x="8829325" y="5051572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" name="Google Shape;57;p5"/>
            <p:cNvSpPr/>
            <p:nvPr/>
          </p:nvSpPr>
          <p:spPr>
            <a:xfrm>
              <a:off x="8092001" y="10777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" name="Google Shape;58;p5"/>
          <p:cNvGrpSpPr/>
          <p:nvPr/>
        </p:nvGrpSpPr>
        <p:grpSpPr>
          <a:xfrm rot="-5400000">
            <a:off x="8262893" y="4322239"/>
            <a:ext cx="864743" cy="572673"/>
            <a:chOff x="196825" y="206250"/>
            <a:chExt cx="835904" cy="553629"/>
          </a:xfrm>
        </p:grpSpPr>
        <p:sp>
          <p:nvSpPr>
            <p:cNvPr id="59" name="Google Shape;59;p5"/>
            <p:cNvSpPr/>
            <p:nvPr/>
          </p:nvSpPr>
          <p:spPr>
            <a:xfrm>
              <a:off x="196825" y="206250"/>
              <a:ext cx="553629" cy="553629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5"/>
            <p:cNvSpPr/>
            <p:nvPr/>
          </p:nvSpPr>
          <p:spPr>
            <a:xfrm>
              <a:off x="829187" y="209935"/>
              <a:ext cx="203542" cy="203665"/>
            </a:xfrm>
            <a:custGeom>
              <a:avLst/>
              <a:gdLst/>
              <a:ahLst/>
              <a:cxnLst/>
              <a:rect l="l" t="t" r="r" b="b"/>
              <a:pathLst>
                <a:path w="1657" h="1658" extrusionOk="0">
                  <a:moveTo>
                    <a:pt x="592" y="1"/>
                  </a:moveTo>
                  <a:lnTo>
                    <a:pt x="592" y="593"/>
                  </a:lnTo>
                  <a:lnTo>
                    <a:pt x="1" y="593"/>
                  </a:lnTo>
                  <a:lnTo>
                    <a:pt x="1" y="1065"/>
                  </a:lnTo>
                  <a:lnTo>
                    <a:pt x="592" y="1065"/>
                  </a:lnTo>
                  <a:lnTo>
                    <a:pt x="592" y="1658"/>
                  </a:lnTo>
                  <a:lnTo>
                    <a:pt x="1065" y="1658"/>
                  </a:lnTo>
                  <a:lnTo>
                    <a:pt x="1065" y="1065"/>
                  </a:lnTo>
                  <a:lnTo>
                    <a:pt x="1656" y="1065"/>
                  </a:lnTo>
                  <a:lnTo>
                    <a:pt x="1656" y="593"/>
                  </a:lnTo>
                  <a:lnTo>
                    <a:pt x="1065" y="593"/>
                  </a:lnTo>
                  <a:lnTo>
                    <a:pt x="10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dk1"/>
        </a:solidFill>
        <a:effectLst/>
      </p:bgPr>
    </p:bg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oogle Shape;78;p7"/>
          <p:cNvGrpSpPr/>
          <p:nvPr/>
        </p:nvGrpSpPr>
        <p:grpSpPr>
          <a:xfrm flipH="1">
            <a:off x="6945550" y="4454208"/>
            <a:ext cx="2227496" cy="1583369"/>
            <a:chOff x="-79700" y="3855900"/>
            <a:chExt cx="2488545" cy="2298402"/>
          </a:xfrm>
        </p:grpSpPr>
        <p:sp>
          <p:nvSpPr>
            <p:cNvPr id="79" name="Google Shape;79;p7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7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" name="Google Shape;81;p7"/>
          <p:cNvGrpSpPr/>
          <p:nvPr/>
        </p:nvGrpSpPr>
        <p:grpSpPr>
          <a:xfrm>
            <a:off x="171218" y="4454189"/>
            <a:ext cx="864743" cy="572673"/>
            <a:chOff x="196825" y="206250"/>
            <a:chExt cx="835904" cy="553629"/>
          </a:xfrm>
        </p:grpSpPr>
        <p:sp>
          <p:nvSpPr>
            <p:cNvPr id="82" name="Google Shape;82;p7"/>
            <p:cNvSpPr/>
            <p:nvPr/>
          </p:nvSpPr>
          <p:spPr>
            <a:xfrm>
              <a:off x="196825" y="206250"/>
              <a:ext cx="553629" cy="553629"/>
            </a:xfrm>
            <a:custGeom>
              <a:avLst/>
              <a:gdLst/>
              <a:ahLst/>
              <a:cxnLst/>
              <a:rect l="l" t="t" r="r" b="b"/>
              <a:pathLst>
                <a:path w="4507" h="4507" extrusionOk="0">
                  <a:moveTo>
                    <a:pt x="1611" y="0"/>
                  </a:moveTo>
                  <a:lnTo>
                    <a:pt x="1611" y="1611"/>
                  </a:lnTo>
                  <a:lnTo>
                    <a:pt x="0" y="1611"/>
                  </a:lnTo>
                  <a:lnTo>
                    <a:pt x="0" y="2896"/>
                  </a:lnTo>
                  <a:lnTo>
                    <a:pt x="1611" y="2896"/>
                  </a:lnTo>
                  <a:lnTo>
                    <a:pt x="1611" y="4507"/>
                  </a:lnTo>
                  <a:lnTo>
                    <a:pt x="2896" y="4507"/>
                  </a:lnTo>
                  <a:lnTo>
                    <a:pt x="2896" y="2896"/>
                  </a:lnTo>
                  <a:lnTo>
                    <a:pt x="4507" y="2896"/>
                  </a:lnTo>
                  <a:lnTo>
                    <a:pt x="4507" y="1611"/>
                  </a:lnTo>
                  <a:lnTo>
                    <a:pt x="2896" y="1611"/>
                  </a:lnTo>
                  <a:lnTo>
                    <a:pt x="28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7"/>
            <p:cNvSpPr/>
            <p:nvPr/>
          </p:nvSpPr>
          <p:spPr>
            <a:xfrm>
              <a:off x="829187" y="209935"/>
              <a:ext cx="203542" cy="203665"/>
            </a:xfrm>
            <a:custGeom>
              <a:avLst/>
              <a:gdLst/>
              <a:ahLst/>
              <a:cxnLst/>
              <a:rect l="l" t="t" r="r" b="b"/>
              <a:pathLst>
                <a:path w="1657" h="1658" extrusionOk="0">
                  <a:moveTo>
                    <a:pt x="592" y="1"/>
                  </a:moveTo>
                  <a:lnTo>
                    <a:pt x="592" y="593"/>
                  </a:lnTo>
                  <a:lnTo>
                    <a:pt x="1" y="593"/>
                  </a:lnTo>
                  <a:lnTo>
                    <a:pt x="1" y="1065"/>
                  </a:lnTo>
                  <a:lnTo>
                    <a:pt x="592" y="1065"/>
                  </a:lnTo>
                  <a:lnTo>
                    <a:pt x="592" y="1658"/>
                  </a:lnTo>
                  <a:lnTo>
                    <a:pt x="1065" y="1658"/>
                  </a:lnTo>
                  <a:lnTo>
                    <a:pt x="1065" y="1065"/>
                  </a:lnTo>
                  <a:lnTo>
                    <a:pt x="1656" y="1065"/>
                  </a:lnTo>
                  <a:lnTo>
                    <a:pt x="1656" y="593"/>
                  </a:lnTo>
                  <a:lnTo>
                    <a:pt x="1065" y="593"/>
                  </a:lnTo>
                  <a:lnTo>
                    <a:pt x="10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" name="Google Shape;84;p7"/>
          <p:cNvGrpSpPr/>
          <p:nvPr/>
        </p:nvGrpSpPr>
        <p:grpSpPr>
          <a:xfrm>
            <a:off x="8021626" y="107774"/>
            <a:ext cx="988291" cy="828428"/>
            <a:chOff x="8092001" y="107774"/>
            <a:chExt cx="988291" cy="828428"/>
          </a:xfrm>
        </p:grpSpPr>
        <p:grpSp>
          <p:nvGrpSpPr>
            <p:cNvPr id="85" name="Google Shape;85;p7"/>
            <p:cNvGrpSpPr/>
            <p:nvPr/>
          </p:nvGrpSpPr>
          <p:grpSpPr>
            <a:xfrm>
              <a:off x="8403543" y="107781"/>
              <a:ext cx="676749" cy="828421"/>
              <a:chOff x="8388363" y="4483925"/>
              <a:chExt cx="565560" cy="692312"/>
            </a:xfrm>
          </p:grpSpPr>
          <p:sp>
            <p:nvSpPr>
              <p:cNvPr id="86" name="Google Shape;86;p7"/>
              <p:cNvSpPr/>
              <p:nvPr/>
            </p:nvSpPr>
            <p:spPr>
              <a:xfrm>
                <a:off x="8388363" y="4483925"/>
                <a:ext cx="523158" cy="523227"/>
              </a:xfrm>
              <a:custGeom>
                <a:avLst/>
                <a:gdLst/>
                <a:ahLst/>
                <a:cxnLst/>
                <a:rect l="l" t="t" r="r" b="b"/>
                <a:pathLst>
                  <a:path w="7646" h="7647" extrusionOk="0">
                    <a:moveTo>
                      <a:pt x="2732" y="1"/>
                    </a:moveTo>
                    <a:lnTo>
                      <a:pt x="2732" y="2732"/>
                    </a:lnTo>
                    <a:lnTo>
                      <a:pt x="0" y="2732"/>
                    </a:lnTo>
                    <a:lnTo>
                      <a:pt x="0" y="4915"/>
                    </a:lnTo>
                    <a:lnTo>
                      <a:pt x="2732" y="4915"/>
                    </a:lnTo>
                    <a:lnTo>
                      <a:pt x="2732" y="7646"/>
                    </a:lnTo>
                    <a:lnTo>
                      <a:pt x="4914" y="7646"/>
                    </a:lnTo>
                    <a:lnTo>
                      <a:pt x="4914" y="4915"/>
                    </a:lnTo>
                    <a:lnTo>
                      <a:pt x="7646" y="4915"/>
                    </a:lnTo>
                    <a:lnTo>
                      <a:pt x="7646" y="2732"/>
                    </a:lnTo>
                    <a:lnTo>
                      <a:pt x="4914" y="2732"/>
                    </a:lnTo>
                    <a:lnTo>
                      <a:pt x="491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7"/>
              <p:cNvSpPr/>
              <p:nvPr/>
            </p:nvSpPr>
            <p:spPr>
              <a:xfrm>
                <a:off x="8829325" y="5051572"/>
                <a:ext cx="124597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1822" extrusionOk="0">
                    <a:moveTo>
                      <a:pt x="650" y="1"/>
                    </a:moveTo>
                    <a:lnTo>
                      <a:pt x="650" y="651"/>
                    </a:lnTo>
                    <a:lnTo>
                      <a:pt x="0" y="651"/>
                    </a:lnTo>
                    <a:lnTo>
                      <a:pt x="0" y="1170"/>
                    </a:lnTo>
                    <a:lnTo>
                      <a:pt x="650" y="1170"/>
                    </a:lnTo>
                    <a:lnTo>
                      <a:pt x="650" y="1821"/>
                    </a:lnTo>
                    <a:lnTo>
                      <a:pt x="1169" y="1821"/>
                    </a:lnTo>
                    <a:lnTo>
                      <a:pt x="1169" y="1170"/>
                    </a:lnTo>
                    <a:lnTo>
                      <a:pt x="1820" y="1170"/>
                    </a:lnTo>
                    <a:lnTo>
                      <a:pt x="1820" y="651"/>
                    </a:lnTo>
                    <a:lnTo>
                      <a:pt x="1169" y="651"/>
                    </a:lnTo>
                    <a:lnTo>
                      <a:pt x="1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8" name="Google Shape;88;p7"/>
            <p:cNvSpPr/>
            <p:nvPr/>
          </p:nvSpPr>
          <p:spPr>
            <a:xfrm>
              <a:off x="8092001" y="107774"/>
              <a:ext cx="229237" cy="229349"/>
            </a:xfrm>
            <a:custGeom>
              <a:avLst/>
              <a:gdLst/>
              <a:ahLst/>
              <a:cxnLst/>
              <a:rect l="l" t="t" r="r" b="b"/>
              <a:pathLst>
                <a:path w="1821" h="1822" extrusionOk="0">
                  <a:moveTo>
                    <a:pt x="650" y="1"/>
                  </a:moveTo>
                  <a:lnTo>
                    <a:pt x="650" y="651"/>
                  </a:lnTo>
                  <a:lnTo>
                    <a:pt x="0" y="651"/>
                  </a:lnTo>
                  <a:lnTo>
                    <a:pt x="0" y="1170"/>
                  </a:lnTo>
                  <a:lnTo>
                    <a:pt x="650" y="1170"/>
                  </a:lnTo>
                  <a:lnTo>
                    <a:pt x="650" y="1821"/>
                  </a:lnTo>
                  <a:lnTo>
                    <a:pt x="1169" y="1821"/>
                  </a:lnTo>
                  <a:lnTo>
                    <a:pt x="1169" y="1170"/>
                  </a:lnTo>
                  <a:lnTo>
                    <a:pt x="1820" y="1170"/>
                  </a:lnTo>
                  <a:lnTo>
                    <a:pt x="1820" y="651"/>
                  </a:lnTo>
                  <a:lnTo>
                    <a:pt x="1169" y="651"/>
                  </a:lnTo>
                  <a:lnTo>
                    <a:pt x="116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" name="Google Shape;89;p7"/>
          <p:cNvSpPr/>
          <p:nvPr/>
        </p:nvSpPr>
        <p:spPr>
          <a:xfrm>
            <a:off x="8464051" y="3922300"/>
            <a:ext cx="425404" cy="425404"/>
          </a:xfrm>
          <a:custGeom>
            <a:avLst/>
            <a:gdLst/>
            <a:ahLst/>
            <a:cxnLst/>
            <a:rect l="l" t="t" r="r" b="b"/>
            <a:pathLst>
              <a:path w="4507" h="4507" extrusionOk="0">
                <a:moveTo>
                  <a:pt x="1611" y="0"/>
                </a:moveTo>
                <a:lnTo>
                  <a:pt x="1611" y="1611"/>
                </a:lnTo>
                <a:lnTo>
                  <a:pt x="0" y="1611"/>
                </a:lnTo>
                <a:lnTo>
                  <a:pt x="0" y="2896"/>
                </a:lnTo>
                <a:lnTo>
                  <a:pt x="1611" y="2896"/>
                </a:lnTo>
                <a:lnTo>
                  <a:pt x="1611" y="4507"/>
                </a:lnTo>
                <a:lnTo>
                  <a:pt x="2896" y="4507"/>
                </a:lnTo>
                <a:lnTo>
                  <a:pt x="2896" y="2896"/>
                </a:lnTo>
                <a:lnTo>
                  <a:pt x="4507" y="2896"/>
                </a:lnTo>
                <a:lnTo>
                  <a:pt x="4507" y="1611"/>
                </a:lnTo>
                <a:lnTo>
                  <a:pt x="2896" y="1611"/>
                </a:lnTo>
                <a:lnTo>
                  <a:pt x="289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7"/>
          <p:cNvSpPr/>
          <p:nvPr/>
        </p:nvSpPr>
        <p:spPr>
          <a:xfrm>
            <a:off x="8785525" y="3554152"/>
            <a:ext cx="271254" cy="271254"/>
          </a:xfrm>
          <a:custGeom>
            <a:avLst/>
            <a:gdLst/>
            <a:ahLst/>
            <a:cxnLst/>
            <a:rect l="l" t="t" r="r" b="b"/>
            <a:pathLst>
              <a:path w="4507" h="4507" extrusionOk="0">
                <a:moveTo>
                  <a:pt x="1611" y="0"/>
                </a:moveTo>
                <a:lnTo>
                  <a:pt x="1611" y="1611"/>
                </a:lnTo>
                <a:lnTo>
                  <a:pt x="0" y="1611"/>
                </a:lnTo>
                <a:lnTo>
                  <a:pt x="0" y="2896"/>
                </a:lnTo>
                <a:lnTo>
                  <a:pt x="1611" y="2896"/>
                </a:lnTo>
                <a:lnTo>
                  <a:pt x="1611" y="4507"/>
                </a:lnTo>
                <a:lnTo>
                  <a:pt x="2896" y="4507"/>
                </a:lnTo>
                <a:lnTo>
                  <a:pt x="2896" y="2896"/>
                </a:lnTo>
                <a:lnTo>
                  <a:pt x="4507" y="2896"/>
                </a:lnTo>
                <a:lnTo>
                  <a:pt x="4507" y="1611"/>
                </a:lnTo>
                <a:lnTo>
                  <a:pt x="2896" y="1611"/>
                </a:lnTo>
                <a:lnTo>
                  <a:pt x="289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" name="Google Shape;91;p7"/>
          <p:cNvGrpSpPr/>
          <p:nvPr/>
        </p:nvGrpSpPr>
        <p:grpSpPr>
          <a:xfrm rot="10800000" flipH="1">
            <a:off x="-68290" y="-448937"/>
            <a:ext cx="1226853" cy="1025777"/>
            <a:chOff x="-79700" y="3855900"/>
            <a:chExt cx="2488545" cy="2298402"/>
          </a:xfrm>
        </p:grpSpPr>
        <p:sp>
          <p:nvSpPr>
            <p:cNvPr id="92" name="Google Shape;92;p7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7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" name="Google Shape;94;p7"/>
          <p:cNvSpPr txBox="1">
            <a:spLocks noGrp="1"/>
          </p:cNvSpPr>
          <p:nvPr>
            <p:ph type="subTitle" idx="1"/>
          </p:nvPr>
        </p:nvSpPr>
        <p:spPr>
          <a:xfrm>
            <a:off x="4860325" y="1667625"/>
            <a:ext cx="3455400" cy="205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7"/>
          <p:cNvSpPr txBox="1">
            <a:spLocks noGrp="1"/>
          </p:cNvSpPr>
          <p:nvPr>
            <p:ph type="subTitle" idx="2"/>
          </p:nvPr>
        </p:nvSpPr>
        <p:spPr>
          <a:xfrm>
            <a:off x="828275" y="1667625"/>
            <a:ext cx="3455400" cy="205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dk1"/>
        </a:solidFill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8"/>
          <p:cNvSpPr txBox="1">
            <a:spLocks noGrp="1"/>
          </p:cNvSpPr>
          <p:nvPr>
            <p:ph type="title"/>
          </p:nvPr>
        </p:nvSpPr>
        <p:spPr>
          <a:xfrm>
            <a:off x="2386975" y="1485900"/>
            <a:ext cx="6043800" cy="21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grpSp>
        <p:nvGrpSpPr>
          <p:cNvPr id="99" name="Google Shape;99;p8"/>
          <p:cNvGrpSpPr/>
          <p:nvPr/>
        </p:nvGrpSpPr>
        <p:grpSpPr>
          <a:xfrm rot="10800000" flipH="1">
            <a:off x="-68290" y="-442535"/>
            <a:ext cx="1226853" cy="1025777"/>
            <a:chOff x="-79700" y="3855900"/>
            <a:chExt cx="2488545" cy="2298402"/>
          </a:xfrm>
        </p:grpSpPr>
        <p:sp>
          <p:nvSpPr>
            <p:cNvPr id="100" name="Google Shape;100;p8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8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102;p8"/>
          <p:cNvGrpSpPr/>
          <p:nvPr/>
        </p:nvGrpSpPr>
        <p:grpSpPr>
          <a:xfrm flipH="1">
            <a:off x="6945550" y="4454208"/>
            <a:ext cx="2227496" cy="1583369"/>
            <a:chOff x="-79700" y="3855900"/>
            <a:chExt cx="2488545" cy="2298402"/>
          </a:xfrm>
        </p:grpSpPr>
        <p:sp>
          <p:nvSpPr>
            <p:cNvPr id="103" name="Google Shape;103;p8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8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dk1"/>
        </a:solidFill>
        <a:effectLst/>
      </p:bgPr>
    </p:bg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4689300" cy="6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9"/>
          <p:cNvSpPr txBox="1">
            <a:spLocks noGrp="1"/>
          </p:cNvSpPr>
          <p:nvPr>
            <p:ph type="subTitle" idx="1"/>
          </p:nvPr>
        </p:nvSpPr>
        <p:spPr>
          <a:xfrm>
            <a:off x="713225" y="1409300"/>
            <a:ext cx="5117100" cy="247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 sz="16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grpSp>
        <p:nvGrpSpPr>
          <p:cNvPr id="108" name="Google Shape;108;p9"/>
          <p:cNvGrpSpPr/>
          <p:nvPr/>
        </p:nvGrpSpPr>
        <p:grpSpPr>
          <a:xfrm>
            <a:off x="-76200" y="4552483"/>
            <a:ext cx="1226853" cy="1025777"/>
            <a:chOff x="-79700" y="3855900"/>
            <a:chExt cx="2488545" cy="2298402"/>
          </a:xfrm>
        </p:grpSpPr>
        <p:sp>
          <p:nvSpPr>
            <p:cNvPr id="109" name="Google Shape;109;p9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9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" name="Google Shape;111;p9"/>
          <p:cNvGrpSpPr/>
          <p:nvPr/>
        </p:nvGrpSpPr>
        <p:grpSpPr>
          <a:xfrm rot="10800000">
            <a:off x="7136475" y="-440433"/>
            <a:ext cx="2091124" cy="1025777"/>
            <a:chOff x="-79700" y="3855900"/>
            <a:chExt cx="2488545" cy="2298402"/>
          </a:xfrm>
        </p:grpSpPr>
        <p:sp>
          <p:nvSpPr>
            <p:cNvPr id="112" name="Google Shape;112;p9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9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10"/>
          <p:cNvSpPr>
            <a:spLocks noGrp="1"/>
          </p:cNvSpPr>
          <p:nvPr>
            <p:ph type="pic" idx="2"/>
          </p:nvPr>
        </p:nvSpPr>
        <p:spPr>
          <a:xfrm>
            <a:off x="-75" y="-15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116" name="Google Shape;116;p10"/>
          <p:cNvSpPr txBox="1">
            <a:spLocks noGrp="1"/>
          </p:cNvSpPr>
          <p:nvPr>
            <p:ph type="title"/>
          </p:nvPr>
        </p:nvSpPr>
        <p:spPr>
          <a:xfrm>
            <a:off x="720000" y="4035875"/>
            <a:ext cx="7704000" cy="5727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 sz="2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1"/>
        </a:solidFill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11"/>
          <p:cNvSpPr txBox="1">
            <a:spLocks noGrp="1"/>
          </p:cNvSpPr>
          <p:nvPr>
            <p:ph type="title" hasCustomPrompt="1"/>
          </p:nvPr>
        </p:nvSpPr>
        <p:spPr>
          <a:xfrm>
            <a:off x="713225" y="1577950"/>
            <a:ext cx="5271000" cy="149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>
                <a:solidFill>
                  <a:schemeClr val="accent1"/>
                </a:solidFill>
              </a:defRPr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19" name="Google Shape;119;p11"/>
          <p:cNvSpPr txBox="1">
            <a:spLocks noGrp="1"/>
          </p:cNvSpPr>
          <p:nvPr>
            <p:ph type="subTitle" idx="1"/>
          </p:nvPr>
        </p:nvSpPr>
        <p:spPr>
          <a:xfrm>
            <a:off x="713225" y="3068450"/>
            <a:ext cx="5271000" cy="4971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20" name="Google Shape;120;p11"/>
          <p:cNvGrpSpPr/>
          <p:nvPr/>
        </p:nvGrpSpPr>
        <p:grpSpPr>
          <a:xfrm rot="10800000">
            <a:off x="-18072" y="4646796"/>
            <a:ext cx="912468" cy="572748"/>
            <a:chOff x="7594556" y="-10"/>
            <a:chExt cx="1549445" cy="972407"/>
          </a:xfrm>
        </p:grpSpPr>
        <p:sp>
          <p:nvSpPr>
            <p:cNvPr id="121" name="Google Shape;121;p11"/>
            <p:cNvSpPr/>
            <p:nvPr/>
          </p:nvSpPr>
          <p:spPr>
            <a:xfrm rot="10800000">
              <a:off x="7594556" y="3"/>
              <a:ext cx="1549445" cy="972395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1"/>
            <p:cNvSpPr/>
            <p:nvPr/>
          </p:nvSpPr>
          <p:spPr>
            <a:xfrm rot="10800000">
              <a:off x="7737267" y="-10"/>
              <a:ext cx="1406733" cy="882859"/>
            </a:xfrm>
            <a:custGeom>
              <a:avLst/>
              <a:gdLst/>
              <a:ahLst/>
              <a:cxnLst/>
              <a:rect l="l" t="t" r="r" b="b"/>
              <a:pathLst>
                <a:path w="16884" h="10596" extrusionOk="0">
                  <a:moveTo>
                    <a:pt x="1" y="0"/>
                  </a:moveTo>
                  <a:lnTo>
                    <a:pt x="1" y="10595"/>
                  </a:lnTo>
                  <a:lnTo>
                    <a:pt x="16883" y="10595"/>
                  </a:lnTo>
                  <a:cubicBezTo>
                    <a:pt x="14778" y="7942"/>
                    <a:pt x="12489" y="5445"/>
                    <a:pt x="9606" y="3599"/>
                  </a:cubicBezTo>
                  <a:cubicBezTo>
                    <a:pt x="7511" y="2257"/>
                    <a:pt x="5139" y="1288"/>
                    <a:pt x="2749" y="615"/>
                  </a:cubicBezTo>
                  <a:cubicBezTo>
                    <a:pt x="1848" y="361"/>
                    <a:pt x="928" y="1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" name="Google Shape;123;p11"/>
          <p:cNvGrpSpPr/>
          <p:nvPr/>
        </p:nvGrpSpPr>
        <p:grpSpPr>
          <a:xfrm rot="10800000" flipH="1">
            <a:off x="-68290" y="-448937"/>
            <a:ext cx="1226853" cy="1025777"/>
            <a:chOff x="-79700" y="3855900"/>
            <a:chExt cx="2488545" cy="2298402"/>
          </a:xfrm>
        </p:grpSpPr>
        <p:sp>
          <p:nvSpPr>
            <p:cNvPr id="124" name="Google Shape;124;p11"/>
            <p:cNvSpPr/>
            <p:nvPr/>
          </p:nvSpPr>
          <p:spPr>
            <a:xfrm rot="-5400000" flipH="1">
              <a:off x="15371" y="3760829"/>
              <a:ext cx="2298402" cy="2488545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1"/>
            <p:cNvSpPr/>
            <p:nvPr/>
          </p:nvSpPr>
          <p:spPr>
            <a:xfrm rot="-5400000" flipH="1">
              <a:off x="293424" y="3482777"/>
              <a:ext cx="1742297" cy="2488545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Hanken Grotesk Black"/>
              <a:buNone/>
              <a:defRPr sz="3500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Hanken Grotesk Black"/>
              <a:buNone/>
              <a:defRPr sz="3500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Hanken Grotesk Black"/>
              <a:buNone/>
              <a:defRPr sz="3500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Hanken Grotesk Black"/>
              <a:buNone/>
              <a:defRPr sz="3500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Hanken Grotesk Black"/>
              <a:buNone/>
              <a:defRPr sz="3500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Hanken Grotesk Black"/>
              <a:buNone/>
              <a:defRPr sz="3500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Hanken Grotesk Black"/>
              <a:buNone/>
              <a:defRPr sz="3500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Hanken Grotesk Black"/>
              <a:buNone/>
              <a:defRPr sz="3500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Hanken Grotesk Black"/>
              <a:buNone/>
              <a:defRPr sz="3500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lbert Sans"/>
              <a:buChar char="●"/>
              <a:defRPr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lbert Sans"/>
              <a:buChar char="○"/>
              <a:defRPr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lbert Sans"/>
              <a:buChar char="■"/>
              <a:defRPr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lbert Sans"/>
              <a:buChar char="●"/>
              <a:defRPr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lbert Sans"/>
              <a:buChar char="○"/>
              <a:defRPr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lbert Sans"/>
              <a:buChar char="■"/>
              <a:defRPr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lbert Sans"/>
              <a:buChar char="●"/>
              <a:defRPr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lbert Sans"/>
              <a:buChar char="○"/>
              <a:defRPr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lbert Sans"/>
              <a:buChar char="■"/>
              <a:defRPr>
                <a:solidFill>
                  <a:schemeClr val="lt2"/>
                </a:solidFill>
                <a:latin typeface="Albert Sans"/>
                <a:ea typeface="Albert Sans"/>
                <a:cs typeface="Albert Sans"/>
                <a:sym typeface="Albert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3" r:id="rId32"/>
    <p:sldLayoutId id="2147483684" r:id="rId3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shqQfoFzVq6utRRK_5E22BdQMw0AQ7og_m6veYiSFNU/copy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5.jp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.jp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ik.com/free-vector/hand-drawn-world-blood-donor-day-instagram-stories-collection_26160821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nurse-doctor-checking-patient_14447061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gradient-world-blood-donor-day-banners-set_13758037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photo/high-angle-healthcare-professional-drawing-blood_26388249.htm/?utm_source=slidesgo_template&amp;utm_medium=referral-link&amp;utm_campaign=sg_resources&amp;utm_content=freepik" TargetMode="External"/><Relationship Id="rId12" Type="http://schemas.openxmlformats.org/officeDocument/2006/relationships/hyperlink" Target="https://www.flaticon.com/packs/medicine-57/?utm_source=slidesgo_template&amp;utm_medium=referral-link&amp;utm_campaign=sg_resources&amp;utm_content=flaticon" TargetMode="Externa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0.xml"/><Relationship Id="rId6" Type="http://schemas.openxmlformats.org/officeDocument/2006/relationships/hyperlink" Target="https://www.freepik.com/free-vector/gradient-world-blood-donor-day-illustration_13722660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photo/medium-shot-smiley-doctor-holding-clipboard_24747902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gradient-world-blood-donor-day-illustration_13722648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family-doctor-doctor-s-office_4507502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gradient-world-blood-donor-day-banners-set_13758042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doctor-performing-medical-research-lab_24236669.htm/?utm_source=slidesgo_template&amp;utm_medium=referral-link&amp;utm_campaign=sg_resources&amp;utm_content=freepik" TargetMode="Externa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37"/>
          <p:cNvSpPr txBox="1">
            <a:spLocks noGrp="1"/>
          </p:cNvSpPr>
          <p:nvPr>
            <p:ph type="ctrTitle"/>
          </p:nvPr>
        </p:nvSpPr>
        <p:spPr>
          <a:xfrm>
            <a:off x="-205569" y="1345493"/>
            <a:ext cx="7004963" cy="137362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000" dirty="0">
                <a:solidFill>
                  <a:schemeClr val="lt2"/>
                </a:solidFill>
                <a:cs typeface="B Nazanin" panose="00000700000000000000" pitchFamily="2" charset="-78"/>
              </a:rPr>
              <a:t>تم: </a:t>
            </a:r>
            <a:r>
              <a:rPr lang="fa-IR" sz="4000" dirty="0">
                <a:solidFill>
                  <a:srgbClr val="FF0000"/>
                </a:solidFill>
                <a:cs typeface="B Nazanin" panose="00000700000000000000" pitchFamily="2" charset="-78"/>
              </a:rPr>
              <a:t>فلبوتومی، خون‌گیری آموزشگاه</a:t>
            </a:r>
            <a:endParaRPr sz="4000" dirty="0">
              <a:solidFill>
                <a:srgbClr val="FF0000"/>
              </a:solidFill>
              <a:latin typeface="Hanken Grotesk"/>
              <a:ea typeface="Hanken Grotesk"/>
              <a:cs typeface="B Nazanin" panose="00000700000000000000" pitchFamily="2" charset="-78"/>
              <a:sym typeface="Hanken Grotesk"/>
            </a:endParaRPr>
          </a:p>
        </p:txBody>
      </p:sp>
      <p:sp>
        <p:nvSpPr>
          <p:cNvPr id="510" name="Google Shape;510;p37"/>
          <p:cNvSpPr txBox="1">
            <a:spLocks noGrp="1"/>
          </p:cNvSpPr>
          <p:nvPr>
            <p:ph type="subTitle" idx="1"/>
          </p:nvPr>
        </p:nvSpPr>
        <p:spPr>
          <a:xfrm>
            <a:off x="713225" y="3221075"/>
            <a:ext cx="4171200" cy="4698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11" name="Google Shape;511;p37"/>
          <p:cNvSpPr/>
          <p:nvPr/>
        </p:nvSpPr>
        <p:spPr>
          <a:xfrm>
            <a:off x="6417200" y="291253"/>
            <a:ext cx="383620" cy="383629"/>
          </a:xfrm>
          <a:custGeom>
            <a:avLst/>
            <a:gdLst/>
            <a:ahLst/>
            <a:cxnLst/>
            <a:rect l="l" t="t" r="r" b="b"/>
            <a:pathLst>
              <a:path w="3284" h="3284" extrusionOk="0">
                <a:moveTo>
                  <a:pt x="1174" y="1"/>
                </a:moveTo>
                <a:lnTo>
                  <a:pt x="1174" y="1173"/>
                </a:lnTo>
                <a:lnTo>
                  <a:pt x="1" y="1173"/>
                </a:lnTo>
                <a:lnTo>
                  <a:pt x="1" y="2110"/>
                </a:lnTo>
                <a:lnTo>
                  <a:pt x="1174" y="2110"/>
                </a:lnTo>
                <a:lnTo>
                  <a:pt x="1174" y="3283"/>
                </a:lnTo>
                <a:lnTo>
                  <a:pt x="2111" y="3283"/>
                </a:lnTo>
                <a:lnTo>
                  <a:pt x="2111" y="2110"/>
                </a:lnTo>
                <a:lnTo>
                  <a:pt x="3284" y="2110"/>
                </a:lnTo>
                <a:lnTo>
                  <a:pt x="3284" y="1173"/>
                </a:lnTo>
                <a:lnTo>
                  <a:pt x="2111" y="1173"/>
                </a:lnTo>
                <a:lnTo>
                  <a:pt x="211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12" name="Google Shape;512;p37"/>
          <p:cNvSpPr/>
          <p:nvPr/>
        </p:nvSpPr>
        <p:spPr>
          <a:xfrm>
            <a:off x="7684598" y="875284"/>
            <a:ext cx="214122" cy="214243"/>
          </a:xfrm>
          <a:custGeom>
            <a:avLst/>
            <a:gdLst/>
            <a:ahLst/>
            <a:cxnLst/>
            <a:rect l="l" t="t" r="r" b="b"/>
            <a:pathLst>
              <a:path w="1833" h="1834" extrusionOk="0">
                <a:moveTo>
                  <a:pt x="655" y="1"/>
                </a:moveTo>
                <a:lnTo>
                  <a:pt x="655" y="656"/>
                </a:lnTo>
                <a:lnTo>
                  <a:pt x="1" y="656"/>
                </a:lnTo>
                <a:lnTo>
                  <a:pt x="1" y="1179"/>
                </a:lnTo>
                <a:lnTo>
                  <a:pt x="655" y="1179"/>
                </a:lnTo>
                <a:lnTo>
                  <a:pt x="655" y="1833"/>
                </a:lnTo>
                <a:lnTo>
                  <a:pt x="1178" y="1833"/>
                </a:lnTo>
                <a:lnTo>
                  <a:pt x="1178" y="1179"/>
                </a:lnTo>
                <a:lnTo>
                  <a:pt x="1832" y="1179"/>
                </a:lnTo>
                <a:lnTo>
                  <a:pt x="1832" y="656"/>
                </a:lnTo>
                <a:lnTo>
                  <a:pt x="1178" y="656"/>
                </a:lnTo>
                <a:lnTo>
                  <a:pt x="117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13" name="Google Shape;513;p37"/>
          <p:cNvSpPr/>
          <p:nvPr/>
        </p:nvSpPr>
        <p:spPr>
          <a:xfrm>
            <a:off x="713225" y="4400126"/>
            <a:ext cx="268452" cy="268599"/>
          </a:xfrm>
          <a:custGeom>
            <a:avLst/>
            <a:gdLst/>
            <a:ahLst/>
            <a:cxnLst/>
            <a:rect l="l" t="t" r="r" b="b"/>
            <a:pathLst>
              <a:path w="1821" h="1822" extrusionOk="0">
                <a:moveTo>
                  <a:pt x="650" y="1"/>
                </a:moveTo>
                <a:lnTo>
                  <a:pt x="650" y="651"/>
                </a:lnTo>
                <a:lnTo>
                  <a:pt x="0" y="651"/>
                </a:lnTo>
                <a:lnTo>
                  <a:pt x="0" y="1170"/>
                </a:lnTo>
                <a:lnTo>
                  <a:pt x="650" y="1170"/>
                </a:lnTo>
                <a:lnTo>
                  <a:pt x="650" y="1821"/>
                </a:lnTo>
                <a:lnTo>
                  <a:pt x="1169" y="1821"/>
                </a:lnTo>
                <a:lnTo>
                  <a:pt x="1169" y="1170"/>
                </a:lnTo>
                <a:lnTo>
                  <a:pt x="1820" y="1170"/>
                </a:lnTo>
                <a:lnTo>
                  <a:pt x="1820" y="651"/>
                </a:lnTo>
                <a:lnTo>
                  <a:pt x="1169" y="651"/>
                </a:lnTo>
                <a:lnTo>
                  <a:pt x="116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14" name="Google Shape;514;p37"/>
          <p:cNvSpPr/>
          <p:nvPr/>
        </p:nvSpPr>
        <p:spPr>
          <a:xfrm>
            <a:off x="7861699" y="1412008"/>
            <a:ext cx="569071" cy="569071"/>
          </a:xfrm>
          <a:custGeom>
            <a:avLst/>
            <a:gdLst/>
            <a:ahLst/>
            <a:cxnLst/>
            <a:rect l="l" t="t" r="r" b="b"/>
            <a:pathLst>
              <a:path w="4469" h="4469" extrusionOk="0">
                <a:moveTo>
                  <a:pt x="1596" y="1"/>
                </a:moveTo>
                <a:lnTo>
                  <a:pt x="1596" y="1597"/>
                </a:lnTo>
                <a:lnTo>
                  <a:pt x="0" y="1597"/>
                </a:lnTo>
                <a:lnTo>
                  <a:pt x="0" y="2872"/>
                </a:lnTo>
                <a:lnTo>
                  <a:pt x="1596" y="2872"/>
                </a:lnTo>
                <a:lnTo>
                  <a:pt x="1596" y="4468"/>
                </a:lnTo>
                <a:lnTo>
                  <a:pt x="2872" y="4468"/>
                </a:lnTo>
                <a:lnTo>
                  <a:pt x="2872" y="2872"/>
                </a:lnTo>
                <a:lnTo>
                  <a:pt x="4469" y="2872"/>
                </a:lnTo>
                <a:lnTo>
                  <a:pt x="4469" y="1597"/>
                </a:lnTo>
                <a:lnTo>
                  <a:pt x="2872" y="1597"/>
                </a:lnTo>
                <a:lnTo>
                  <a:pt x="287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15" name="Google Shape;515;p37"/>
          <p:cNvSpPr/>
          <p:nvPr/>
        </p:nvSpPr>
        <p:spPr>
          <a:xfrm>
            <a:off x="7366760" y="2151270"/>
            <a:ext cx="317834" cy="317580"/>
          </a:xfrm>
          <a:custGeom>
            <a:avLst/>
            <a:gdLst/>
            <a:ahLst/>
            <a:cxnLst/>
            <a:rect l="l" t="t" r="r" b="b"/>
            <a:pathLst>
              <a:path w="2496" h="2494" extrusionOk="0">
                <a:moveTo>
                  <a:pt x="892" y="0"/>
                </a:moveTo>
                <a:lnTo>
                  <a:pt x="892" y="891"/>
                </a:lnTo>
                <a:lnTo>
                  <a:pt x="0" y="891"/>
                </a:lnTo>
                <a:lnTo>
                  <a:pt x="0" y="1602"/>
                </a:lnTo>
                <a:lnTo>
                  <a:pt x="892" y="1602"/>
                </a:lnTo>
                <a:lnTo>
                  <a:pt x="892" y="2494"/>
                </a:lnTo>
                <a:lnTo>
                  <a:pt x="1604" y="2494"/>
                </a:lnTo>
                <a:lnTo>
                  <a:pt x="1604" y="1602"/>
                </a:lnTo>
                <a:lnTo>
                  <a:pt x="2495" y="1602"/>
                </a:lnTo>
                <a:lnTo>
                  <a:pt x="2495" y="891"/>
                </a:lnTo>
                <a:lnTo>
                  <a:pt x="1604" y="891"/>
                </a:lnTo>
                <a:lnTo>
                  <a:pt x="160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516" name="Google Shape;516;p37"/>
          <p:cNvGrpSpPr/>
          <p:nvPr/>
        </p:nvGrpSpPr>
        <p:grpSpPr>
          <a:xfrm>
            <a:off x="5990738" y="2894532"/>
            <a:ext cx="2675091" cy="2282195"/>
            <a:chOff x="5058700" y="1848850"/>
            <a:chExt cx="3861832" cy="3294637"/>
          </a:xfrm>
        </p:grpSpPr>
        <p:sp>
          <p:nvSpPr>
            <p:cNvPr id="517" name="Google Shape;517;p37"/>
            <p:cNvSpPr/>
            <p:nvPr/>
          </p:nvSpPr>
          <p:spPr>
            <a:xfrm>
              <a:off x="5058700" y="1892130"/>
              <a:ext cx="3795250" cy="3146801"/>
            </a:xfrm>
            <a:custGeom>
              <a:avLst/>
              <a:gdLst/>
              <a:ahLst/>
              <a:cxnLst/>
              <a:rect l="l" t="t" r="r" b="b"/>
              <a:pathLst>
                <a:path w="35866" h="29738" extrusionOk="0">
                  <a:moveTo>
                    <a:pt x="25939" y="1"/>
                  </a:moveTo>
                  <a:cubicBezTo>
                    <a:pt x="25849" y="1"/>
                    <a:pt x="25759" y="2"/>
                    <a:pt x="25669" y="5"/>
                  </a:cubicBezTo>
                  <a:cubicBezTo>
                    <a:pt x="22702" y="84"/>
                    <a:pt x="20106" y="1484"/>
                    <a:pt x="18344" y="3599"/>
                  </a:cubicBezTo>
                  <a:cubicBezTo>
                    <a:pt x="16529" y="1643"/>
                    <a:pt x="13966" y="398"/>
                    <a:pt x="11106" y="398"/>
                  </a:cubicBezTo>
                  <a:cubicBezTo>
                    <a:pt x="11017" y="398"/>
                    <a:pt x="10928" y="399"/>
                    <a:pt x="10839" y="402"/>
                  </a:cubicBezTo>
                  <a:cubicBezTo>
                    <a:pt x="5365" y="548"/>
                    <a:pt x="1045" y="5103"/>
                    <a:pt x="1191" y="10578"/>
                  </a:cubicBezTo>
                  <a:cubicBezTo>
                    <a:pt x="1191" y="10578"/>
                    <a:pt x="0" y="20998"/>
                    <a:pt x="18334" y="29738"/>
                  </a:cubicBezTo>
                  <a:cubicBezTo>
                    <a:pt x="18334" y="29738"/>
                    <a:pt x="33913" y="22621"/>
                    <a:pt x="35675" y="11739"/>
                  </a:cubicBezTo>
                  <a:cubicBezTo>
                    <a:pt x="35801" y="11063"/>
                    <a:pt x="35865" y="10367"/>
                    <a:pt x="35847" y="9653"/>
                  </a:cubicBezTo>
                  <a:cubicBezTo>
                    <a:pt x="35703" y="4268"/>
                    <a:pt x="31292" y="1"/>
                    <a:pt x="25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8" name="Google Shape;518;p37"/>
            <p:cNvSpPr/>
            <p:nvPr/>
          </p:nvSpPr>
          <p:spPr>
            <a:xfrm>
              <a:off x="6226097" y="2313609"/>
              <a:ext cx="1594987" cy="2829877"/>
            </a:xfrm>
            <a:custGeom>
              <a:avLst/>
              <a:gdLst/>
              <a:ahLst/>
              <a:cxnLst/>
              <a:rect l="l" t="t" r="r" b="b"/>
              <a:pathLst>
                <a:path w="15073" h="26743" extrusionOk="0">
                  <a:moveTo>
                    <a:pt x="2101" y="26742"/>
                  </a:moveTo>
                  <a:lnTo>
                    <a:pt x="12969" y="26742"/>
                  </a:lnTo>
                  <a:lnTo>
                    <a:pt x="8777" y="12743"/>
                  </a:lnTo>
                  <a:lnTo>
                    <a:pt x="15072" y="6780"/>
                  </a:lnTo>
                  <a:lnTo>
                    <a:pt x="12663" y="1"/>
                  </a:lnTo>
                  <a:lnTo>
                    <a:pt x="0" y="1621"/>
                  </a:lnTo>
                  <a:lnTo>
                    <a:pt x="1802" y="11491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9" name="Google Shape;519;p37"/>
            <p:cNvSpPr/>
            <p:nvPr/>
          </p:nvSpPr>
          <p:spPr>
            <a:xfrm>
              <a:off x="6844821" y="2127579"/>
              <a:ext cx="1110449" cy="1534460"/>
            </a:xfrm>
            <a:custGeom>
              <a:avLst/>
              <a:gdLst/>
              <a:ahLst/>
              <a:cxnLst/>
              <a:rect l="l" t="t" r="r" b="b"/>
              <a:pathLst>
                <a:path w="10494" h="14501" extrusionOk="0">
                  <a:moveTo>
                    <a:pt x="9225" y="8538"/>
                  </a:moveTo>
                  <a:lnTo>
                    <a:pt x="10437" y="684"/>
                  </a:lnTo>
                  <a:cubicBezTo>
                    <a:pt x="10493" y="315"/>
                    <a:pt x="10171" y="1"/>
                    <a:pt x="9802" y="66"/>
                  </a:cubicBezTo>
                  <a:cubicBezTo>
                    <a:pt x="9041" y="200"/>
                    <a:pt x="7908" y="866"/>
                    <a:pt x="7548" y="3541"/>
                  </a:cubicBezTo>
                  <a:lnTo>
                    <a:pt x="1364" y="7766"/>
                  </a:lnTo>
                  <a:cubicBezTo>
                    <a:pt x="1364" y="7766"/>
                    <a:pt x="1" y="8535"/>
                    <a:pt x="460" y="12511"/>
                  </a:cubicBezTo>
                  <a:lnTo>
                    <a:pt x="2930" y="14501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0" name="Google Shape;520;p37"/>
            <p:cNvSpPr/>
            <p:nvPr/>
          </p:nvSpPr>
          <p:spPr>
            <a:xfrm>
              <a:off x="6844821" y="2133928"/>
              <a:ext cx="1045371" cy="1320497"/>
            </a:xfrm>
            <a:custGeom>
              <a:avLst/>
              <a:gdLst/>
              <a:ahLst/>
              <a:cxnLst/>
              <a:rect l="l" t="t" r="r" b="b"/>
              <a:pathLst>
                <a:path w="9879" h="12479" extrusionOk="0">
                  <a:moveTo>
                    <a:pt x="527" y="11475"/>
                  </a:moveTo>
                  <a:cubicBezTo>
                    <a:pt x="925" y="8389"/>
                    <a:pt x="4089" y="6946"/>
                    <a:pt x="6648" y="5922"/>
                  </a:cubicBezTo>
                  <a:cubicBezTo>
                    <a:pt x="7042" y="5765"/>
                    <a:pt x="7504" y="5663"/>
                    <a:pt x="7878" y="5472"/>
                  </a:cubicBezTo>
                  <a:cubicBezTo>
                    <a:pt x="8184" y="5315"/>
                    <a:pt x="8132" y="4936"/>
                    <a:pt x="8180" y="4611"/>
                  </a:cubicBezTo>
                  <a:cubicBezTo>
                    <a:pt x="8297" y="3803"/>
                    <a:pt x="8475" y="3012"/>
                    <a:pt x="8745" y="2242"/>
                  </a:cubicBezTo>
                  <a:cubicBezTo>
                    <a:pt x="9011" y="1487"/>
                    <a:pt x="9316" y="611"/>
                    <a:pt x="9878" y="2"/>
                  </a:cubicBezTo>
                  <a:cubicBezTo>
                    <a:pt x="9854" y="3"/>
                    <a:pt x="9828" y="1"/>
                    <a:pt x="9802" y="6"/>
                  </a:cubicBezTo>
                  <a:cubicBezTo>
                    <a:pt x="9041" y="140"/>
                    <a:pt x="7908" y="806"/>
                    <a:pt x="7548" y="3481"/>
                  </a:cubicBezTo>
                  <a:lnTo>
                    <a:pt x="1364" y="7706"/>
                  </a:lnTo>
                  <a:cubicBezTo>
                    <a:pt x="1364" y="7706"/>
                    <a:pt x="1" y="8475"/>
                    <a:pt x="460" y="12451"/>
                  </a:cubicBezTo>
                  <a:lnTo>
                    <a:pt x="494" y="12478"/>
                  </a:lnTo>
                  <a:cubicBezTo>
                    <a:pt x="476" y="12145"/>
                    <a:pt x="484" y="11810"/>
                    <a:pt x="527" y="11475"/>
                  </a:cubicBez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1" name="Google Shape;521;p37"/>
            <p:cNvSpPr/>
            <p:nvPr/>
          </p:nvSpPr>
          <p:spPr>
            <a:xfrm>
              <a:off x="6340064" y="2313609"/>
              <a:ext cx="1257747" cy="724850"/>
            </a:xfrm>
            <a:custGeom>
              <a:avLst/>
              <a:gdLst/>
              <a:ahLst/>
              <a:cxnLst/>
              <a:rect l="l" t="t" r="r" b="b"/>
              <a:pathLst>
                <a:path w="11886" h="6850" extrusionOk="0">
                  <a:moveTo>
                    <a:pt x="7567" y="5566"/>
                  </a:moveTo>
                  <a:cubicBezTo>
                    <a:pt x="7583" y="5400"/>
                    <a:pt x="7637" y="5223"/>
                    <a:pt x="7713" y="5044"/>
                  </a:cubicBezTo>
                  <a:cubicBezTo>
                    <a:pt x="7904" y="6293"/>
                    <a:pt x="9751" y="5679"/>
                    <a:pt x="9751" y="5679"/>
                  </a:cubicBezTo>
                  <a:lnTo>
                    <a:pt x="11629" y="3003"/>
                  </a:lnTo>
                  <a:cubicBezTo>
                    <a:pt x="11629" y="3003"/>
                    <a:pt x="11792" y="1962"/>
                    <a:pt x="11885" y="844"/>
                  </a:cubicBezTo>
                  <a:lnTo>
                    <a:pt x="11586" y="1"/>
                  </a:lnTo>
                  <a:lnTo>
                    <a:pt x="1434" y="1297"/>
                  </a:lnTo>
                  <a:lnTo>
                    <a:pt x="1015" y="1829"/>
                  </a:lnTo>
                  <a:cubicBezTo>
                    <a:pt x="1015" y="1829"/>
                    <a:pt x="191" y="3100"/>
                    <a:pt x="96" y="4523"/>
                  </a:cubicBezTo>
                  <a:cubicBezTo>
                    <a:pt x="1" y="5946"/>
                    <a:pt x="1952" y="5177"/>
                    <a:pt x="1952" y="5177"/>
                  </a:cubicBezTo>
                  <a:lnTo>
                    <a:pt x="2369" y="4579"/>
                  </a:lnTo>
                  <a:cubicBezTo>
                    <a:pt x="2386" y="5048"/>
                    <a:pt x="2670" y="5468"/>
                    <a:pt x="3037" y="5716"/>
                  </a:cubicBezTo>
                  <a:cubicBezTo>
                    <a:pt x="3497" y="6028"/>
                    <a:pt x="4459" y="5899"/>
                    <a:pt x="4946" y="5058"/>
                  </a:cubicBezTo>
                  <a:cubicBezTo>
                    <a:pt x="4928" y="5211"/>
                    <a:pt x="4915" y="5358"/>
                    <a:pt x="4909" y="5493"/>
                  </a:cubicBezTo>
                  <a:cubicBezTo>
                    <a:pt x="4852" y="6850"/>
                    <a:pt x="7452" y="6726"/>
                    <a:pt x="7567" y="5566"/>
                  </a:cubicBez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2" name="Google Shape;522;p37"/>
            <p:cNvSpPr/>
            <p:nvPr/>
          </p:nvSpPr>
          <p:spPr>
            <a:xfrm>
              <a:off x="7195400" y="1970966"/>
              <a:ext cx="502316" cy="940612"/>
            </a:xfrm>
            <a:custGeom>
              <a:avLst/>
              <a:gdLst/>
              <a:ahLst/>
              <a:cxnLst/>
              <a:rect l="l" t="t" r="r" b="b"/>
              <a:pathLst>
                <a:path w="4747" h="8889" extrusionOk="0">
                  <a:moveTo>
                    <a:pt x="1843" y="182"/>
                  </a:moveTo>
                  <a:cubicBezTo>
                    <a:pt x="1843" y="182"/>
                    <a:pt x="3770" y="0"/>
                    <a:pt x="4258" y="739"/>
                  </a:cubicBezTo>
                  <a:cubicBezTo>
                    <a:pt x="4746" y="1479"/>
                    <a:pt x="4124" y="5467"/>
                    <a:pt x="4124" y="5467"/>
                  </a:cubicBezTo>
                  <a:lnTo>
                    <a:pt x="2246" y="8143"/>
                  </a:lnTo>
                  <a:cubicBezTo>
                    <a:pt x="2246" y="8143"/>
                    <a:pt x="0" y="8889"/>
                    <a:pt x="204" y="7062"/>
                  </a:cubicBezTo>
                  <a:cubicBezTo>
                    <a:pt x="407" y="5235"/>
                    <a:pt x="1843" y="182"/>
                    <a:pt x="1843" y="182"/>
                  </a:cubicBez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3" name="Google Shape;523;p37"/>
            <p:cNvSpPr/>
            <p:nvPr/>
          </p:nvSpPr>
          <p:spPr>
            <a:xfrm>
              <a:off x="7195506" y="2499640"/>
              <a:ext cx="434910" cy="411948"/>
            </a:xfrm>
            <a:custGeom>
              <a:avLst/>
              <a:gdLst/>
              <a:ahLst/>
              <a:cxnLst/>
              <a:rect l="l" t="t" r="r" b="b"/>
              <a:pathLst>
                <a:path w="4110" h="3893" extrusionOk="0">
                  <a:moveTo>
                    <a:pt x="2031" y="129"/>
                  </a:moveTo>
                  <a:cubicBezTo>
                    <a:pt x="1554" y="66"/>
                    <a:pt x="1075" y="27"/>
                    <a:pt x="595" y="0"/>
                  </a:cubicBezTo>
                  <a:cubicBezTo>
                    <a:pt x="408" y="818"/>
                    <a:pt x="259" y="1564"/>
                    <a:pt x="204" y="2066"/>
                  </a:cubicBezTo>
                  <a:cubicBezTo>
                    <a:pt x="0" y="3893"/>
                    <a:pt x="2245" y="3147"/>
                    <a:pt x="2245" y="3147"/>
                  </a:cubicBezTo>
                  <a:lnTo>
                    <a:pt x="4110" y="491"/>
                  </a:lnTo>
                  <a:cubicBezTo>
                    <a:pt x="3420" y="479"/>
                    <a:pt x="2698" y="217"/>
                    <a:pt x="2031" y="129"/>
                  </a:cubicBez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4" name="Google Shape;524;p37"/>
            <p:cNvSpPr/>
            <p:nvPr/>
          </p:nvSpPr>
          <p:spPr>
            <a:xfrm>
              <a:off x="6914556" y="1848850"/>
              <a:ext cx="487819" cy="1107698"/>
            </a:xfrm>
            <a:custGeom>
              <a:avLst/>
              <a:gdLst/>
              <a:ahLst/>
              <a:cxnLst/>
              <a:rect l="l" t="t" r="r" b="b"/>
              <a:pathLst>
                <a:path w="4610" h="10468" extrusionOk="0">
                  <a:moveTo>
                    <a:pt x="1470" y="615"/>
                  </a:moveTo>
                  <a:cubicBezTo>
                    <a:pt x="1470" y="615"/>
                    <a:pt x="1723" y="0"/>
                    <a:pt x="3584" y="364"/>
                  </a:cubicBezTo>
                  <a:lnTo>
                    <a:pt x="4125" y="518"/>
                  </a:lnTo>
                  <a:cubicBezTo>
                    <a:pt x="4330" y="577"/>
                    <a:pt x="4474" y="762"/>
                    <a:pt x="4479" y="976"/>
                  </a:cubicBezTo>
                  <a:lnTo>
                    <a:pt x="4609" y="6418"/>
                  </a:lnTo>
                  <a:cubicBezTo>
                    <a:pt x="4609" y="6418"/>
                    <a:pt x="2830" y="8025"/>
                    <a:pt x="2716" y="9184"/>
                  </a:cubicBezTo>
                  <a:cubicBezTo>
                    <a:pt x="2601" y="10344"/>
                    <a:pt x="1" y="10467"/>
                    <a:pt x="57" y="9111"/>
                  </a:cubicBezTo>
                  <a:cubicBezTo>
                    <a:pt x="115" y="7755"/>
                    <a:pt x="883" y="5377"/>
                    <a:pt x="883" y="5377"/>
                  </a:cubicBez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5" name="Google Shape;525;p37"/>
            <p:cNvSpPr/>
            <p:nvPr/>
          </p:nvSpPr>
          <p:spPr>
            <a:xfrm>
              <a:off x="6914556" y="2521122"/>
              <a:ext cx="482634" cy="435439"/>
            </a:xfrm>
            <a:custGeom>
              <a:avLst/>
              <a:gdLst/>
              <a:ahLst/>
              <a:cxnLst/>
              <a:rect l="l" t="t" r="r" b="b"/>
              <a:pathLst>
                <a:path w="4561" h="4115" extrusionOk="0">
                  <a:moveTo>
                    <a:pt x="4561" y="111"/>
                  </a:moveTo>
                  <a:cubicBezTo>
                    <a:pt x="3673" y="90"/>
                    <a:pt x="2788" y="45"/>
                    <a:pt x="1899" y="38"/>
                  </a:cubicBezTo>
                  <a:cubicBezTo>
                    <a:pt x="1463" y="35"/>
                    <a:pt x="1028" y="24"/>
                    <a:pt x="594" y="1"/>
                  </a:cubicBezTo>
                  <a:cubicBezTo>
                    <a:pt x="370" y="813"/>
                    <a:pt x="91" y="1962"/>
                    <a:pt x="58" y="2758"/>
                  </a:cubicBezTo>
                  <a:cubicBezTo>
                    <a:pt x="1" y="4114"/>
                    <a:pt x="2601" y="3991"/>
                    <a:pt x="2716" y="2831"/>
                  </a:cubicBezTo>
                  <a:cubicBezTo>
                    <a:pt x="2820" y="1781"/>
                    <a:pt x="4285" y="368"/>
                    <a:pt x="4561" y="111"/>
                  </a:cubicBez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6" name="Google Shape;526;p37"/>
            <p:cNvSpPr/>
            <p:nvPr/>
          </p:nvSpPr>
          <p:spPr>
            <a:xfrm>
              <a:off x="6949688" y="2687576"/>
              <a:ext cx="263274" cy="246237"/>
            </a:xfrm>
            <a:custGeom>
              <a:avLst/>
              <a:gdLst/>
              <a:ahLst/>
              <a:cxnLst/>
              <a:rect l="l" t="t" r="r" b="b"/>
              <a:pathLst>
                <a:path w="2488" h="2327" extrusionOk="0">
                  <a:moveTo>
                    <a:pt x="2488" y="420"/>
                  </a:moveTo>
                  <a:cubicBezTo>
                    <a:pt x="2389" y="188"/>
                    <a:pt x="2125" y="78"/>
                    <a:pt x="1835" y="79"/>
                  </a:cubicBezTo>
                  <a:cubicBezTo>
                    <a:pt x="1343" y="80"/>
                    <a:pt x="861" y="0"/>
                    <a:pt x="534" y="456"/>
                  </a:cubicBezTo>
                  <a:cubicBezTo>
                    <a:pt x="285" y="804"/>
                    <a:pt x="93" y="1394"/>
                    <a:pt x="1" y="1853"/>
                  </a:cubicBezTo>
                  <a:cubicBezTo>
                    <a:pt x="534" y="2326"/>
                    <a:pt x="1692" y="2242"/>
                    <a:pt x="2171" y="1716"/>
                  </a:cubicBezTo>
                  <a:cubicBezTo>
                    <a:pt x="2271" y="1282"/>
                    <a:pt x="2412" y="858"/>
                    <a:pt x="2488" y="420"/>
                  </a:cubicBez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" name="Google Shape;527;p37"/>
            <p:cNvSpPr/>
            <p:nvPr/>
          </p:nvSpPr>
          <p:spPr>
            <a:xfrm>
              <a:off x="6632865" y="1902712"/>
              <a:ext cx="470465" cy="969712"/>
            </a:xfrm>
            <a:custGeom>
              <a:avLst/>
              <a:gdLst/>
              <a:ahLst/>
              <a:cxnLst/>
              <a:rect l="l" t="t" r="r" b="b"/>
              <a:pathLst>
                <a:path w="4446" h="9164" extrusionOk="0">
                  <a:moveTo>
                    <a:pt x="119" y="1882"/>
                  </a:moveTo>
                  <a:lnTo>
                    <a:pt x="1949" y="173"/>
                  </a:lnTo>
                  <a:cubicBezTo>
                    <a:pt x="2057" y="71"/>
                    <a:pt x="2200" y="15"/>
                    <a:pt x="2348" y="14"/>
                  </a:cubicBezTo>
                  <a:lnTo>
                    <a:pt x="3922" y="2"/>
                  </a:lnTo>
                  <a:cubicBezTo>
                    <a:pt x="4212" y="0"/>
                    <a:pt x="4445" y="238"/>
                    <a:pt x="4440" y="528"/>
                  </a:cubicBezTo>
                  <a:lnTo>
                    <a:pt x="4347" y="5416"/>
                  </a:lnTo>
                  <a:cubicBezTo>
                    <a:pt x="4347" y="5416"/>
                    <a:pt x="3304" y="6905"/>
                    <a:pt x="2869" y="7946"/>
                  </a:cubicBezTo>
                  <a:cubicBezTo>
                    <a:pt x="2433" y="8985"/>
                    <a:pt x="1345" y="9163"/>
                    <a:pt x="848" y="8825"/>
                  </a:cubicBezTo>
                  <a:cubicBezTo>
                    <a:pt x="349" y="8487"/>
                    <a:pt x="0" y="7835"/>
                    <a:pt x="275" y="7169"/>
                  </a:cubicBezTo>
                  <a:cubicBezTo>
                    <a:pt x="549" y="6505"/>
                    <a:pt x="119" y="1882"/>
                    <a:pt x="119" y="1882"/>
                  </a:cubicBez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" name="Google Shape;528;p37"/>
            <p:cNvSpPr/>
            <p:nvPr/>
          </p:nvSpPr>
          <p:spPr>
            <a:xfrm>
              <a:off x="6632865" y="2474984"/>
              <a:ext cx="451312" cy="397451"/>
            </a:xfrm>
            <a:custGeom>
              <a:avLst/>
              <a:gdLst/>
              <a:ahLst/>
              <a:cxnLst/>
              <a:rect l="l" t="t" r="r" b="b"/>
              <a:pathLst>
                <a:path w="4265" h="3756" extrusionOk="0">
                  <a:moveTo>
                    <a:pt x="353" y="1"/>
                  </a:moveTo>
                  <a:cubicBezTo>
                    <a:pt x="381" y="824"/>
                    <a:pt x="370" y="1531"/>
                    <a:pt x="275" y="1761"/>
                  </a:cubicBezTo>
                  <a:cubicBezTo>
                    <a:pt x="0" y="2427"/>
                    <a:pt x="349" y="3080"/>
                    <a:pt x="848" y="3417"/>
                  </a:cubicBezTo>
                  <a:cubicBezTo>
                    <a:pt x="1346" y="3755"/>
                    <a:pt x="2433" y="3577"/>
                    <a:pt x="2869" y="2538"/>
                  </a:cubicBezTo>
                  <a:cubicBezTo>
                    <a:pt x="3231" y="1674"/>
                    <a:pt x="4009" y="503"/>
                    <a:pt x="4264" y="129"/>
                  </a:cubicBezTo>
                  <a:cubicBezTo>
                    <a:pt x="2959" y="105"/>
                    <a:pt x="1650" y="134"/>
                    <a:pt x="353" y="1"/>
                  </a:cubicBez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" name="Google Shape;529;p37"/>
            <p:cNvSpPr/>
            <p:nvPr/>
          </p:nvSpPr>
          <p:spPr>
            <a:xfrm>
              <a:off x="6689479" y="2645883"/>
              <a:ext cx="254703" cy="226449"/>
            </a:xfrm>
            <a:custGeom>
              <a:avLst/>
              <a:gdLst/>
              <a:ahLst/>
              <a:cxnLst/>
              <a:rect l="l" t="t" r="r" b="b"/>
              <a:pathLst>
                <a:path w="2407" h="2140" extrusionOk="0">
                  <a:moveTo>
                    <a:pt x="2396" y="734"/>
                  </a:moveTo>
                  <a:cubicBezTo>
                    <a:pt x="2407" y="582"/>
                    <a:pt x="2393" y="437"/>
                    <a:pt x="2352" y="310"/>
                  </a:cubicBezTo>
                  <a:cubicBezTo>
                    <a:pt x="2255" y="233"/>
                    <a:pt x="2129" y="178"/>
                    <a:pt x="1977" y="149"/>
                  </a:cubicBezTo>
                  <a:cubicBezTo>
                    <a:pt x="1626" y="85"/>
                    <a:pt x="1021" y="0"/>
                    <a:pt x="663" y="117"/>
                  </a:cubicBezTo>
                  <a:cubicBezTo>
                    <a:pt x="481" y="354"/>
                    <a:pt x="371" y="694"/>
                    <a:pt x="265" y="930"/>
                  </a:cubicBezTo>
                  <a:cubicBezTo>
                    <a:pt x="195" y="1084"/>
                    <a:pt x="110" y="1247"/>
                    <a:pt x="32" y="1413"/>
                  </a:cubicBezTo>
                  <a:cubicBezTo>
                    <a:pt x="22" y="1450"/>
                    <a:pt x="10" y="1486"/>
                    <a:pt x="0" y="1523"/>
                  </a:cubicBezTo>
                  <a:cubicBezTo>
                    <a:pt x="93" y="1630"/>
                    <a:pt x="199" y="1725"/>
                    <a:pt x="313" y="1802"/>
                  </a:cubicBezTo>
                  <a:cubicBezTo>
                    <a:pt x="811" y="2139"/>
                    <a:pt x="1898" y="1962"/>
                    <a:pt x="2334" y="923"/>
                  </a:cubicBezTo>
                  <a:cubicBezTo>
                    <a:pt x="2354" y="873"/>
                    <a:pt x="2378" y="822"/>
                    <a:pt x="2400" y="772"/>
                  </a:cubicBezTo>
                  <a:cubicBezTo>
                    <a:pt x="2397" y="760"/>
                    <a:pt x="2395" y="748"/>
                    <a:pt x="2396" y="734"/>
                  </a:cubicBez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" name="Google Shape;530;p37"/>
            <p:cNvSpPr/>
            <p:nvPr/>
          </p:nvSpPr>
          <p:spPr>
            <a:xfrm>
              <a:off x="6226097" y="2086357"/>
              <a:ext cx="609509" cy="781039"/>
            </a:xfrm>
            <a:custGeom>
              <a:avLst/>
              <a:gdLst/>
              <a:ahLst/>
              <a:cxnLst/>
              <a:rect l="l" t="t" r="r" b="b"/>
              <a:pathLst>
                <a:path w="5760" h="7381" extrusionOk="0">
                  <a:moveTo>
                    <a:pt x="0" y="3829"/>
                  </a:moveTo>
                  <a:lnTo>
                    <a:pt x="3673" y="150"/>
                  </a:lnTo>
                  <a:cubicBezTo>
                    <a:pt x="3774" y="47"/>
                    <a:pt x="3921" y="1"/>
                    <a:pt x="4064" y="26"/>
                  </a:cubicBezTo>
                  <a:lnTo>
                    <a:pt x="5748" y="329"/>
                  </a:lnTo>
                  <a:lnTo>
                    <a:pt x="5759" y="3530"/>
                  </a:lnTo>
                  <a:lnTo>
                    <a:pt x="3607" y="6610"/>
                  </a:lnTo>
                  <a:cubicBezTo>
                    <a:pt x="3607" y="6610"/>
                    <a:pt x="1656" y="7380"/>
                    <a:pt x="1750" y="5957"/>
                  </a:cubicBezTo>
                  <a:cubicBezTo>
                    <a:pt x="1846" y="4535"/>
                    <a:pt x="2492" y="3518"/>
                    <a:pt x="2492" y="3518"/>
                  </a:cubicBez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" name="Google Shape;531;p37"/>
            <p:cNvSpPr/>
            <p:nvPr/>
          </p:nvSpPr>
          <p:spPr>
            <a:xfrm>
              <a:off x="6401227" y="2408424"/>
              <a:ext cx="407821" cy="452581"/>
            </a:xfrm>
            <a:custGeom>
              <a:avLst/>
              <a:gdLst/>
              <a:ahLst/>
              <a:cxnLst/>
              <a:rect l="l" t="t" r="r" b="b"/>
              <a:pathLst>
                <a:path w="3854" h="4277" extrusionOk="0">
                  <a:moveTo>
                    <a:pt x="1538" y="0"/>
                  </a:moveTo>
                  <a:cubicBezTo>
                    <a:pt x="1511" y="5"/>
                    <a:pt x="1484" y="8"/>
                    <a:pt x="1457" y="13"/>
                  </a:cubicBezTo>
                  <a:cubicBezTo>
                    <a:pt x="1189" y="119"/>
                    <a:pt x="957" y="308"/>
                    <a:pt x="766" y="537"/>
                  </a:cubicBezTo>
                  <a:cubicBezTo>
                    <a:pt x="596" y="847"/>
                    <a:pt x="172" y="1720"/>
                    <a:pt x="96" y="2853"/>
                  </a:cubicBezTo>
                  <a:cubicBezTo>
                    <a:pt x="1" y="4276"/>
                    <a:pt x="1952" y="3506"/>
                    <a:pt x="1952" y="3506"/>
                  </a:cubicBezTo>
                  <a:lnTo>
                    <a:pt x="3853" y="786"/>
                  </a:lnTo>
                  <a:cubicBezTo>
                    <a:pt x="3009" y="869"/>
                    <a:pt x="1974" y="806"/>
                    <a:pt x="1538" y="0"/>
                  </a:cubicBez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" name="Google Shape;532;p37"/>
            <p:cNvSpPr/>
            <p:nvPr/>
          </p:nvSpPr>
          <p:spPr>
            <a:xfrm>
              <a:off x="6420910" y="2616994"/>
              <a:ext cx="236608" cy="220418"/>
            </a:xfrm>
            <a:custGeom>
              <a:avLst/>
              <a:gdLst/>
              <a:ahLst/>
              <a:cxnLst/>
              <a:rect l="l" t="t" r="r" b="b"/>
              <a:pathLst>
                <a:path w="2236" h="2083" extrusionOk="0">
                  <a:moveTo>
                    <a:pt x="2153" y="980"/>
                  </a:moveTo>
                  <a:cubicBezTo>
                    <a:pt x="2236" y="667"/>
                    <a:pt x="2207" y="399"/>
                    <a:pt x="1985" y="235"/>
                  </a:cubicBezTo>
                  <a:cubicBezTo>
                    <a:pt x="1716" y="39"/>
                    <a:pt x="888" y="1"/>
                    <a:pt x="659" y="198"/>
                  </a:cubicBezTo>
                  <a:cubicBezTo>
                    <a:pt x="348" y="467"/>
                    <a:pt x="165" y="965"/>
                    <a:pt x="1" y="1401"/>
                  </a:cubicBezTo>
                  <a:cubicBezTo>
                    <a:pt x="379" y="2082"/>
                    <a:pt x="1766" y="1535"/>
                    <a:pt x="1766" y="1535"/>
                  </a:cubicBez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" name="Google Shape;533;p37"/>
            <p:cNvSpPr/>
            <p:nvPr/>
          </p:nvSpPr>
          <p:spPr>
            <a:xfrm>
              <a:off x="7245770" y="2680803"/>
              <a:ext cx="225603" cy="188355"/>
            </a:xfrm>
            <a:custGeom>
              <a:avLst/>
              <a:gdLst/>
              <a:ahLst/>
              <a:cxnLst/>
              <a:rect l="l" t="t" r="r" b="b"/>
              <a:pathLst>
                <a:path w="2132" h="1780" extrusionOk="0">
                  <a:moveTo>
                    <a:pt x="1929" y="1123"/>
                  </a:moveTo>
                  <a:cubicBezTo>
                    <a:pt x="1932" y="1115"/>
                    <a:pt x="1936" y="1108"/>
                    <a:pt x="1940" y="1101"/>
                  </a:cubicBezTo>
                  <a:cubicBezTo>
                    <a:pt x="2080" y="822"/>
                    <a:pt x="2131" y="543"/>
                    <a:pt x="1967" y="301"/>
                  </a:cubicBezTo>
                  <a:cubicBezTo>
                    <a:pt x="1902" y="225"/>
                    <a:pt x="1817" y="163"/>
                    <a:pt x="1728" y="120"/>
                  </a:cubicBezTo>
                  <a:cubicBezTo>
                    <a:pt x="1535" y="29"/>
                    <a:pt x="1317" y="12"/>
                    <a:pt x="1104" y="1"/>
                  </a:cubicBezTo>
                  <a:cubicBezTo>
                    <a:pt x="1086" y="0"/>
                    <a:pt x="1069" y="1"/>
                    <a:pt x="1051" y="1"/>
                  </a:cubicBezTo>
                  <a:cubicBezTo>
                    <a:pt x="752" y="125"/>
                    <a:pt x="484" y="431"/>
                    <a:pt x="261" y="754"/>
                  </a:cubicBezTo>
                  <a:cubicBezTo>
                    <a:pt x="181" y="929"/>
                    <a:pt x="100" y="1105"/>
                    <a:pt x="20" y="1280"/>
                  </a:cubicBezTo>
                  <a:cubicBezTo>
                    <a:pt x="13" y="1295"/>
                    <a:pt x="6" y="1313"/>
                    <a:pt x="0" y="1329"/>
                  </a:cubicBezTo>
                  <a:cubicBezTo>
                    <a:pt x="503" y="1780"/>
                    <a:pt x="1512" y="1512"/>
                    <a:pt x="1728" y="1448"/>
                  </a:cubicBezTo>
                  <a:cubicBezTo>
                    <a:pt x="1802" y="1341"/>
                    <a:pt x="1871" y="1232"/>
                    <a:pt x="1929" y="1123"/>
                  </a:cubicBez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" name="Google Shape;534;p37"/>
            <p:cNvSpPr/>
            <p:nvPr/>
          </p:nvSpPr>
          <p:spPr>
            <a:xfrm>
              <a:off x="5188125" y="2633525"/>
              <a:ext cx="1107552" cy="569168"/>
            </a:xfrm>
            <a:custGeom>
              <a:avLst/>
              <a:gdLst/>
              <a:ahLst/>
              <a:cxnLst/>
              <a:rect l="l" t="t" r="r" b="b"/>
              <a:pathLst>
                <a:path w="16393" h="8424" extrusionOk="0">
                  <a:moveTo>
                    <a:pt x="11115" y="0"/>
                  </a:moveTo>
                  <a:cubicBezTo>
                    <a:pt x="11038" y="0"/>
                    <a:pt x="10963" y="44"/>
                    <a:pt x="10931" y="118"/>
                  </a:cubicBezTo>
                  <a:lnTo>
                    <a:pt x="9472" y="3306"/>
                  </a:lnTo>
                  <a:lnTo>
                    <a:pt x="8088" y="3306"/>
                  </a:lnTo>
                  <a:cubicBezTo>
                    <a:pt x="8003" y="3306"/>
                    <a:pt x="7927" y="3359"/>
                    <a:pt x="7899" y="3440"/>
                  </a:cubicBezTo>
                  <a:lnTo>
                    <a:pt x="6625" y="7109"/>
                  </a:lnTo>
                  <a:lnTo>
                    <a:pt x="5260" y="521"/>
                  </a:lnTo>
                  <a:cubicBezTo>
                    <a:pt x="5242" y="437"/>
                    <a:pt x="5175" y="374"/>
                    <a:pt x="5090" y="362"/>
                  </a:cubicBezTo>
                  <a:cubicBezTo>
                    <a:pt x="5082" y="361"/>
                    <a:pt x="5073" y="361"/>
                    <a:pt x="5065" y="361"/>
                  </a:cubicBezTo>
                  <a:cubicBezTo>
                    <a:pt x="4990" y="361"/>
                    <a:pt x="4920" y="402"/>
                    <a:pt x="4885" y="470"/>
                  </a:cubicBezTo>
                  <a:lnTo>
                    <a:pt x="3428" y="3306"/>
                  </a:lnTo>
                  <a:lnTo>
                    <a:pt x="201" y="3306"/>
                  </a:lnTo>
                  <a:cubicBezTo>
                    <a:pt x="90" y="3306"/>
                    <a:pt x="1" y="3395"/>
                    <a:pt x="1" y="3506"/>
                  </a:cubicBezTo>
                  <a:cubicBezTo>
                    <a:pt x="1" y="3617"/>
                    <a:pt x="90" y="3707"/>
                    <a:pt x="201" y="3707"/>
                  </a:cubicBezTo>
                  <a:lnTo>
                    <a:pt x="3551" y="3707"/>
                  </a:lnTo>
                  <a:cubicBezTo>
                    <a:pt x="3626" y="3707"/>
                    <a:pt x="3695" y="3665"/>
                    <a:pt x="3730" y="3598"/>
                  </a:cubicBezTo>
                  <a:lnTo>
                    <a:pt x="4982" y="1159"/>
                  </a:lnTo>
                  <a:lnTo>
                    <a:pt x="6379" y="7903"/>
                  </a:lnTo>
                  <a:cubicBezTo>
                    <a:pt x="6397" y="7991"/>
                    <a:pt x="6472" y="8057"/>
                    <a:pt x="6563" y="8063"/>
                  </a:cubicBezTo>
                  <a:cubicBezTo>
                    <a:pt x="6566" y="8063"/>
                    <a:pt x="6569" y="8063"/>
                    <a:pt x="6573" y="8063"/>
                  </a:cubicBezTo>
                  <a:cubicBezTo>
                    <a:pt x="6659" y="8063"/>
                    <a:pt x="6737" y="8011"/>
                    <a:pt x="6766" y="7928"/>
                  </a:cubicBezTo>
                  <a:lnTo>
                    <a:pt x="8231" y="3707"/>
                  </a:lnTo>
                  <a:lnTo>
                    <a:pt x="9601" y="3707"/>
                  </a:lnTo>
                  <a:cubicBezTo>
                    <a:pt x="9679" y="3707"/>
                    <a:pt x="9751" y="3661"/>
                    <a:pt x="9784" y="3589"/>
                  </a:cubicBezTo>
                  <a:lnTo>
                    <a:pt x="11033" y="859"/>
                  </a:lnTo>
                  <a:lnTo>
                    <a:pt x="12429" y="8259"/>
                  </a:lnTo>
                  <a:cubicBezTo>
                    <a:pt x="12445" y="8350"/>
                    <a:pt x="12522" y="8418"/>
                    <a:pt x="12613" y="8423"/>
                  </a:cubicBezTo>
                  <a:cubicBezTo>
                    <a:pt x="12617" y="8424"/>
                    <a:pt x="12622" y="8424"/>
                    <a:pt x="12626" y="8424"/>
                  </a:cubicBezTo>
                  <a:cubicBezTo>
                    <a:pt x="12713" y="8424"/>
                    <a:pt x="12790" y="8367"/>
                    <a:pt x="12817" y="8284"/>
                  </a:cubicBezTo>
                  <a:lnTo>
                    <a:pt x="14285" y="3707"/>
                  </a:lnTo>
                  <a:lnTo>
                    <a:pt x="16191" y="3707"/>
                  </a:lnTo>
                  <a:cubicBezTo>
                    <a:pt x="16302" y="3707"/>
                    <a:pt x="16392" y="3617"/>
                    <a:pt x="16392" y="3506"/>
                  </a:cubicBezTo>
                  <a:cubicBezTo>
                    <a:pt x="16392" y="3395"/>
                    <a:pt x="16302" y="3306"/>
                    <a:pt x="16191" y="3306"/>
                  </a:cubicBezTo>
                  <a:lnTo>
                    <a:pt x="14138" y="3306"/>
                  </a:lnTo>
                  <a:cubicBezTo>
                    <a:pt x="14051" y="3306"/>
                    <a:pt x="13974" y="3361"/>
                    <a:pt x="13947" y="3444"/>
                  </a:cubicBezTo>
                  <a:lnTo>
                    <a:pt x="12677" y="7407"/>
                  </a:lnTo>
                  <a:lnTo>
                    <a:pt x="11310" y="164"/>
                  </a:lnTo>
                  <a:cubicBezTo>
                    <a:pt x="11295" y="77"/>
                    <a:pt x="11225" y="13"/>
                    <a:pt x="11137" y="1"/>
                  </a:cubicBezTo>
                  <a:cubicBezTo>
                    <a:pt x="11130" y="1"/>
                    <a:pt x="11123" y="0"/>
                    <a:pt x="11115" y="0"/>
                  </a:cubicBezTo>
                  <a:close/>
                </a:path>
              </a:pathLst>
            </a:custGeom>
            <a:solidFill>
              <a:srgbClr val="FFFFFF">
                <a:alpha val="40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" name="Google Shape;535;p37"/>
            <p:cNvSpPr/>
            <p:nvPr/>
          </p:nvSpPr>
          <p:spPr>
            <a:xfrm>
              <a:off x="7843225" y="2649075"/>
              <a:ext cx="1077307" cy="553625"/>
            </a:xfrm>
            <a:custGeom>
              <a:avLst/>
              <a:gdLst/>
              <a:ahLst/>
              <a:cxnLst/>
              <a:rect l="l" t="t" r="r" b="b"/>
              <a:pathLst>
                <a:path w="16393" h="8424" extrusionOk="0">
                  <a:moveTo>
                    <a:pt x="11115" y="0"/>
                  </a:moveTo>
                  <a:cubicBezTo>
                    <a:pt x="11038" y="0"/>
                    <a:pt x="10963" y="44"/>
                    <a:pt x="10931" y="118"/>
                  </a:cubicBezTo>
                  <a:lnTo>
                    <a:pt x="9472" y="3306"/>
                  </a:lnTo>
                  <a:lnTo>
                    <a:pt x="8088" y="3306"/>
                  </a:lnTo>
                  <a:cubicBezTo>
                    <a:pt x="8003" y="3306"/>
                    <a:pt x="7927" y="3359"/>
                    <a:pt x="7899" y="3440"/>
                  </a:cubicBezTo>
                  <a:lnTo>
                    <a:pt x="6625" y="7109"/>
                  </a:lnTo>
                  <a:lnTo>
                    <a:pt x="5260" y="521"/>
                  </a:lnTo>
                  <a:cubicBezTo>
                    <a:pt x="5242" y="437"/>
                    <a:pt x="5175" y="374"/>
                    <a:pt x="5090" y="362"/>
                  </a:cubicBezTo>
                  <a:cubicBezTo>
                    <a:pt x="5082" y="361"/>
                    <a:pt x="5073" y="361"/>
                    <a:pt x="5065" y="361"/>
                  </a:cubicBezTo>
                  <a:cubicBezTo>
                    <a:pt x="4990" y="361"/>
                    <a:pt x="4920" y="402"/>
                    <a:pt x="4885" y="470"/>
                  </a:cubicBezTo>
                  <a:lnTo>
                    <a:pt x="3428" y="3306"/>
                  </a:lnTo>
                  <a:lnTo>
                    <a:pt x="201" y="3306"/>
                  </a:lnTo>
                  <a:cubicBezTo>
                    <a:pt x="90" y="3306"/>
                    <a:pt x="1" y="3395"/>
                    <a:pt x="1" y="3506"/>
                  </a:cubicBezTo>
                  <a:cubicBezTo>
                    <a:pt x="1" y="3617"/>
                    <a:pt x="90" y="3707"/>
                    <a:pt x="201" y="3707"/>
                  </a:cubicBezTo>
                  <a:lnTo>
                    <a:pt x="3551" y="3707"/>
                  </a:lnTo>
                  <a:cubicBezTo>
                    <a:pt x="3626" y="3707"/>
                    <a:pt x="3695" y="3665"/>
                    <a:pt x="3730" y="3598"/>
                  </a:cubicBezTo>
                  <a:lnTo>
                    <a:pt x="4982" y="1159"/>
                  </a:lnTo>
                  <a:lnTo>
                    <a:pt x="6379" y="7903"/>
                  </a:lnTo>
                  <a:cubicBezTo>
                    <a:pt x="6397" y="7991"/>
                    <a:pt x="6472" y="8057"/>
                    <a:pt x="6563" y="8063"/>
                  </a:cubicBezTo>
                  <a:cubicBezTo>
                    <a:pt x="6566" y="8063"/>
                    <a:pt x="6569" y="8063"/>
                    <a:pt x="6573" y="8063"/>
                  </a:cubicBezTo>
                  <a:cubicBezTo>
                    <a:pt x="6659" y="8063"/>
                    <a:pt x="6737" y="8011"/>
                    <a:pt x="6766" y="7928"/>
                  </a:cubicBezTo>
                  <a:lnTo>
                    <a:pt x="8231" y="3707"/>
                  </a:lnTo>
                  <a:lnTo>
                    <a:pt x="9601" y="3707"/>
                  </a:lnTo>
                  <a:cubicBezTo>
                    <a:pt x="9679" y="3707"/>
                    <a:pt x="9751" y="3661"/>
                    <a:pt x="9784" y="3589"/>
                  </a:cubicBezTo>
                  <a:lnTo>
                    <a:pt x="11033" y="859"/>
                  </a:lnTo>
                  <a:lnTo>
                    <a:pt x="12429" y="8259"/>
                  </a:lnTo>
                  <a:cubicBezTo>
                    <a:pt x="12445" y="8350"/>
                    <a:pt x="12522" y="8418"/>
                    <a:pt x="12613" y="8423"/>
                  </a:cubicBezTo>
                  <a:cubicBezTo>
                    <a:pt x="12617" y="8424"/>
                    <a:pt x="12622" y="8424"/>
                    <a:pt x="12626" y="8424"/>
                  </a:cubicBezTo>
                  <a:cubicBezTo>
                    <a:pt x="12713" y="8424"/>
                    <a:pt x="12790" y="8367"/>
                    <a:pt x="12817" y="8284"/>
                  </a:cubicBezTo>
                  <a:lnTo>
                    <a:pt x="14285" y="3707"/>
                  </a:lnTo>
                  <a:lnTo>
                    <a:pt x="16191" y="3707"/>
                  </a:lnTo>
                  <a:cubicBezTo>
                    <a:pt x="16302" y="3707"/>
                    <a:pt x="16392" y="3617"/>
                    <a:pt x="16392" y="3506"/>
                  </a:cubicBezTo>
                  <a:cubicBezTo>
                    <a:pt x="16392" y="3395"/>
                    <a:pt x="16302" y="3306"/>
                    <a:pt x="16191" y="3306"/>
                  </a:cubicBezTo>
                  <a:lnTo>
                    <a:pt x="14138" y="3306"/>
                  </a:lnTo>
                  <a:cubicBezTo>
                    <a:pt x="14051" y="3306"/>
                    <a:pt x="13974" y="3361"/>
                    <a:pt x="13947" y="3444"/>
                  </a:cubicBezTo>
                  <a:lnTo>
                    <a:pt x="12677" y="7407"/>
                  </a:lnTo>
                  <a:lnTo>
                    <a:pt x="11310" y="164"/>
                  </a:lnTo>
                  <a:cubicBezTo>
                    <a:pt x="11295" y="77"/>
                    <a:pt x="11225" y="13"/>
                    <a:pt x="11137" y="1"/>
                  </a:cubicBezTo>
                  <a:cubicBezTo>
                    <a:pt x="11130" y="1"/>
                    <a:pt x="11123" y="0"/>
                    <a:pt x="11115" y="0"/>
                  </a:cubicBezTo>
                  <a:close/>
                </a:path>
              </a:pathLst>
            </a:custGeom>
            <a:solidFill>
              <a:srgbClr val="FFFFFF">
                <a:alpha val="40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" name="Google Shape;536;p37"/>
            <p:cNvSpPr/>
            <p:nvPr/>
          </p:nvSpPr>
          <p:spPr>
            <a:xfrm>
              <a:off x="5762503" y="2040489"/>
              <a:ext cx="1172881" cy="3000032"/>
            </a:xfrm>
            <a:custGeom>
              <a:avLst/>
              <a:gdLst/>
              <a:ahLst/>
              <a:cxnLst/>
              <a:rect l="l" t="t" r="r" b="b"/>
              <a:pathLst>
                <a:path w="11084" h="28351" extrusionOk="0">
                  <a:moveTo>
                    <a:pt x="216" y="0"/>
                  </a:moveTo>
                  <a:cubicBezTo>
                    <a:pt x="97" y="0"/>
                    <a:pt x="0" y="97"/>
                    <a:pt x="0" y="216"/>
                  </a:cubicBezTo>
                  <a:lnTo>
                    <a:pt x="0" y="25955"/>
                  </a:lnTo>
                  <a:cubicBezTo>
                    <a:pt x="0" y="27276"/>
                    <a:pt x="1075" y="28350"/>
                    <a:pt x="2395" y="28350"/>
                  </a:cubicBezTo>
                  <a:cubicBezTo>
                    <a:pt x="3717" y="28350"/>
                    <a:pt x="4791" y="27276"/>
                    <a:pt x="4791" y="25955"/>
                  </a:cubicBezTo>
                  <a:lnTo>
                    <a:pt x="4791" y="16268"/>
                  </a:lnTo>
                  <a:cubicBezTo>
                    <a:pt x="4791" y="14983"/>
                    <a:pt x="5835" y="13939"/>
                    <a:pt x="7119" y="13939"/>
                  </a:cubicBezTo>
                  <a:cubicBezTo>
                    <a:pt x="8256" y="13939"/>
                    <a:pt x="9222" y="14753"/>
                    <a:pt x="9414" y="15874"/>
                  </a:cubicBezTo>
                  <a:lnTo>
                    <a:pt x="10637" y="23007"/>
                  </a:lnTo>
                  <a:cubicBezTo>
                    <a:pt x="10654" y="23112"/>
                    <a:pt x="10746" y="23186"/>
                    <a:pt x="10849" y="23186"/>
                  </a:cubicBezTo>
                  <a:cubicBezTo>
                    <a:pt x="10861" y="23186"/>
                    <a:pt x="10873" y="23185"/>
                    <a:pt x="10886" y="23183"/>
                  </a:cubicBezTo>
                  <a:cubicBezTo>
                    <a:pt x="11004" y="23163"/>
                    <a:pt x="11083" y="23051"/>
                    <a:pt x="11063" y="22934"/>
                  </a:cubicBezTo>
                  <a:lnTo>
                    <a:pt x="9840" y="15801"/>
                  </a:lnTo>
                  <a:cubicBezTo>
                    <a:pt x="9613" y="14472"/>
                    <a:pt x="8468" y="13507"/>
                    <a:pt x="7120" y="13507"/>
                  </a:cubicBezTo>
                  <a:cubicBezTo>
                    <a:pt x="5598" y="13507"/>
                    <a:pt x="4358" y="14746"/>
                    <a:pt x="4358" y="16268"/>
                  </a:cubicBezTo>
                  <a:lnTo>
                    <a:pt x="4358" y="25955"/>
                  </a:lnTo>
                  <a:cubicBezTo>
                    <a:pt x="4358" y="27038"/>
                    <a:pt x="3478" y="27918"/>
                    <a:pt x="2395" y="27918"/>
                  </a:cubicBezTo>
                  <a:cubicBezTo>
                    <a:pt x="1312" y="27918"/>
                    <a:pt x="432" y="27038"/>
                    <a:pt x="432" y="25955"/>
                  </a:cubicBezTo>
                  <a:lnTo>
                    <a:pt x="432" y="216"/>
                  </a:lnTo>
                  <a:cubicBezTo>
                    <a:pt x="432" y="97"/>
                    <a:pt x="335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" name="Google Shape;537;p37"/>
            <p:cNvSpPr/>
            <p:nvPr/>
          </p:nvSpPr>
          <p:spPr>
            <a:xfrm>
              <a:off x="6838049" y="4076563"/>
              <a:ext cx="149097" cy="831937"/>
            </a:xfrm>
            <a:custGeom>
              <a:avLst/>
              <a:gdLst/>
              <a:ahLst/>
              <a:cxnLst/>
              <a:rect l="l" t="t" r="r" b="b"/>
              <a:pathLst>
                <a:path w="1409" h="7862" extrusionOk="0">
                  <a:moveTo>
                    <a:pt x="58" y="0"/>
                  </a:moveTo>
                  <a:cubicBezTo>
                    <a:pt x="56" y="0"/>
                    <a:pt x="53" y="0"/>
                    <a:pt x="50" y="1"/>
                  </a:cubicBezTo>
                  <a:cubicBezTo>
                    <a:pt x="20" y="6"/>
                    <a:pt x="1" y="34"/>
                    <a:pt x="6" y="63"/>
                  </a:cubicBezTo>
                  <a:lnTo>
                    <a:pt x="1297" y="7818"/>
                  </a:lnTo>
                  <a:cubicBezTo>
                    <a:pt x="1302" y="7843"/>
                    <a:pt x="1324" y="7862"/>
                    <a:pt x="1350" y="7862"/>
                  </a:cubicBezTo>
                  <a:lnTo>
                    <a:pt x="1359" y="7862"/>
                  </a:lnTo>
                  <a:cubicBezTo>
                    <a:pt x="1388" y="7857"/>
                    <a:pt x="1409" y="7829"/>
                    <a:pt x="1404" y="7799"/>
                  </a:cubicBezTo>
                  <a:lnTo>
                    <a:pt x="112" y="45"/>
                  </a:lnTo>
                  <a:cubicBezTo>
                    <a:pt x="108" y="19"/>
                    <a:pt x="8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" name="Google Shape;538;p37"/>
            <p:cNvSpPr/>
            <p:nvPr/>
          </p:nvSpPr>
          <p:spPr>
            <a:xfrm>
              <a:off x="6810747" y="4052119"/>
              <a:ext cx="145076" cy="504749"/>
            </a:xfrm>
            <a:custGeom>
              <a:avLst/>
              <a:gdLst/>
              <a:ahLst/>
              <a:cxnLst/>
              <a:rect l="l" t="t" r="r" b="b"/>
              <a:pathLst>
                <a:path w="1371" h="4770" extrusionOk="0">
                  <a:moveTo>
                    <a:pt x="350" y="0"/>
                  </a:moveTo>
                  <a:cubicBezTo>
                    <a:pt x="333" y="0"/>
                    <a:pt x="315" y="2"/>
                    <a:pt x="298" y="4"/>
                  </a:cubicBezTo>
                  <a:cubicBezTo>
                    <a:pt x="121" y="33"/>
                    <a:pt x="1" y="200"/>
                    <a:pt x="30" y="377"/>
                  </a:cubicBezTo>
                  <a:lnTo>
                    <a:pt x="702" y="4498"/>
                  </a:lnTo>
                  <a:cubicBezTo>
                    <a:pt x="728" y="4656"/>
                    <a:pt x="866" y="4769"/>
                    <a:pt x="1022" y="4769"/>
                  </a:cubicBezTo>
                  <a:cubicBezTo>
                    <a:pt x="1038" y="4769"/>
                    <a:pt x="1057" y="4768"/>
                    <a:pt x="1074" y="4765"/>
                  </a:cubicBezTo>
                  <a:cubicBezTo>
                    <a:pt x="1251" y="4736"/>
                    <a:pt x="1371" y="4570"/>
                    <a:pt x="1342" y="4393"/>
                  </a:cubicBezTo>
                  <a:lnTo>
                    <a:pt x="669" y="272"/>
                  </a:lnTo>
                  <a:cubicBezTo>
                    <a:pt x="643" y="114"/>
                    <a:pt x="505" y="0"/>
                    <a:pt x="3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" name="Google Shape;539;p37"/>
            <p:cNvSpPr/>
            <p:nvPr/>
          </p:nvSpPr>
          <p:spPr>
            <a:xfrm>
              <a:off x="6619426" y="4289155"/>
              <a:ext cx="569192" cy="146981"/>
            </a:xfrm>
            <a:custGeom>
              <a:avLst/>
              <a:gdLst/>
              <a:ahLst/>
              <a:cxnLst/>
              <a:rect l="l" t="t" r="r" b="b"/>
              <a:pathLst>
                <a:path w="5379" h="1389" extrusionOk="0">
                  <a:moveTo>
                    <a:pt x="4887" y="1"/>
                  </a:moveTo>
                  <a:cubicBezTo>
                    <a:pt x="4871" y="1"/>
                    <a:pt x="4855" y="2"/>
                    <a:pt x="4838" y="3"/>
                  </a:cubicBezTo>
                  <a:lnTo>
                    <a:pt x="445" y="455"/>
                  </a:lnTo>
                  <a:cubicBezTo>
                    <a:pt x="188" y="482"/>
                    <a:pt x="1" y="711"/>
                    <a:pt x="28" y="968"/>
                  </a:cubicBezTo>
                  <a:cubicBezTo>
                    <a:pt x="53" y="1209"/>
                    <a:pt x="256" y="1389"/>
                    <a:pt x="493" y="1389"/>
                  </a:cubicBezTo>
                  <a:cubicBezTo>
                    <a:pt x="509" y="1389"/>
                    <a:pt x="525" y="1388"/>
                    <a:pt x="541" y="1387"/>
                  </a:cubicBezTo>
                  <a:lnTo>
                    <a:pt x="4934" y="934"/>
                  </a:lnTo>
                  <a:cubicBezTo>
                    <a:pt x="5191" y="908"/>
                    <a:pt x="5378" y="678"/>
                    <a:pt x="5352" y="421"/>
                  </a:cubicBezTo>
                  <a:cubicBezTo>
                    <a:pt x="5328" y="180"/>
                    <a:pt x="5124" y="1"/>
                    <a:pt x="4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" name="Google Shape;540;p37"/>
            <p:cNvSpPr/>
            <p:nvPr/>
          </p:nvSpPr>
          <p:spPr>
            <a:xfrm>
              <a:off x="6636040" y="4378890"/>
              <a:ext cx="23915" cy="22116"/>
            </a:xfrm>
            <a:custGeom>
              <a:avLst/>
              <a:gdLst/>
              <a:ahLst/>
              <a:cxnLst/>
              <a:rect l="l" t="t" r="r" b="b"/>
              <a:pathLst>
                <a:path w="226" h="209" extrusionOk="0">
                  <a:moveTo>
                    <a:pt x="112" y="0"/>
                  </a:moveTo>
                  <a:cubicBezTo>
                    <a:pt x="63" y="0"/>
                    <a:pt x="19" y="36"/>
                    <a:pt x="10" y="86"/>
                  </a:cubicBezTo>
                  <a:cubicBezTo>
                    <a:pt x="0" y="143"/>
                    <a:pt x="37" y="197"/>
                    <a:pt x="94" y="206"/>
                  </a:cubicBezTo>
                  <a:cubicBezTo>
                    <a:pt x="100" y="208"/>
                    <a:pt x="106" y="208"/>
                    <a:pt x="113" y="208"/>
                  </a:cubicBezTo>
                  <a:cubicBezTo>
                    <a:pt x="162" y="208"/>
                    <a:pt x="206" y="173"/>
                    <a:pt x="215" y="123"/>
                  </a:cubicBezTo>
                  <a:cubicBezTo>
                    <a:pt x="225" y="67"/>
                    <a:pt x="187" y="12"/>
                    <a:pt x="131" y="2"/>
                  </a:cubicBezTo>
                  <a:cubicBezTo>
                    <a:pt x="124" y="1"/>
                    <a:pt x="118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" name="Google Shape;541;p37"/>
            <p:cNvSpPr/>
            <p:nvPr/>
          </p:nvSpPr>
          <p:spPr>
            <a:xfrm>
              <a:off x="6680061" y="4346509"/>
              <a:ext cx="23915" cy="22116"/>
            </a:xfrm>
            <a:custGeom>
              <a:avLst/>
              <a:gdLst/>
              <a:ahLst/>
              <a:cxnLst/>
              <a:rect l="l" t="t" r="r" b="b"/>
              <a:pathLst>
                <a:path w="226" h="209" extrusionOk="0">
                  <a:moveTo>
                    <a:pt x="114" y="1"/>
                  </a:moveTo>
                  <a:cubicBezTo>
                    <a:pt x="64" y="1"/>
                    <a:pt x="20" y="36"/>
                    <a:pt x="11" y="87"/>
                  </a:cubicBezTo>
                  <a:cubicBezTo>
                    <a:pt x="1" y="143"/>
                    <a:pt x="39" y="197"/>
                    <a:pt x="95" y="207"/>
                  </a:cubicBezTo>
                  <a:cubicBezTo>
                    <a:pt x="102" y="208"/>
                    <a:pt x="108" y="209"/>
                    <a:pt x="114" y="209"/>
                  </a:cubicBezTo>
                  <a:cubicBezTo>
                    <a:pt x="163" y="209"/>
                    <a:pt x="207" y="174"/>
                    <a:pt x="217" y="124"/>
                  </a:cubicBezTo>
                  <a:cubicBezTo>
                    <a:pt x="226" y="67"/>
                    <a:pt x="189" y="13"/>
                    <a:pt x="132" y="2"/>
                  </a:cubicBezTo>
                  <a:cubicBezTo>
                    <a:pt x="126" y="1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" name="Google Shape;542;p37"/>
            <p:cNvSpPr/>
            <p:nvPr/>
          </p:nvSpPr>
          <p:spPr>
            <a:xfrm>
              <a:off x="6686092" y="4402593"/>
              <a:ext cx="23915" cy="22116"/>
            </a:xfrm>
            <a:custGeom>
              <a:avLst/>
              <a:gdLst/>
              <a:ahLst/>
              <a:cxnLst/>
              <a:rect l="l" t="t" r="r" b="b"/>
              <a:pathLst>
                <a:path w="226" h="209" extrusionOk="0">
                  <a:moveTo>
                    <a:pt x="112" y="0"/>
                  </a:moveTo>
                  <a:cubicBezTo>
                    <a:pt x="63" y="0"/>
                    <a:pt x="20" y="36"/>
                    <a:pt x="10" y="86"/>
                  </a:cubicBezTo>
                  <a:cubicBezTo>
                    <a:pt x="0" y="143"/>
                    <a:pt x="38" y="196"/>
                    <a:pt x="95" y="207"/>
                  </a:cubicBezTo>
                  <a:cubicBezTo>
                    <a:pt x="101" y="208"/>
                    <a:pt x="107" y="208"/>
                    <a:pt x="113" y="208"/>
                  </a:cubicBezTo>
                  <a:cubicBezTo>
                    <a:pt x="163" y="208"/>
                    <a:pt x="206" y="173"/>
                    <a:pt x="215" y="122"/>
                  </a:cubicBezTo>
                  <a:cubicBezTo>
                    <a:pt x="225" y="66"/>
                    <a:pt x="187" y="12"/>
                    <a:pt x="131" y="2"/>
                  </a:cubicBezTo>
                  <a:cubicBezTo>
                    <a:pt x="125" y="1"/>
                    <a:pt x="118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" name="Google Shape;543;p37"/>
            <p:cNvSpPr/>
            <p:nvPr/>
          </p:nvSpPr>
          <p:spPr>
            <a:xfrm>
              <a:off x="7146511" y="4326086"/>
              <a:ext cx="23915" cy="22116"/>
            </a:xfrm>
            <a:custGeom>
              <a:avLst/>
              <a:gdLst/>
              <a:ahLst/>
              <a:cxnLst/>
              <a:rect l="l" t="t" r="r" b="b"/>
              <a:pathLst>
                <a:path w="226" h="209" extrusionOk="0">
                  <a:moveTo>
                    <a:pt x="112" y="0"/>
                  </a:moveTo>
                  <a:cubicBezTo>
                    <a:pt x="63" y="0"/>
                    <a:pt x="20" y="36"/>
                    <a:pt x="11" y="86"/>
                  </a:cubicBezTo>
                  <a:cubicBezTo>
                    <a:pt x="0" y="143"/>
                    <a:pt x="38" y="196"/>
                    <a:pt x="95" y="207"/>
                  </a:cubicBezTo>
                  <a:cubicBezTo>
                    <a:pt x="101" y="208"/>
                    <a:pt x="107" y="208"/>
                    <a:pt x="113" y="208"/>
                  </a:cubicBezTo>
                  <a:cubicBezTo>
                    <a:pt x="163" y="208"/>
                    <a:pt x="206" y="173"/>
                    <a:pt x="215" y="122"/>
                  </a:cubicBezTo>
                  <a:cubicBezTo>
                    <a:pt x="226" y="66"/>
                    <a:pt x="189" y="12"/>
                    <a:pt x="131" y="2"/>
                  </a:cubicBezTo>
                  <a:cubicBezTo>
                    <a:pt x="125" y="1"/>
                    <a:pt x="119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" name="Google Shape;544;p37"/>
            <p:cNvSpPr/>
            <p:nvPr/>
          </p:nvSpPr>
          <p:spPr>
            <a:xfrm>
              <a:off x="7100057" y="4303652"/>
              <a:ext cx="23915" cy="22116"/>
            </a:xfrm>
            <a:custGeom>
              <a:avLst/>
              <a:gdLst/>
              <a:ahLst/>
              <a:cxnLst/>
              <a:rect l="l" t="t" r="r" b="b"/>
              <a:pathLst>
                <a:path w="226" h="209" extrusionOk="0">
                  <a:moveTo>
                    <a:pt x="112" y="0"/>
                  </a:moveTo>
                  <a:cubicBezTo>
                    <a:pt x="63" y="0"/>
                    <a:pt x="20" y="36"/>
                    <a:pt x="11" y="86"/>
                  </a:cubicBezTo>
                  <a:cubicBezTo>
                    <a:pt x="0" y="143"/>
                    <a:pt x="38" y="196"/>
                    <a:pt x="95" y="207"/>
                  </a:cubicBezTo>
                  <a:cubicBezTo>
                    <a:pt x="101" y="208"/>
                    <a:pt x="107" y="208"/>
                    <a:pt x="113" y="208"/>
                  </a:cubicBezTo>
                  <a:cubicBezTo>
                    <a:pt x="163" y="208"/>
                    <a:pt x="206" y="173"/>
                    <a:pt x="215" y="122"/>
                  </a:cubicBezTo>
                  <a:cubicBezTo>
                    <a:pt x="225" y="66"/>
                    <a:pt x="188" y="12"/>
                    <a:pt x="131" y="2"/>
                  </a:cubicBezTo>
                  <a:cubicBezTo>
                    <a:pt x="125" y="1"/>
                    <a:pt x="118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" name="Google Shape;545;p37"/>
            <p:cNvSpPr/>
            <p:nvPr/>
          </p:nvSpPr>
          <p:spPr>
            <a:xfrm>
              <a:off x="7105983" y="4359736"/>
              <a:ext cx="23915" cy="22116"/>
            </a:xfrm>
            <a:custGeom>
              <a:avLst/>
              <a:gdLst/>
              <a:ahLst/>
              <a:cxnLst/>
              <a:rect l="l" t="t" r="r" b="b"/>
              <a:pathLst>
                <a:path w="226" h="209" extrusionOk="0">
                  <a:moveTo>
                    <a:pt x="113" y="0"/>
                  </a:moveTo>
                  <a:cubicBezTo>
                    <a:pt x="63" y="0"/>
                    <a:pt x="19" y="36"/>
                    <a:pt x="11" y="86"/>
                  </a:cubicBezTo>
                  <a:cubicBezTo>
                    <a:pt x="1" y="143"/>
                    <a:pt x="38" y="196"/>
                    <a:pt x="94" y="206"/>
                  </a:cubicBezTo>
                  <a:cubicBezTo>
                    <a:pt x="101" y="208"/>
                    <a:pt x="107" y="208"/>
                    <a:pt x="113" y="208"/>
                  </a:cubicBezTo>
                  <a:cubicBezTo>
                    <a:pt x="162" y="208"/>
                    <a:pt x="207" y="172"/>
                    <a:pt x="216" y="122"/>
                  </a:cubicBezTo>
                  <a:cubicBezTo>
                    <a:pt x="226" y="65"/>
                    <a:pt x="188" y="12"/>
                    <a:pt x="131" y="2"/>
                  </a:cubicBezTo>
                  <a:cubicBezTo>
                    <a:pt x="125" y="1"/>
                    <a:pt x="119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" name="Google Shape;546;p37"/>
            <p:cNvSpPr/>
            <p:nvPr/>
          </p:nvSpPr>
          <p:spPr>
            <a:xfrm>
              <a:off x="6576781" y="4103018"/>
              <a:ext cx="569192" cy="146981"/>
            </a:xfrm>
            <a:custGeom>
              <a:avLst/>
              <a:gdLst/>
              <a:ahLst/>
              <a:cxnLst/>
              <a:rect l="l" t="t" r="r" b="b"/>
              <a:pathLst>
                <a:path w="5379" h="1389" extrusionOk="0">
                  <a:moveTo>
                    <a:pt x="4886" y="0"/>
                  </a:moveTo>
                  <a:cubicBezTo>
                    <a:pt x="4870" y="0"/>
                    <a:pt x="4854" y="1"/>
                    <a:pt x="4838" y="3"/>
                  </a:cubicBezTo>
                  <a:lnTo>
                    <a:pt x="445" y="454"/>
                  </a:lnTo>
                  <a:cubicBezTo>
                    <a:pt x="188" y="481"/>
                    <a:pt x="1" y="711"/>
                    <a:pt x="27" y="968"/>
                  </a:cubicBezTo>
                  <a:cubicBezTo>
                    <a:pt x="51" y="1210"/>
                    <a:pt x="256" y="1388"/>
                    <a:pt x="493" y="1388"/>
                  </a:cubicBezTo>
                  <a:cubicBezTo>
                    <a:pt x="509" y="1388"/>
                    <a:pt x="525" y="1388"/>
                    <a:pt x="541" y="1386"/>
                  </a:cubicBezTo>
                  <a:lnTo>
                    <a:pt x="4934" y="934"/>
                  </a:lnTo>
                  <a:cubicBezTo>
                    <a:pt x="5191" y="908"/>
                    <a:pt x="5378" y="677"/>
                    <a:pt x="5351" y="420"/>
                  </a:cubicBezTo>
                  <a:cubicBezTo>
                    <a:pt x="5326" y="179"/>
                    <a:pt x="5123" y="0"/>
                    <a:pt x="48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" name="Google Shape;547;p37"/>
            <p:cNvSpPr/>
            <p:nvPr/>
          </p:nvSpPr>
          <p:spPr>
            <a:xfrm>
              <a:off x="6602601" y="4190743"/>
              <a:ext cx="23915" cy="22116"/>
            </a:xfrm>
            <a:custGeom>
              <a:avLst/>
              <a:gdLst/>
              <a:ahLst/>
              <a:cxnLst/>
              <a:rect l="l" t="t" r="r" b="b"/>
              <a:pathLst>
                <a:path w="226" h="209" extrusionOk="0">
                  <a:moveTo>
                    <a:pt x="115" y="0"/>
                  </a:moveTo>
                  <a:cubicBezTo>
                    <a:pt x="65" y="0"/>
                    <a:pt x="20" y="35"/>
                    <a:pt x="11" y="86"/>
                  </a:cubicBezTo>
                  <a:cubicBezTo>
                    <a:pt x="0" y="142"/>
                    <a:pt x="38" y="197"/>
                    <a:pt x="95" y="207"/>
                  </a:cubicBezTo>
                  <a:cubicBezTo>
                    <a:pt x="101" y="208"/>
                    <a:pt x="107" y="209"/>
                    <a:pt x="114" y="209"/>
                  </a:cubicBezTo>
                  <a:cubicBezTo>
                    <a:pt x="163" y="209"/>
                    <a:pt x="207" y="173"/>
                    <a:pt x="215" y="123"/>
                  </a:cubicBezTo>
                  <a:cubicBezTo>
                    <a:pt x="226" y="66"/>
                    <a:pt x="189" y="12"/>
                    <a:pt x="132" y="2"/>
                  </a:cubicBezTo>
                  <a:cubicBezTo>
                    <a:pt x="126" y="1"/>
                    <a:pt x="120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37"/>
            <p:cNvSpPr/>
            <p:nvPr/>
          </p:nvSpPr>
          <p:spPr>
            <a:xfrm>
              <a:off x="6646728" y="4158362"/>
              <a:ext cx="24021" cy="22222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3" y="0"/>
                  </a:moveTo>
                  <a:cubicBezTo>
                    <a:pt x="64" y="0"/>
                    <a:pt x="20" y="36"/>
                    <a:pt x="11" y="86"/>
                  </a:cubicBezTo>
                  <a:cubicBezTo>
                    <a:pt x="1" y="143"/>
                    <a:pt x="39" y="198"/>
                    <a:pt x="96" y="208"/>
                  </a:cubicBezTo>
                  <a:cubicBezTo>
                    <a:pt x="101" y="209"/>
                    <a:pt x="107" y="209"/>
                    <a:pt x="113" y="209"/>
                  </a:cubicBezTo>
                  <a:cubicBezTo>
                    <a:pt x="163" y="209"/>
                    <a:pt x="207" y="174"/>
                    <a:pt x="216" y="124"/>
                  </a:cubicBezTo>
                  <a:cubicBezTo>
                    <a:pt x="226" y="67"/>
                    <a:pt x="188" y="12"/>
                    <a:pt x="132" y="2"/>
                  </a:cubicBezTo>
                  <a:cubicBezTo>
                    <a:pt x="125" y="1"/>
                    <a:pt x="119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37"/>
            <p:cNvSpPr/>
            <p:nvPr/>
          </p:nvSpPr>
          <p:spPr>
            <a:xfrm>
              <a:off x="6652654" y="4214446"/>
              <a:ext cx="23915" cy="22116"/>
            </a:xfrm>
            <a:custGeom>
              <a:avLst/>
              <a:gdLst/>
              <a:ahLst/>
              <a:cxnLst/>
              <a:rect l="l" t="t" r="r" b="b"/>
              <a:pathLst>
                <a:path w="226" h="209" extrusionOk="0">
                  <a:moveTo>
                    <a:pt x="114" y="0"/>
                  </a:moveTo>
                  <a:cubicBezTo>
                    <a:pt x="64" y="0"/>
                    <a:pt x="20" y="36"/>
                    <a:pt x="11" y="86"/>
                  </a:cubicBezTo>
                  <a:cubicBezTo>
                    <a:pt x="0" y="143"/>
                    <a:pt x="38" y="196"/>
                    <a:pt x="95" y="206"/>
                  </a:cubicBezTo>
                  <a:cubicBezTo>
                    <a:pt x="101" y="208"/>
                    <a:pt x="108" y="208"/>
                    <a:pt x="114" y="208"/>
                  </a:cubicBezTo>
                  <a:cubicBezTo>
                    <a:pt x="163" y="208"/>
                    <a:pt x="207" y="173"/>
                    <a:pt x="216" y="123"/>
                  </a:cubicBezTo>
                  <a:cubicBezTo>
                    <a:pt x="226" y="67"/>
                    <a:pt x="189" y="12"/>
                    <a:pt x="132" y="2"/>
                  </a:cubicBezTo>
                  <a:cubicBezTo>
                    <a:pt x="126" y="1"/>
                    <a:pt x="120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" name="Google Shape;550;p37"/>
            <p:cNvSpPr/>
            <p:nvPr/>
          </p:nvSpPr>
          <p:spPr>
            <a:xfrm>
              <a:off x="7102808" y="4138574"/>
              <a:ext cx="24021" cy="22222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4" y="1"/>
                  </a:moveTo>
                  <a:cubicBezTo>
                    <a:pt x="64" y="1"/>
                    <a:pt x="20" y="36"/>
                    <a:pt x="11" y="86"/>
                  </a:cubicBezTo>
                  <a:cubicBezTo>
                    <a:pt x="1" y="143"/>
                    <a:pt x="38" y="197"/>
                    <a:pt x="95" y="208"/>
                  </a:cubicBezTo>
                  <a:cubicBezTo>
                    <a:pt x="101" y="209"/>
                    <a:pt x="107" y="209"/>
                    <a:pt x="113" y="209"/>
                  </a:cubicBezTo>
                  <a:cubicBezTo>
                    <a:pt x="163" y="209"/>
                    <a:pt x="207" y="174"/>
                    <a:pt x="216" y="123"/>
                  </a:cubicBezTo>
                  <a:cubicBezTo>
                    <a:pt x="226" y="67"/>
                    <a:pt x="188" y="12"/>
                    <a:pt x="132" y="2"/>
                  </a:cubicBezTo>
                  <a:cubicBezTo>
                    <a:pt x="126" y="1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" name="Google Shape;551;p37"/>
            <p:cNvSpPr/>
            <p:nvPr/>
          </p:nvSpPr>
          <p:spPr>
            <a:xfrm>
              <a:off x="7056354" y="4116246"/>
              <a:ext cx="24021" cy="22116"/>
            </a:xfrm>
            <a:custGeom>
              <a:avLst/>
              <a:gdLst/>
              <a:ahLst/>
              <a:cxnLst/>
              <a:rect l="l" t="t" r="r" b="b"/>
              <a:pathLst>
                <a:path w="227" h="209" extrusionOk="0">
                  <a:moveTo>
                    <a:pt x="113" y="0"/>
                  </a:moveTo>
                  <a:cubicBezTo>
                    <a:pt x="63" y="0"/>
                    <a:pt x="19" y="35"/>
                    <a:pt x="11" y="85"/>
                  </a:cubicBezTo>
                  <a:cubicBezTo>
                    <a:pt x="1" y="142"/>
                    <a:pt x="38" y="197"/>
                    <a:pt x="94" y="207"/>
                  </a:cubicBezTo>
                  <a:cubicBezTo>
                    <a:pt x="101" y="208"/>
                    <a:pt x="107" y="208"/>
                    <a:pt x="113" y="208"/>
                  </a:cubicBezTo>
                  <a:cubicBezTo>
                    <a:pt x="162" y="208"/>
                    <a:pt x="207" y="173"/>
                    <a:pt x="216" y="122"/>
                  </a:cubicBezTo>
                  <a:cubicBezTo>
                    <a:pt x="226" y="66"/>
                    <a:pt x="188" y="12"/>
                    <a:pt x="131" y="2"/>
                  </a:cubicBezTo>
                  <a:cubicBezTo>
                    <a:pt x="125" y="1"/>
                    <a:pt x="119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" name="Google Shape;552;p37"/>
            <p:cNvSpPr/>
            <p:nvPr/>
          </p:nvSpPr>
          <p:spPr>
            <a:xfrm>
              <a:off x="7062279" y="4172224"/>
              <a:ext cx="23915" cy="22222"/>
            </a:xfrm>
            <a:custGeom>
              <a:avLst/>
              <a:gdLst/>
              <a:ahLst/>
              <a:cxnLst/>
              <a:rect l="l" t="t" r="r" b="b"/>
              <a:pathLst>
                <a:path w="226" h="210" extrusionOk="0">
                  <a:moveTo>
                    <a:pt x="114" y="0"/>
                  </a:moveTo>
                  <a:cubicBezTo>
                    <a:pt x="64" y="0"/>
                    <a:pt x="20" y="35"/>
                    <a:pt x="11" y="86"/>
                  </a:cubicBezTo>
                  <a:cubicBezTo>
                    <a:pt x="0" y="143"/>
                    <a:pt x="38" y="197"/>
                    <a:pt x="95" y="207"/>
                  </a:cubicBezTo>
                  <a:cubicBezTo>
                    <a:pt x="101" y="209"/>
                    <a:pt x="107" y="209"/>
                    <a:pt x="114" y="209"/>
                  </a:cubicBezTo>
                  <a:cubicBezTo>
                    <a:pt x="163" y="209"/>
                    <a:pt x="206" y="173"/>
                    <a:pt x="215" y="123"/>
                  </a:cubicBezTo>
                  <a:cubicBezTo>
                    <a:pt x="226" y="67"/>
                    <a:pt x="188" y="12"/>
                    <a:pt x="131" y="2"/>
                  </a:cubicBezTo>
                  <a:cubicBezTo>
                    <a:pt x="125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" name="Google Shape;509;p37">
            <a:extLst>
              <a:ext uri="{FF2B5EF4-FFF2-40B4-BE49-F238E27FC236}">
                <a16:creationId xmlns:a16="http://schemas.microsoft.com/office/drawing/2014/main" id="{6DAAE9A4-C97F-9FA1-3DE6-78E1BDE22865}"/>
              </a:ext>
            </a:extLst>
          </p:cNvPr>
          <p:cNvSpPr txBox="1">
            <a:spLocks/>
          </p:cNvSpPr>
          <p:nvPr/>
        </p:nvSpPr>
        <p:spPr>
          <a:xfrm>
            <a:off x="1441455" y="328506"/>
            <a:ext cx="4286246" cy="10990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Font typeface="Hanken Grotesk Black"/>
              <a:buNone/>
              <a:defRPr sz="7000" b="0" i="0" u="none" strike="noStrike" cap="none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Font typeface="Hanken Grotesk Black"/>
              <a:buNone/>
              <a:defRPr sz="5000" b="0" i="0" u="none" strike="noStrike" cap="none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Font typeface="Hanken Grotesk Black"/>
              <a:buNone/>
              <a:defRPr sz="5000" b="0" i="0" u="none" strike="noStrike" cap="none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Font typeface="Hanken Grotesk Black"/>
              <a:buNone/>
              <a:defRPr sz="5000" b="0" i="0" u="none" strike="noStrike" cap="none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Font typeface="Hanken Grotesk Black"/>
              <a:buNone/>
              <a:defRPr sz="5000" b="0" i="0" u="none" strike="noStrike" cap="none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Font typeface="Hanken Grotesk Black"/>
              <a:buNone/>
              <a:defRPr sz="5000" b="0" i="0" u="none" strike="noStrike" cap="none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Font typeface="Hanken Grotesk Black"/>
              <a:buNone/>
              <a:defRPr sz="5000" b="0" i="0" u="none" strike="noStrike" cap="none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Font typeface="Hanken Grotesk Black"/>
              <a:buNone/>
              <a:defRPr sz="5000" b="0" i="0" u="none" strike="noStrike" cap="none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Font typeface="Hanken Grotesk Black"/>
              <a:buNone/>
              <a:defRPr sz="5000" b="0" i="0" u="none" strike="noStrike" cap="none">
                <a:solidFill>
                  <a:schemeClr val="lt2"/>
                </a:solidFill>
                <a:latin typeface="Hanken Grotesk Black"/>
                <a:ea typeface="Hanken Grotesk Black"/>
                <a:cs typeface="Hanken Grotesk Black"/>
                <a:sym typeface="Hanken Grotesk Black"/>
              </a:defRPr>
            </a:lvl9pPr>
          </a:lstStyle>
          <a:p>
            <a:pPr algn="r" rtl="1"/>
            <a:r>
              <a:rPr lang="fa-IR" sz="4400" dirty="0">
                <a:cs typeface="B Nazanin" panose="00000700000000000000" pitchFamily="2" charset="-78"/>
              </a:rPr>
              <a:t>قالب پاورپوینت </a:t>
            </a:r>
            <a:r>
              <a:rPr lang="fa-IR" sz="4400" dirty="0">
                <a:solidFill>
                  <a:srgbClr val="FF0000"/>
                </a:solidFill>
                <a:cs typeface="B Nazanin" panose="00000700000000000000" pitchFamily="2" charset="-78"/>
              </a:rPr>
              <a:t>خون</a:t>
            </a:r>
            <a:endParaRPr lang="fa-IR" sz="4400" dirty="0">
              <a:solidFill>
                <a:srgbClr val="FF0000"/>
              </a:solidFill>
              <a:latin typeface="Hanken Grotesk"/>
              <a:ea typeface="Hanken Grotesk"/>
              <a:cs typeface="B Nazanin" panose="00000700000000000000" pitchFamily="2" charset="-78"/>
              <a:sym typeface="Hanken Grotesk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ماموریت و چشم انداز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09" name="Google Shape;809;p47"/>
          <p:cNvSpPr txBox="1">
            <a:spLocks noGrp="1"/>
          </p:cNvSpPr>
          <p:nvPr>
            <p:ph type="subTitle" idx="1"/>
          </p:nvPr>
        </p:nvSpPr>
        <p:spPr>
          <a:xfrm>
            <a:off x="4806101" y="3095659"/>
            <a:ext cx="2758500" cy="122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0" name="Google Shape;810;p47"/>
          <p:cNvSpPr txBox="1">
            <a:spLocks noGrp="1"/>
          </p:cNvSpPr>
          <p:nvPr>
            <p:ph type="subTitle" idx="2"/>
          </p:nvPr>
        </p:nvSpPr>
        <p:spPr>
          <a:xfrm>
            <a:off x="1579410" y="3095659"/>
            <a:ext cx="2758500" cy="122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1" name="Google Shape;811;p47"/>
          <p:cNvSpPr txBox="1">
            <a:spLocks noGrp="1"/>
          </p:cNvSpPr>
          <p:nvPr>
            <p:ph type="subTitle" idx="3"/>
          </p:nvPr>
        </p:nvSpPr>
        <p:spPr>
          <a:xfrm>
            <a:off x="4806102" y="2798725"/>
            <a:ext cx="27585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چشم انداز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2" name="Google Shape;812;p47"/>
          <p:cNvSpPr txBox="1">
            <a:spLocks noGrp="1"/>
          </p:cNvSpPr>
          <p:nvPr>
            <p:ph type="subTitle" idx="4"/>
          </p:nvPr>
        </p:nvSpPr>
        <p:spPr>
          <a:xfrm>
            <a:off x="1579400" y="2798725"/>
            <a:ext cx="27585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ماموریت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3" name="Google Shape;813;p47"/>
          <p:cNvSpPr/>
          <p:nvPr/>
        </p:nvSpPr>
        <p:spPr>
          <a:xfrm>
            <a:off x="2462900" y="1503400"/>
            <a:ext cx="991500" cy="9915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4" name="Google Shape;814;p47"/>
          <p:cNvSpPr/>
          <p:nvPr/>
        </p:nvSpPr>
        <p:spPr>
          <a:xfrm>
            <a:off x="5689588" y="1513575"/>
            <a:ext cx="991500" cy="9915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15" name="Google Shape;815;p47"/>
          <p:cNvGrpSpPr/>
          <p:nvPr/>
        </p:nvGrpSpPr>
        <p:grpSpPr>
          <a:xfrm>
            <a:off x="5992388" y="1824169"/>
            <a:ext cx="385908" cy="370296"/>
            <a:chOff x="5822025" y="3319975"/>
            <a:chExt cx="243475" cy="233625"/>
          </a:xfrm>
        </p:grpSpPr>
        <p:sp>
          <p:nvSpPr>
            <p:cNvPr id="816" name="Google Shape;816;p47"/>
            <p:cNvSpPr/>
            <p:nvPr/>
          </p:nvSpPr>
          <p:spPr>
            <a:xfrm>
              <a:off x="5822025" y="3319975"/>
              <a:ext cx="69950" cy="233600"/>
            </a:xfrm>
            <a:custGeom>
              <a:avLst/>
              <a:gdLst/>
              <a:ahLst/>
              <a:cxnLst/>
              <a:rect l="l" t="t" r="r" b="b"/>
              <a:pathLst>
                <a:path w="2798" h="9344" extrusionOk="0">
                  <a:moveTo>
                    <a:pt x="686" y="285"/>
                  </a:moveTo>
                  <a:lnTo>
                    <a:pt x="686" y="1636"/>
                  </a:lnTo>
                  <a:lnTo>
                    <a:pt x="358" y="1636"/>
                  </a:lnTo>
                  <a:cubicBezTo>
                    <a:pt x="319" y="1636"/>
                    <a:pt x="287" y="1604"/>
                    <a:pt x="287" y="1565"/>
                  </a:cubicBezTo>
                  <a:lnTo>
                    <a:pt x="287" y="357"/>
                  </a:lnTo>
                  <a:cubicBezTo>
                    <a:pt x="287" y="317"/>
                    <a:pt x="319" y="285"/>
                    <a:pt x="358" y="285"/>
                  </a:cubicBezTo>
                  <a:close/>
                  <a:moveTo>
                    <a:pt x="1295" y="285"/>
                  </a:moveTo>
                  <a:lnTo>
                    <a:pt x="1295" y="1636"/>
                  </a:lnTo>
                  <a:lnTo>
                    <a:pt x="972" y="1636"/>
                  </a:lnTo>
                  <a:lnTo>
                    <a:pt x="972" y="285"/>
                  </a:lnTo>
                  <a:close/>
                  <a:moveTo>
                    <a:pt x="1903" y="285"/>
                  </a:moveTo>
                  <a:lnTo>
                    <a:pt x="1903" y="1636"/>
                  </a:lnTo>
                  <a:lnTo>
                    <a:pt x="1579" y="1636"/>
                  </a:lnTo>
                  <a:lnTo>
                    <a:pt x="1579" y="285"/>
                  </a:lnTo>
                  <a:close/>
                  <a:moveTo>
                    <a:pt x="2440" y="285"/>
                  </a:moveTo>
                  <a:cubicBezTo>
                    <a:pt x="2479" y="285"/>
                    <a:pt x="2512" y="317"/>
                    <a:pt x="2512" y="357"/>
                  </a:cubicBezTo>
                  <a:lnTo>
                    <a:pt x="2512" y="1565"/>
                  </a:lnTo>
                  <a:cubicBezTo>
                    <a:pt x="2511" y="1604"/>
                    <a:pt x="2479" y="1636"/>
                    <a:pt x="2440" y="1636"/>
                  </a:cubicBezTo>
                  <a:lnTo>
                    <a:pt x="2188" y="1636"/>
                  </a:lnTo>
                  <a:lnTo>
                    <a:pt x="2188" y="285"/>
                  </a:lnTo>
                  <a:close/>
                  <a:moveTo>
                    <a:pt x="2112" y="3995"/>
                  </a:moveTo>
                  <a:lnTo>
                    <a:pt x="2112" y="7323"/>
                  </a:lnTo>
                  <a:lnTo>
                    <a:pt x="667" y="7323"/>
                  </a:lnTo>
                  <a:lnTo>
                    <a:pt x="667" y="3995"/>
                  </a:lnTo>
                  <a:close/>
                  <a:moveTo>
                    <a:pt x="2112" y="7608"/>
                  </a:moveTo>
                  <a:lnTo>
                    <a:pt x="2112" y="8350"/>
                  </a:lnTo>
                  <a:cubicBezTo>
                    <a:pt x="2112" y="8749"/>
                    <a:pt x="1788" y="9074"/>
                    <a:pt x="1389" y="9074"/>
                  </a:cubicBezTo>
                  <a:cubicBezTo>
                    <a:pt x="1384" y="9074"/>
                    <a:pt x="1378" y="9074"/>
                    <a:pt x="1373" y="9074"/>
                  </a:cubicBezTo>
                  <a:cubicBezTo>
                    <a:pt x="978" y="9065"/>
                    <a:pt x="667" y="8733"/>
                    <a:pt x="667" y="8337"/>
                  </a:cubicBezTo>
                  <a:lnTo>
                    <a:pt x="667" y="7608"/>
                  </a:lnTo>
                  <a:close/>
                  <a:moveTo>
                    <a:pt x="358" y="1"/>
                  </a:moveTo>
                  <a:cubicBezTo>
                    <a:pt x="161" y="1"/>
                    <a:pt x="1" y="160"/>
                    <a:pt x="1" y="357"/>
                  </a:cubicBezTo>
                  <a:lnTo>
                    <a:pt x="1" y="1565"/>
                  </a:lnTo>
                  <a:cubicBezTo>
                    <a:pt x="1" y="1761"/>
                    <a:pt x="161" y="1922"/>
                    <a:pt x="358" y="1922"/>
                  </a:cubicBezTo>
                  <a:lnTo>
                    <a:pt x="381" y="1922"/>
                  </a:lnTo>
                  <a:lnTo>
                    <a:pt x="381" y="2162"/>
                  </a:lnTo>
                  <a:cubicBezTo>
                    <a:pt x="381" y="2235"/>
                    <a:pt x="434" y="2301"/>
                    <a:pt x="507" y="2309"/>
                  </a:cubicBezTo>
                  <a:cubicBezTo>
                    <a:pt x="513" y="2310"/>
                    <a:pt x="519" y="2310"/>
                    <a:pt x="524" y="2310"/>
                  </a:cubicBezTo>
                  <a:cubicBezTo>
                    <a:pt x="603" y="2310"/>
                    <a:pt x="667" y="2247"/>
                    <a:pt x="667" y="2167"/>
                  </a:cubicBezTo>
                  <a:lnTo>
                    <a:pt x="667" y="1940"/>
                  </a:lnTo>
                  <a:lnTo>
                    <a:pt x="2112" y="1940"/>
                  </a:lnTo>
                  <a:lnTo>
                    <a:pt x="2112" y="3709"/>
                  </a:lnTo>
                  <a:lnTo>
                    <a:pt x="667" y="3709"/>
                  </a:lnTo>
                  <a:lnTo>
                    <a:pt x="667" y="2760"/>
                  </a:lnTo>
                  <a:cubicBezTo>
                    <a:pt x="667" y="2687"/>
                    <a:pt x="615" y="2622"/>
                    <a:pt x="542" y="2613"/>
                  </a:cubicBezTo>
                  <a:cubicBezTo>
                    <a:pt x="536" y="2612"/>
                    <a:pt x="530" y="2612"/>
                    <a:pt x="524" y="2612"/>
                  </a:cubicBezTo>
                  <a:cubicBezTo>
                    <a:pt x="446" y="2612"/>
                    <a:pt x="381" y="2675"/>
                    <a:pt x="381" y="2755"/>
                  </a:cubicBezTo>
                  <a:lnTo>
                    <a:pt x="381" y="8317"/>
                  </a:lnTo>
                  <a:cubicBezTo>
                    <a:pt x="381" y="8880"/>
                    <a:pt x="834" y="9343"/>
                    <a:pt x="1390" y="9343"/>
                  </a:cubicBezTo>
                  <a:cubicBezTo>
                    <a:pt x="1408" y="9343"/>
                    <a:pt x="1426" y="9343"/>
                    <a:pt x="1444" y="9342"/>
                  </a:cubicBezTo>
                  <a:cubicBezTo>
                    <a:pt x="1974" y="9314"/>
                    <a:pt x="2398" y="8873"/>
                    <a:pt x="2398" y="8334"/>
                  </a:cubicBezTo>
                  <a:lnTo>
                    <a:pt x="2398" y="1922"/>
                  </a:lnTo>
                  <a:lnTo>
                    <a:pt x="2440" y="1922"/>
                  </a:lnTo>
                  <a:cubicBezTo>
                    <a:pt x="2638" y="1922"/>
                    <a:pt x="2797" y="1761"/>
                    <a:pt x="2797" y="1565"/>
                  </a:cubicBezTo>
                  <a:lnTo>
                    <a:pt x="2797" y="356"/>
                  </a:lnTo>
                  <a:cubicBezTo>
                    <a:pt x="2797" y="160"/>
                    <a:pt x="2637" y="1"/>
                    <a:pt x="2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47"/>
            <p:cNvSpPr/>
            <p:nvPr/>
          </p:nvSpPr>
          <p:spPr>
            <a:xfrm>
              <a:off x="5849800" y="3433625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1" y="212"/>
                    <a:pt x="67" y="285"/>
                    <a:pt x="153" y="285"/>
                  </a:cubicBezTo>
                  <a:lnTo>
                    <a:pt x="555" y="285"/>
                  </a:lnTo>
                  <a:cubicBezTo>
                    <a:pt x="627" y="285"/>
                    <a:pt x="693" y="233"/>
                    <a:pt x="701" y="161"/>
                  </a:cubicBezTo>
                  <a:cubicBezTo>
                    <a:pt x="712" y="74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47"/>
            <p:cNvSpPr/>
            <p:nvPr/>
          </p:nvSpPr>
          <p:spPr>
            <a:xfrm>
              <a:off x="5849800" y="3455475"/>
              <a:ext cx="17825" cy="7175"/>
            </a:xfrm>
            <a:custGeom>
              <a:avLst/>
              <a:gdLst/>
              <a:ahLst/>
              <a:cxnLst/>
              <a:rect l="l" t="t" r="r" b="b"/>
              <a:pathLst>
                <a:path w="713" h="287" extrusionOk="0">
                  <a:moveTo>
                    <a:pt x="158" y="0"/>
                  </a:moveTo>
                  <a:cubicBezTo>
                    <a:pt x="85" y="0"/>
                    <a:pt x="20" y="53"/>
                    <a:pt x="11" y="126"/>
                  </a:cubicBezTo>
                  <a:cubicBezTo>
                    <a:pt x="1" y="212"/>
                    <a:pt x="67" y="286"/>
                    <a:pt x="153" y="286"/>
                  </a:cubicBezTo>
                  <a:lnTo>
                    <a:pt x="555" y="286"/>
                  </a:lnTo>
                  <a:cubicBezTo>
                    <a:pt x="627" y="286"/>
                    <a:pt x="693" y="234"/>
                    <a:pt x="701" y="162"/>
                  </a:cubicBezTo>
                  <a:cubicBezTo>
                    <a:pt x="712" y="74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47"/>
            <p:cNvSpPr/>
            <p:nvPr/>
          </p:nvSpPr>
          <p:spPr>
            <a:xfrm>
              <a:off x="5849800" y="3476875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1" y="212"/>
                    <a:pt x="67" y="286"/>
                    <a:pt x="153" y="286"/>
                  </a:cubicBezTo>
                  <a:lnTo>
                    <a:pt x="555" y="286"/>
                  </a:lnTo>
                  <a:cubicBezTo>
                    <a:pt x="627" y="286"/>
                    <a:pt x="693" y="233"/>
                    <a:pt x="701" y="161"/>
                  </a:cubicBezTo>
                  <a:cubicBezTo>
                    <a:pt x="712" y="75"/>
                    <a:pt x="644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47"/>
            <p:cNvSpPr/>
            <p:nvPr/>
          </p:nvSpPr>
          <p:spPr>
            <a:xfrm>
              <a:off x="5909050" y="3319975"/>
              <a:ext cx="69925" cy="233625"/>
            </a:xfrm>
            <a:custGeom>
              <a:avLst/>
              <a:gdLst/>
              <a:ahLst/>
              <a:cxnLst/>
              <a:rect l="l" t="t" r="r" b="b"/>
              <a:pathLst>
                <a:path w="2797" h="9345" extrusionOk="0">
                  <a:moveTo>
                    <a:pt x="647" y="285"/>
                  </a:moveTo>
                  <a:lnTo>
                    <a:pt x="647" y="1636"/>
                  </a:lnTo>
                  <a:lnTo>
                    <a:pt x="303" y="1636"/>
                  </a:lnTo>
                  <a:cubicBezTo>
                    <a:pt x="263" y="1636"/>
                    <a:pt x="251" y="1582"/>
                    <a:pt x="286" y="1565"/>
                  </a:cubicBezTo>
                  <a:lnTo>
                    <a:pt x="286" y="357"/>
                  </a:lnTo>
                  <a:cubicBezTo>
                    <a:pt x="286" y="317"/>
                    <a:pt x="318" y="285"/>
                    <a:pt x="358" y="285"/>
                  </a:cubicBezTo>
                  <a:close/>
                  <a:moveTo>
                    <a:pt x="1256" y="285"/>
                  </a:moveTo>
                  <a:lnTo>
                    <a:pt x="1256" y="1636"/>
                  </a:lnTo>
                  <a:lnTo>
                    <a:pt x="933" y="1636"/>
                  </a:lnTo>
                  <a:lnTo>
                    <a:pt x="933" y="285"/>
                  </a:lnTo>
                  <a:close/>
                  <a:moveTo>
                    <a:pt x="1864" y="285"/>
                  </a:moveTo>
                  <a:lnTo>
                    <a:pt x="1864" y="1636"/>
                  </a:lnTo>
                  <a:lnTo>
                    <a:pt x="1542" y="1636"/>
                  </a:lnTo>
                  <a:lnTo>
                    <a:pt x="1542" y="285"/>
                  </a:lnTo>
                  <a:close/>
                  <a:moveTo>
                    <a:pt x="2421" y="285"/>
                  </a:moveTo>
                  <a:cubicBezTo>
                    <a:pt x="2460" y="285"/>
                    <a:pt x="2492" y="317"/>
                    <a:pt x="2492" y="357"/>
                  </a:cubicBezTo>
                  <a:lnTo>
                    <a:pt x="2492" y="1565"/>
                  </a:lnTo>
                  <a:cubicBezTo>
                    <a:pt x="2492" y="1604"/>
                    <a:pt x="2460" y="1636"/>
                    <a:pt x="2421" y="1636"/>
                  </a:cubicBezTo>
                  <a:lnTo>
                    <a:pt x="2149" y="1636"/>
                  </a:lnTo>
                  <a:lnTo>
                    <a:pt x="2149" y="285"/>
                  </a:lnTo>
                  <a:close/>
                  <a:moveTo>
                    <a:pt x="2111" y="1940"/>
                  </a:moveTo>
                  <a:lnTo>
                    <a:pt x="2111" y="3709"/>
                  </a:lnTo>
                  <a:lnTo>
                    <a:pt x="666" y="3709"/>
                  </a:lnTo>
                  <a:lnTo>
                    <a:pt x="666" y="1940"/>
                  </a:lnTo>
                  <a:close/>
                  <a:moveTo>
                    <a:pt x="2111" y="7608"/>
                  </a:moveTo>
                  <a:lnTo>
                    <a:pt x="2111" y="8337"/>
                  </a:lnTo>
                  <a:cubicBezTo>
                    <a:pt x="2111" y="8732"/>
                    <a:pt x="1801" y="9065"/>
                    <a:pt x="1406" y="9074"/>
                  </a:cubicBezTo>
                  <a:cubicBezTo>
                    <a:pt x="1400" y="9074"/>
                    <a:pt x="1395" y="9074"/>
                    <a:pt x="1389" y="9074"/>
                  </a:cubicBezTo>
                  <a:cubicBezTo>
                    <a:pt x="990" y="9074"/>
                    <a:pt x="666" y="8749"/>
                    <a:pt x="666" y="8349"/>
                  </a:cubicBezTo>
                  <a:lnTo>
                    <a:pt x="666" y="7608"/>
                  </a:lnTo>
                  <a:close/>
                  <a:moveTo>
                    <a:pt x="358" y="1"/>
                  </a:moveTo>
                  <a:cubicBezTo>
                    <a:pt x="160" y="1"/>
                    <a:pt x="1" y="160"/>
                    <a:pt x="1" y="357"/>
                  </a:cubicBezTo>
                  <a:lnTo>
                    <a:pt x="1" y="1565"/>
                  </a:lnTo>
                  <a:cubicBezTo>
                    <a:pt x="1" y="1761"/>
                    <a:pt x="160" y="1922"/>
                    <a:pt x="358" y="1922"/>
                  </a:cubicBezTo>
                  <a:lnTo>
                    <a:pt x="382" y="1922"/>
                  </a:lnTo>
                  <a:lnTo>
                    <a:pt x="382" y="8317"/>
                  </a:lnTo>
                  <a:cubicBezTo>
                    <a:pt x="382" y="8880"/>
                    <a:pt x="834" y="9344"/>
                    <a:pt x="1389" y="9344"/>
                  </a:cubicBezTo>
                  <a:cubicBezTo>
                    <a:pt x="1407" y="9344"/>
                    <a:pt x="1425" y="9344"/>
                    <a:pt x="1443" y="9343"/>
                  </a:cubicBezTo>
                  <a:cubicBezTo>
                    <a:pt x="1973" y="9314"/>
                    <a:pt x="2397" y="8873"/>
                    <a:pt x="2397" y="8334"/>
                  </a:cubicBezTo>
                  <a:lnTo>
                    <a:pt x="2397" y="5644"/>
                  </a:lnTo>
                  <a:cubicBezTo>
                    <a:pt x="2397" y="5571"/>
                    <a:pt x="2345" y="5507"/>
                    <a:pt x="2273" y="5497"/>
                  </a:cubicBezTo>
                  <a:cubicBezTo>
                    <a:pt x="2267" y="5497"/>
                    <a:pt x="2261" y="5496"/>
                    <a:pt x="2255" y="5496"/>
                  </a:cubicBezTo>
                  <a:cubicBezTo>
                    <a:pt x="2176" y="5496"/>
                    <a:pt x="2112" y="5560"/>
                    <a:pt x="2112" y="5639"/>
                  </a:cubicBezTo>
                  <a:lnTo>
                    <a:pt x="2112" y="7323"/>
                  </a:lnTo>
                  <a:lnTo>
                    <a:pt x="666" y="7323"/>
                  </a:lnTo>
                  <a:lnTo>
                    <a:pt x="666" y="3995"/>
                  </a:lnTo>
                  <a:lnTo>
                    <a:pt x="2112" y="3995"/>
                  </a:lnTo>
                  <a:lnTo>
                    <a:pt x="2112" y="5069"/>
                  </a:lnTo>
                  <a:cubicBezTo>
                    <a:pt x="2112" y="5141"/>
                    <a:pt x="2165" y="5206"/>
                    <a:pt x="2237" y="5215"/>
                  </a:cubicBezTo>
                  <a:cubicBezTo>
                    <a:pt x="2243" y="5215"/>
                    <a:pt x="2249" y="5216"/>
                    <a:pt x="2256" y="5216"/>
                  </a:cubicBezTo>
                  <a:cubicBezTo>
                    <a:pt x="2334" y="5216"/>
                    <a:pt x="2397" y="5152"/>
                    <a:pt x="2397" y="5074"/>
                  </a:cubicBezTo>
                  <a:lnTo>
                    <a:pt x="2397" y="1940"/>
                  </a:lnTo>
                  <a:lnTo>
                    <a:pt x="2439" y="1922"/>
                  </a:lnTo>
                  <a:cubicBezTo>
                    <a:pt x="2637" y="1922"/>
                    <a:pt x="2796" y="1761"/>
                    <a:pt x="2796" y="1565"/>
                  </a:cubicBezTo>
                  <a:lnTo>
                    <a:pt x="2796" y="356"/>
                  </a:lnTo>
                  <a:cubicBezTo>
                    <a:pt x="2796" y="160"/>
                    <a:pt x="2636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47"/>
            <p:cNvSpPr/>
            <p:nvPr/>
          </p:nvSpPr>
          <p:spPr>
            <a:xfrm>
              <a:off x="5936600" y="3433625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0" y="212"/>
                    <a:pt x="67" y="285"/>
                    <a:pt x="153" y="285"/>
                  </a:cubicBezTo>
                  <a:lnTo>
                    <a:pt x="555" y="285"/>
                  </a:lnTo>
                  <a:cubicBezTo>
                    <a:pt x="627" y="285"/>
                    <a:pt x="693" y="234"/>
                    <a:pt x="701" y="161"/>
                  </a:cubicBezTo>
                  <a:cubicBezTo>
                    <a:pt x="712" y="74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" name="Google Shape;822;p47"/>
            <p:cNvSpPr/>
            <p:nvPr/>
          </p:nvSpPr>
          <p:spPr>
            <a:xfrm>
              <a:off x="5936600" y="3455500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0" y="211"/>
                    <a:pt x="67" y="285"/>
                    <a:pt x="153" y="285"/>
                  </a:cubicBezTo>
                  <a:lnTo>
                    <a:pt x="555" y="285"/>
                  </a:lnTo>
                  <a:cubicBezTo>
                    <a:pt x="627" y="285"/>
                    <a:pt x="693" y="233"/>
                    <a:pt x="701" y="161"/>
                  </a:cubicBezTo>
                  <a:cubicBezTo>
                    <a:pt x="712" y="73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47"/>
            <p:cNvSpPr/>
            <p:nvPr/>
          </p:nvSpPr>
          <p:spPr>
            <a:xfrm>
              <a:off x="5936600" y="3476875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0" y="212"/>
                    <a:pt x="67" y="286"/>
                    <a:pt x="153" y="286"/>
                  </a:cubicBezTo>
                  <a:lnTo>
                    <a:pt x="555" y="286"/>
                  </a:lnTo>
                  <a:cubicBezTo>
                    <a:pt x="627" y="286"/>
                    <a:pt x="693" y="233"/>
                    <a:pt x="701" y="161"/>
                  </a:cubicBezTo>
                  <a:cubicBezTo>
                    <a:pt x="712" y="75"/>
                    <a:pt x="644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" name="Google Shape;824;p47"/>
            <p:cNvSpPr/>
            <p:nvPr/>
          </p:nvSpPr>
          <p:spPr>
            <a:xfrm>
              <a:off x="5995600" y="3319975"/>
              <a:ext cx="69900" cy="233625"/>
            </a:xfrm>
            <a:custGeom>
              <a:avLst/>
              <a:gdLst/>
              <a:ahLst/>
              <a:cxnLst/>
              <a:rect l="l" t="t" r="r" b="b"/>
              <a:pathLst>
                <a:path w="2796" h="9345" extrusionOk="0">
                  <a:moveTo>
                    <a:pt x="666" y="285"/>
                  </a:moveTo>
                  <a:lnTo>
                    <a:pt x="666" y="1636"/>
                  </a:lnTo>
                  <a:lnTo>
                    <a:pt x="357" y="1636"/>
                  </a:lnTo>
                  <a:cubicBezTo>
                    <a:pt x="317" y="1636"/>
                    <a:pt x="285" y="1604"/>
                    <a:pt x="285" y="1565"/>
                  </a:cubicBezTo>
                  <a:lnTo>
                    <a:pt x="285" y="357"/>
                  </a:lnTo>
                  <a:cubicBezTo>
                    <a:pt x="285" y="317"/>
                    <a:pt x="317" y="285"/>
                    <a:pt x="357" y="285"/>
                  </a:cubicBezTo>
                  <a:close/>
                  <a:moveTo>
                    <a:pt x="1275" y="285"/>
                  </a:moveTo>
                  <a:lnTo>
                    <a:pt x="1275" y="1636"/>
                  </a:lnTo>
                  <a:lnTo>
                    <a:pt x="951" y="1636"/>
                  </a:lnTo>
                  <a:lnTo>
                    <a:pt x="951" y="285"/>
                  </a:lnTo>
                  <a:close/>
                  <a:moveTo>
                    <a:pt x="1883" y="285"/>
                  </a:moveTo>
                  <a:lnTo>
                    <a:pt x="1883" y="1636"/>
                  </a:lnTo>
                  <a:lnTo>
                    <a:pt x="1560" y="1636"/>
                  </a:lnTo>
                  <a:lnTo>
                    <a:pt x="1560" y="285"/>
                  </a:lnTo>
                  <a:close/>
                  <a:moveTo>
                    <a:pt x="2439" y="285"/>
                  </a:moveTo>
                  <a:cubicBezTo>
                    <a:pt x="2479" y="285"/>
                    <a:pt x="2511" y="317"/>
                    <a:pt x="2511" y="357"/>
                  </a:cubicBezTo>
                  <a:lnTo>
                    <a:pt x="2511" y="1565"/>
                  </a:lnTo>
                  <a:cubicBezTo>
                    <a:pt x="2511" y="1604"/>
                    <a:pt x="2478" y="1636"/>
                    <a:pt x="2439" y="1636"/>
                  </a:cubicBezTo>
                  <a:lnTo>
                    <a:pt x="2169" y="1636"/>
                  </a:lnTo>
                  <a:lnTo>
                    <a:pt x="2169" y="285"/>
                  </a:lnTo>
                  <a:close/>
                  <a:moveTo>
                    <a:pt x="2130" y="1940"/>
                  </a:moveTo>
                  <a:lnTo>
                    <a:pt x="2130" y="3709"/>
                  </a:lnTo>
                  <a:lnTo>
                    <a:pt x="685" y="3709"/>
                  </a:lnTo>
                  <a:lnTo>
                    <a:pt x="685" y="1940"/>
                  </a:lnTo>
                  <a:close/>
                  <a:moveTo>
                    <a:pt x="2130" y="3995"/>
                  </a:moveTo>
                  <a:lnTo>
                    <a:pt x="2130" y="7323"/>
                  </a:lnTo>
                  <a:lnTo>
                    <a:pt x="685" y="7323"/>
                  </a:lnTo>
                  <a:lnTo>
                    <a:pt x="685" y="3995"/>
                  </a:lnTo>
                  <a:close/>
                  <a:moveTo>
                    <a:pt x="2130" y="7608"/>
                  </a:moveTo>
                  <a:lnTo>
                    <a:pt x="2130" y="8350"/>
                  </a:lnTo>
                  <a:cubicBezTo>
                    <a:pt x="2130" y="8749"/>
                    <a:pt x="1806" y="9074"/>
                    <a:pt x="1408" y="9074"/>
                  </a:cubicBezTo>
                  <a:cubicBezTo>
                    <a:pt x="1402" y="9074"/>
                    <a:pt x="1397" y="9074"/>
                    <a:pt x="1391" y="9074"/>
                  </a:cubicBezTo>
                  <a:cubicBezTo>
                    <a:pt x="996" y="9065"/>
                    <a:pt x="685" y="8733"/>
                    <a:pt x="685" y="8337"/>
                  </a:cubicBezTo>
                  <a:lnTo>
                    <a:pt x="685" y="7608"/>
                  </a:lnTo>
                  <a:close/>
                  <a:moveTo>
                    <a:pt x="357" y="1"/>
                  </a:moveTo>
                  <a:cubicBezTo>
                    <a:pt x="160" y="1"/>
                    <a:pt x="1" y="160"/>
                    <a:pt x="1" y="357"/>
                  </a:cubicBezTo>
                  <a:lnTo>
                    <a:pt x="1" y="1565"/>
                  </a:lnTo>
                  <a:cubicBezTo>
                    <a:pt x="1" y="1761"/>
                    <a:pt x="160" y="1922"/>
                    <a:pt x="357" y="1922"/>
                  </a:cubicBezTo>
                  <a:lnTo>
                    <a:pt x="400" y="1922"/>
                  </a:lnTo>
                  <a:lnTo>
                    <a:pt x="400" y="8317"/>
                  </a:lnTo>
                  <a:cubicBezTo>
                    <a:pt x="400" y="8880"/>
                    <a:pt x="853" y="9344"/>
                    <a:pt x="1409" y="9344"/>
                  </a:cubicBezTo>
                  <a:cubicBezTo>
                    <a:pt x="1426" y="9344"/>
                    <a:pt x="1444" y="9344"/>
                    <a:pt x="1462" y="9343"/>
                  </a:cubicBezTo>
                  <a:cubicBezTo>
                    <a:pt x="1993" y="9314"/>
                    <a:pt x="2415" y="8873"/>
                    <a:pt x="2415" y="8334"/>
                  </a:cubicBezTo>
                  <a:lnTo>
                    <a:pt x="2415" y="1922"/>
                  </a:lnTo>
                  <a:lnTo>
                    <a:pt x="2439" y="1922"/>
                  </a:lnTo>
                  <a:cubicBezTo>
                    <a:pt x="2636" y="1922"/>
                    <a:pt x="2796" y="1762"/>
                    <a:pt x="2796" y="1565"/>
                  </a:cubicBezTo>
                  <a:lnTo>
                    <a:pt x="2796" y="356"/>
                  </a:lnTo>
                  <a:cubicBezTo>
                    <a:pt x="2796" y="160"/>
                    <a:pt x="2635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" name="Google Shape;825;p47"/>
            <p:cNvSpPr/>
            <p:nvPr/>
          </p:nvSpPr>
          <p:spPr>
            <a:xfrm>
              <a:off x="6023400" y="3433625"/>
              <a:ext cx="17800" cy="7150"/>
            </a:xfrm>
            <a:custGeom>
              <a:avLst/>
              <a:gdLst/>
              <a:ahLst/>
              <a:cxnLst/>
              <a:rect l="l" t="t" r="r" b="b"/>
              <a:pathLst>
                <a:path w="712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0" y="212"/>
                    <a:pt x="67" y="285"/>
                    <a:pt x="153" y="285"/>
                  </a:cubicBezTo>
                  <a:lnTo>
                    <a:pt x="555" y="285"/>
                  </a:lnTo>
                  <a:cubicBezTo>
                    <a:pt x="627" y="285"/>
                    <a:pt x="692" y="233"/>
                    <a:pt x="701" y="161"/>
                  </a:cubicBezTo>
                  <a:cubicBezTo>
                    <a:pt x="712" y="74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" name="Google Shape;826;p47"/>
            <p:cNvSpPr/>
            <p:nvPr/>
          </p:nvSpPr>
          <p:spPr>
            <a:xfrm>
              <a:off x="6023400" y="3455475"/>
              <a:ext cx="17800" cy="7175"/>
            </a:xfrm>
            <a:custGeom>
              <a:avLst/>
              <a:gdLst/>
              <a:ahLst/>
              <a:cxnLst/>
              <a:rect l="l" t="t" r="r" b="b"/>
              <a:pathLst>
                <a:path w="712" h="287" extrusionOk="0">
                  <a:moveTo>
                    <a:pt x="158" y="0"/>
                  </a:moveTo>
                  <a:cubicBezTo>
                    <a:pt x="85" y="0"/>
                    <a:pt x="20" y="53"/>
                    <a:pt x="11" y="126"/>
                  </a:cubicBezTo>
                  <a:cubicBezTo>
                    <a:pt x="0" y="212"/>
                    <a:pt x="67" y="286"/>
                    <a:pt x="153" y="286"/>
                  </a:cubicBezTo>
                  <a:lnTo>
                    <a:pt x="555" y="286"/>
                  </a:lnTo>
                  <a:cubicBezTo>
                    <a:pt x="627" y="286"/>
                    <a:pt x="692" y="234"/>
                    <a:pt x="701" y="162"/>
                  </a:cubicBezTo>
                  <a:cubicBezTo>
                    <a:pt x="712" y="74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" name="Google Shape;827;p47"/>
            <p:cNvSpPr/>
            <p:nvPr/>
          </p:nvSpPr>
          <p:spPr>
            <a:xfrm>
              <a:off x="6023400" y="3476875"/>
              <a:ext cx="17800" cy="7150"/>
            </a:xfrm>
            <a:custGeom>
              <a:avLst/>
              <a:gdLst/>
              <a:ahLst/>
              <a:cxnLst/>
              <a:rect l="l" t="t" r="r" b="b"/>
              <a:pathLst>
                <a:path w="712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0" y="212"/>
                    <a:pt x="67" y="286"/>
                    <a:pt x="153" y="286"/>
                  </a:cubicBezTo>
                  <a:lnTo>
                    <a:pt x="555" y="286"/>
                  </a:lnTo>
                  <a:cubicBezTo>
                    <a:pt x="627" y="286"/>
                    <a:pt x="692" y="233"/>
                    <a:pt x="701" y="161"/>
                  </a:cubicBezTo>
                  <a:cubicBezTo>
                    <a:pt x="712" y="75"/>
                    <a:pt x="644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8" name="Google Shape;828;p47"/>
          <p:cNvGrpSpPr/>
          <p:nvPr/>
        </p:nvGrpSpPr>
        <p:grpSpPr>
          <a:xfrm>
            <a:off x="2765710" y="1806216"/>
            <a:ext cx="385884" cy="385884"/>
            <a:chOff x="2077025" y="1530025"/>
            <a:chExt cx="243475" cy="243475"/>
          </a:xfrm>
        </p:grpSpPr>
        <p:sp>
          <p:nvSpPr>
            <p:cNvPr id="829" name="Google Shape;829;p47"/>
            <p:cNvSpPr/>
            <p:nvPr/>
          </p:nvSpPr>
          <p:spPr>
            <a:xfrm>
              <a:off x="2077025" y="1530025"/>
              <a:ext cx="243475" cy="243475"/>
            </a:xfrm>
            <a:custGeom>
              <a:avLst/>
              <a:gdLst/>
              <a:ahLst/>
              <a:cxnLst/>
              <a:rect l="l" t="t" r="r" b="b"/>
              <a:pathLst>
                <a:path w="9739" h="9739" extrusionOk="0">
                  <a:moveTo>
                    <a:pt x="4607" y="3256"/>
                  </a:moveTo>
                  <a:cubicBezTo>
                    <a:pt x="4783" y="3256"/>
                    <a:pt x="4926" y="3398"/>
                    <a:pt x="4926" y="3574"/>
                  </a:cubicBezTo>
                  <a:cubicBezTo>
                    <a:pt x="4926" y="3750"/>
                    <a:pt x="4783" y="3893"/>
                    <a:pt x="4607" y="3893"/>
                  </a:cubicBezTo>
                  <a:cubicBezTo>
                    <a:pt x="4431" y="3893"/>
                    <a:pt x="4288" y="3750"/>
                    <a:pt x="4288" y="3574"/>
                  </a:cubicBezTo>
                  <a:cubicBezTo>
                    <a:pt x="4288" y="3526"/>
                    <a:pt x="4299" y="3480"/>
                    <a:pt x="4319" y="3439"/>
                  </a:cubicBezTo>
                  <a:lnTo>
                    <a:pt x="4476" y="3637"/>
                  </a:lnTo>
                  <a:cubicBezTo>
                    <a:pt x="4504" y="3672"/>
                    <a:pt x="4546" y="3691"/>
                    <a:pt x="4588" y="3691"/>
                  </a:cubicBezTo>
                  <a:cubicBezTo>
                    <a:pt x="4619" y="3691"/>
                    <a:pt x="4650" y="3681"/>
                    <a:pt x="4677" y="3660"/>
                  </a:cubicBezTo>
                  <a:cubicBezTo>
                    <a:pt x="4738" y="3611"/>
                    <a:pt x="4749" y="3521"/>
                    <a:pt x="4699" y="3459"/>
                  </a:cubicBezTo>
                  <a:lnTo>
                    <a:pt x="4542" y="3262"/>
                  </a:lnTo>
                  <a:cubicBezTo>
                    <a:pt x="4564" y="3258"/>
                    <a:pt x="4584" y="3256"/>
                    <a:pt x="4607" y="3256"/>
                  </a:cubicBezTo>
                  <a:close/>
                  <a:moveTo>
                    <a:pt x="4869" y="2341"/>
                  </a:moveTo>
                  <a:cubicBezTo>
                    <a:pt x="6264" y="2341"/>
                    <a:pt x="7398" y="3476"/>
                    <a:pt x="7398" y="4870"/>
                  </a:cubicBezTo>
                  <a:cubicBezTo>
                    <a:pt x="7398" y="6265"/>
                    <a:pt x="6264" y="7399"/>
                    <a:pt x="4869" y="7399"/>
                  </a:cubicBezTo>
                  <a:cubicBezTo>
                    <a:pt x="3475" y="7399"/>
                    <a:pt x="2340" y="6265"/>
                    <a:pt x="2340" y="4870"/>
                  </a:cubicBezTo>
                  <a:cubicBezTo>
                    <a:pt x="2340" y="3904"/>
                    <a:pt x="2884" y="3063"/>
                    <a:pt x="3682" y="2637"/>
                  </a:cubicBezTo>
                  <a:lnTo>
                    <a:pt x="4131" y="3202"/>
                  </a:lnTo>
                  <a:cubicBezTo>
                    <a:pt x="4050" y="3305"/>
                    <a:pt x="4003" y="3433"/>
                    <a:pt x="4003" y="3574"/>
                  </a:cubicBezTo>
                  <a:cubicBezTo>
                    <a:pt x="4003" y="3907"/>
                    <a:pt x="4274" y="4178"/>
                    <a:pt x="4607" y="4178"/>
                  </a:cubicBezTo>
                  <a:cubicBezTo>
                    <a:pt x="4940" y="4178"/>
                    <a:pt x="5211" y="3907"/>
                    <a:pt x="5211" y="3574"/>
                  </a:cubicBezTo>
                  <a:cubicBezTo>
                    <a:pt x="5211" y="3241"/>
                    <a:pt x="4940" y="2970"/>
                    <a:pt x="4607" y="2970"/>
                  </a:cubicBezTo>
                  <a:cubicBezTo>
                    <a:pt x="4517" y="2970"/>
                    <a:pt x="4432" y="2990"/>
                    <a:pt x="4355" y="3025"/>
                  </a:cubicBezTo>
                  <a:lnTo>
                    <a:pt x="3949" y="2514"/>
                  </a:lnTo>
                  <a:cubicBezTo>
                    <a:pt x="4235" y="2403"/>
                    <a:pt x="4545" y="2341"/>
                    <a:pt x="4869" y="2341"/>
                  </a:cubicBezTo>
                  <a:close/>
                  <a:moveTo>
                    <a:pt x="4869" y="1"/>
                  </a:moveTo>
                  <a:cubicBezTo>
                    <a:pt x="4010" y="1"/>
                    <a:pt x="3186" y="222"/>
                    <a:pt x="2460" y="637"/>
                  </a:cubicBezTo>
                  <a:lnTo>
                    <a:pt x="2027" y="93"/>
                  </a:lnTo>
                  <a:cubicBezTo>
                    <a:pt x="1999" y="58"/>
                    <a:pt x="1957" y="39"/>
                    <a:pt x="1915" y="39"/>
                  </a:cubicBezTo>
                  <a:cubicBezTo>
                    <a:pt x="1884" y="39"/>
                    <a:pt x="1852" y="49"/>
                    <a:pt x="1826" y="71"/>
                  </a:cubicBezTo>
                  <a:cubicBezTo>
                    <a:pt x="1764" y="119"/>
                    <a:pt x="1754" y="208"/>
                    <a:pt x="1803" y="270"/>
                  </a:cubicBezTo>
                  <a:lnTo>
                    <a:pt x="2214" y="787"/>
                  </a:lnTo>
                  <a:cubicBezTo>
                    <a:pt x="1933" y="971"/>
                    <a:pt x="1670" y="1184"/>
                    <a:pt x="1427" y="1427"/>
                  </a:cubicBezTo>
                  <a:cubicBezTo>
                    <a:pt x="507" y="2346"/>
                    <a:pt x="1" y="3569"/>
                    <a:pt x="1" y="4870"/>
                  </a:cubicBezTo>
                  <a:cubicBezTo>
                    <a:pt x="1" y="6170"/>
                    <a:pt x="508" y="7393"/>
                    <a:pt x="1427" y="8313"/>
                  </a:cubicBezTo>
                  <a:cubicBezTo>
                    <a:pt x="2346" y="9233"/>
                    <a:pt x="3569" y="9739"/>
                    <a:pt x="4869" y="9739"/>
                  </a:cubicBezTo>
                  <a:cubicBezTo>
                    <a:pt x="6170" y="9739"/>
                    <a:pt x="7393" y="9233"/>
                    <a:pt x="8312" y="8313"/>
                  </a:cubicBezTo>
                  <a:cubicBezTo>
                    <a:pt x="9232" y="7393"/>
                    <a:pt x="9739" y="6170"/>
                    <a:pt x="9739" y="4870"/>
                  </a:cubicBezTo>
                  <a:cubicBezTo>
                    <a:pt x="9739" y="4191"/>
                    <a:pt x="9601" y="3535"/>
                    <a:pt x="9331" y="2918"/>
                  </a:cubicBezTo>
                  <a:cubicBezTo>
                    <a:pt x="9070" y="2323"/>
                    <a:pt x="8698" y="1792"/>
                    <a:pt x="8225" y="1343"/>
                  </a:cubicBezTo>
                  <a:cubicBezTo>
                    <a:pt x="8197" y="1316"/>
                    <a:pt x="8162" y="1303"/>
                    <a:pt x="8127" y="1303"/>
                  </a:cubicBezTo>
                  <a:cubicBezTo>
                    <a:pt x="8089" y="1303"/>
                    <a:pt x="8051" y="1318"/>
                    <a:pt x="8023" y="1348"/>
                  </a:cubicBezTo>
                  <a:cubicBezTo>
                    <a:pt x="7969" y="1404"/>
                    <a:pt x="7971" y="1495"/>
                    <a:pt x="8028" y="1549"/>
                  </a:cubicBezTo>
                  <a:cubicBezTo>
                    <a:pt x="8474" y="1973"/>
                    <a:pt x="8824" y="2472"/>
                    <a:pt x="9070" y="3032"/>
                  </a:cubicBezTo>
                  <a:cubicBezTo>
                    <a:pt x="9324" y="3613"/>
                    <a:pt x="9453" y="4231"/>
                    <a:pt x="9453" y="4870"/>
                  </a:cubicBezTo>
                  <a:cubicBezTo>
                    <a:pt x="9453" y="6094"/>
                    <a:pt x="8976" y="7246"/>
                    <a:pt x="8111" y="8111"/>
                  </a:cubicBezTo>
                  <a:cubicBezTo>
                    <a:pt x="7245" y="8977"/>
                    <a:pt x="6094" y="9454"/>
                    <a:pt x="4869" y="9454"/>
                  </a:cubicBezTo>
                  <a:cubicBezTo>
                    <a:pt x="3645" y="9454"/>
                    <a:pt x="2493" y="8977"/>
                    <a:pt x="1629" y="8111"/>
                  </a:cubicBezTo>
                  <a:cubicBezTo>
                    <a:pt x="763" y="7246"/>
                    <a:pt x="285" y="6094"/>
                    <a:pt x="285" y="4870"/>
                  </a:cubicBezTo>
                  <a:cubicBezTo>
                    <a:pt x="285" y="3645"/>
                    <a:pt x="763" y="2495"/>
                    <a:pt x="1629" y="1629"/>
                  </a:cubicBezTo>
                  <a:cubicBezTo>
                    <a:pt x="1863" y="1394"/>
                    <a:pt x="2119" y="1188"/>
                    <a:pt x="2392" y="1013"/>
                  </a:cubicBezTo>
                  <a:lnTo>
                    <a:pt x="3061" y="1855"/>
                  </a:lnTo>
                  <a:cubicBezTo>
                    <a:pt x="2039" y="2471"/>
                    <a:pt x="1353" y="3592"/>
                    <a:pt x="1353" y="4870"/>
                  </a:cubicBezTo>
                  <a:cubicBezTo>
                    <a:pt x="1353" y="5756"/>
                    <a:pt x="1683" y="6602"/>
                    <a:pt x="2283" y="7253"/>
                  </a:cubicBezTo>
                  <a:cubicBezTo>
                    <a:pt x="2311" y="7283"/>
                    <a:pt x="2349" y="7299"/>
                    <a:pt x="2388" y="7299"/>
                  </a:cubicBezTo>
                  <a:cubicBezTo>
                    <a:pt x="2422" y="7299"/>
                    <a:pt x="2457" y="7286"/>
                    <a:pt x="2484" y="7261"/>
                  </a:cubicBezTo>
                  <a:cubicBezTo>
                    <a:pt x="2543" y="7208"/>
                    <a:pt x="2546" y="7117"/>
                    <a:pt x="2492" y="7060"/>
                  </a:cubicBezTo>
                  <a:cubicBezTo>
                    <a:pt x="1941" y="6461"/>
                    <a:pt x="1638" y="5684"/>
                    <a:pt x="1638" y="4870"/>
                  </a:cubicBezTo>
                  <a:cubicBezTo>
                    <a:pt x="1638" y="3682"/>
                    <a:pt x="2283" y="2642"/>
                    <a:pt x="3240" y="2080"/>
                  </a:cubicBezTo>
                  <a:lnTo>
                    <a:pt x="3502" y="2410"/>
                  </a:lnTo>
                  <a:cubicBezTo>
                    <a:pt x="2640" y="2891"/>
                    <a:pt x="2055" y="3814"/>
                    <a:pt x="2055" y="4870"/>
                  </a:cubicBezTo>
                  <a:cubicBezTo>
                    <a:pt x="2055" y="6422"/>
                    <a:pt x="3317" y="7684"/>
                    <a:pt x="4869" y="7684"/>
                  </a:cubicBezTo>
                  <a:cubicBezTo>
                    <a:pt x="6421" y="7684"/>
                    <a:pt x="7684" y="6422"/>
                    <a:pt x="7684" y="4870"/>
                  </a:cubicBezTo>
                  <a:cubicBezTo>
                    <a:pt x="7684" y="3318"/>
                    <a:pt x="6421" y="2055"/>
                    <a:pt x="4869" y="2055"/>
                  </a:cubicBezTo>
                  <a:cubicBezTo>
                    <a:pt x="4477" y="2055"/>
                    <a:pt x="4104" y="2137"/>
                    <a:pt x="3765" y="2282"/>
                  </a:cubicBezTo>
                  <a:lnTo>
                    <a:pt x="3497" y="1945"/>
                  </a:lnTo>
                  <a:cubicBezTo>
                    <a:pt x="3914" y="1749"/>
                    <a:pt x="4379" y="1639"/>
                    <a:pt x="4869" y="1639"/>
                  </a:cubicBezTo>
                  <a:cubicBezTo>
                    <a:pt x="6651" y="1639"/>
                    <a:pt x="8100" y="3088"/>
                    <a:pt x="8100" y="4870"/>
                  </a:cubicBezTo>
                  <a:cubicBezTo>
                    <a:pt x="8100" y="6651"/>
                    <a:pt x="6651" y="8101"/>
                    <a:pt x="4869" y="8101"/>
                  </a:cubicBezTo>
                  <a:cubicBezTo>
                    <a:pt x="4148" y="8101"/>
                    <a:pt x="3465" y="7869"/>
                    <a:pt x="2897" y="7429"/>
                  </a:cubicBezTo>
                  <a:cubicBezTo>
                    <a:pt x="2871" y="7409"/>
                    <a:pt x="2840" y="7399"/>
                    <a:pt x="2810" y="7399"/>
                  </a:cubicBezTo>
                  <a:cubicBezTo>
                    <a:pt x="2767" y="7399"/>
                    <a:pt x="2724" y="7418"/>
                    <a:pt x="2696" y="7455"/>
                  </a:cubicBezTo>
                  <a:cubicBezTo>
                    <a:pt x="2648" y="7517"/>
                    <a:pt x="2659" y="7607"/>
                    <a:pt x="2722" y="7655"/>
                  </a:cubicBezTo>
                  <a:cubicBezTo>
                    <a:pt x="3342" y="8133"/>
                    <a:pt x="4084" y="8386"/>
                    <a:pt x="4869" y="8386"/>
                  </a:cubicBezTo>
                  <a:cubicBezTo>
                    <a:pt x="6809" y="8386"/>
                    <a:pt x="8386" y="6809"/>
                    <a:pt x="8386" y="4870"/>
                  </a:cubicBezTo>
                  <a:cubicBezTo>
                    <a:pt x="8386" y="2931"/>
                    <a:pt x="6809" y="1353"/>
                    <a:pt x="4869" y="1353"/>
                  </a:cubicBezTo>
                  <a:cubicBezTo>
                    <a:pt x="4312" y="1353"/>
                    <a:pt x="3784" y="1484"/>
                    <a:pt x="3315" y="1716"/>
                  </a:cubicBezTo>
                  <a:lnTo>
                    <a:pt x="2638" y="863"/>
                  </a:lnTo>
                  <a:cubicBezTo>
                    <a:pt x="3313" y="487"/>
                    <a:pt x="4076" y="287"/>
                    <a:pt x="4869" y="287"/>
                  </a:cubicBezTo>
                  <a:cubicBezTo>
                    <a:pt x="5864" y="287"/>
                    <a:pt x="6809" y="599"/>
                    <a:pt x="7604" y="1190"/>
                  </a:cubicBezTo>
                  <a:cubicBezTo>
                    <a:pt x="7630" y="1210"/>
                    <a:pt x="7660" y="1219"/>
                    <a:pt x="7690" y="1219"/>
                  </a:cubicBezTo>
                  <a:cubicBezTo>
                    <a:pt x="7733" y="1219"/>
                    <a:pt x="7776" y="1199"/>
                    <a:pt x="7803" y="1162"/>
                  </a:cubicBezTo>
                  <a:cubicBezTo>
                    <a:pt x="7850" y="1099"/>
                    <a:pt x="7837" y="1009"/>
                    <a:pt x="7774" y="962"/>
                  </a:cubicBezTo>
                  <a:cubicBezTo>
                    <a:pt x="6930" y="334"/>
                    <a:pt x="5925" y="1"/>
                    <a:pt x="4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47"/>
            <p:cNvSpPr/>
            <p:nvPr/>
          </p:nvSpPr>
          <p:spPr>
            <a:xfrm>
              <a:off x="2214075" y="1637400"/>
              <a:ext cx="34850" cy="34850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7" y="286"/>
                  </a:moveTo>
                  <a:cubicBezTo>
                    <a:pt x="924" y="286"/>
                    <a:pt x="1109" y="470"/>
                    <a:pt x="1109" y="698"/>
                  </a:cubicBezTo>
                  <a:cubicBezTo>
                    <a:pt x="1109" y="924"/>
                    <a:pt x="924" y="1109"/>
                    <a:pt x="697" y="1109"/>
                  </a:cubicBezTo>
                  <a:cubicBezTo>
                    <a:pt x="470" y="1109"/>
                    <a:pt x="286" y="924"/>
                    <a:pt x="286" y="698"/>
                  </a:cubicBezTo>
                  <a:cubicBezTo>
                    <a:pt x="286" y="470"/>
                    <a:pt x="470" y="286"/>
                    <a:pt x="697" y="286"/>
                  </a:cubicBezTo>
                  <a:close/>
                  <a:moveTo>
                    <a:pt x="697" y="0"/>
                  </a:moveTo>
                  <a:cubicBezTo>
                    <a:pt x="313" y="0"/>
                    <a:pt x="0" y="313"/>
                    <a:pt x="0" y="698"/>
                  </a:cubicBezTo>
                  <a:cubicBezTo>
                    <a:pt x="0" y="1081"/>
                    <a:pt x="313" y="1394"/>
                    <a:pt x="697" y="1394"/>
                  </a:cubicBezTo>
                  <a:cubicBezTo>
                    <a:pt x="1081" y="1394"/>
                    <a:pt x="1394" y="1081"/>
                    <a:pt x="1394" y="698"/>
                  </a:cubicBezTo>
                  <a:cubicBezTo>
                    <a:pt x="1394" y="313"/>
                    <a:pt x="1081" y="0"/>
                    <a:pt x="6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47"/>
            <p:cNvSpPr/>
            <p:nvPr/>
          </p:nvSpPr>
          <p:spPr>
            <a:xfrm>
              <a:off x="2158100" y="1645600"/>
              <a:ext cx="45150" cy="45150"/>
            </a:xfrm>
            <a:custGeom>
              <a:avLst/>
              <a:gdLst/>
              <a:ahLst/>
              <a:cxnLst/>
              <a:rect l="l" t="t" r="r" b="b"/>
              <a:pathLst>
                <a:path w="1806" h="1806" extrusionOk="0">
                  <a:moveTo>
                    <a:pt x="902" y="285"/>
                  </a:moveTo>
                  <a:cubicBezTo>
                    <a:pt x="1242" y="285"/>
                    <a:pt x="1519" y="563"/>
                    <a:pt x="1519" y="902"/>
                  </a:cubicBezTo>
                  <a:cubicBezTo>
                    <a:pt x="1519" y="1243"/>
                    <a:pt x="1242" y="1519"/>
                    <a:pt x="902" y="1519"/>
                  </a:cubicBezTo>
                  <a:cubicBezTo>
                    <a:pt x="563" y="1519"/>
                    <a:pt x="285" y="1243"/>
                    <a:pt x="285" y="902"/>
                  </a:cubicBezTo>
                  <a:cubicBezTo>
                    <a:pt x="285" y="563"/>
                    <a:pt x="563" y="285"/>
                    <a:pt x="902" y="285"/>
                  </a:cubicBezTo>
                  <a:close/>
                  <a:moveTo>
                    <a:pt x="902" y="0"/>
                  </a:moveTo>
                  <a:cubicBezTo>
                    <a:pt x="405" y="0"/>
                    <a:pt x="0" y="406"/>
                    <a:pt x="0" y="902"/>
                  </a:cubicBezTo>
                  <a:cubicBezTo>
                    <a:pt x="0" y="1400"/>
                    <a:pt x="405" y="1805"/>
                    <a:pt x="902" y="1805"/>
                  </a:cubicBezTo>
                  <a:cubicBezTo>
                    <a:pt x="1400" y="1805"/>
                    <a:pt x="1805" y="1400"/>
                    <a:pt x="1805" y="902"/>
                  </a:cubicBezTo>
                  <a:cubicBezTo>
                    <a:pt x="1805" y="406"/>
                    <a:pt x="1400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" name="Google Shape;836;p4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ارزش های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37" name="Google Shape;837;p48"/>
          <p:cNvSpPr txBox="1">
            <a:spLocks noGrp="1"/>
          </p:cNvSpPr>
          <p:nvPr>
            <p:ph type="subTitle" idx="1"/>
          </p:nvPr>
        </p:nvSpPr>
        <p:spPr>
          <a:xfrm>
            <a:off x="2302453" y="207787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38" name="Google Shape;838;p48"/>
          <p:cNvSpPr txBox="1">
            <a:spLocks noGrp="1"/>
          </p:cNvSpPr>
          <p:nvPr>
            <p:ph type="subTitle" idx="2"/>
          </p:nvPr>
        </p:nvSpPr>
        <p:spPr>
          <a:xfrm>
            <a:off x="6122457" y="207787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39" name="Google Shape;839;p48"/>
          <p:cNvSpPr txBox="1">
            <a:spLocks noGrp="1"/>
          </p:cNvSpPr>
          <p:nvPr>
            <p:ph type="subTitle" idx="3"/>
          </p:nvPr>
        </p:nvSpPr>
        <p:spPr>
          <a:xfrm>
            <a:off x="2302453" y="351127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0" name="Google Shape;840;p48"/>
          <p:cNvSpPr txBox="1">
            <a:spLocks noGrp="1"/>
          </p:cNvSpPr>
          <p:nvPr>
            <p:ph type="subTitle" idx="4"/>
          </p:nvPr>
        </p:nvSpPr>
        <p:spPr>
          <a:xfrm>
            <a:off x="6122457" y="3511275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1" name="Google Shape;841;p48"/>
          <p:cNvSpPr txBox="1">
            <a:spLocks noGrp="1"/>
          </p:cNvSpPr>
          <p:nvPr>
            <p:ph type="subTitle" idx="5"/>
          </p:nvPr>
        </p:nvSpPr>
        <p:spPr>
          <a:xfrm>
            <a:off x="2302450" y="1800375"/>
            <a:ext cx="19782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2" name="Google Shape;842;p48"/>
          <p:cNvSpPr txBox="1">
            <a:spLocks noGrp="1"/>
          </p:cNvSpPr>
          <p:nvPr>
            <p:ph type="subTitle" idx="6"/>
          </p:nvPr>
        </p:nvSpPr>
        <p:spPr>
          <a:xfrm>
            <a:off x="6122451" y="1800375"/>
            <a:ext cx="19782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843" name="Google Shape;843;p48"/>
          <p:cNvSpPr txBox="1">
            <a:spLocks noGrp="1"/>
          </p:cNvSpPr>
          <p:nvPr>
            <p:ph type="subTitle" idx="7"/>
          </p:nvPr>
        </p:nvSpPr>
        <p:spPr>
          <a:xfrm>
            <a:off x="2302450" y="3233775"/>
            <a:ext cx="19782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844" name="Google Shape;844;p48"/>
          <p:cNvSpPr txBox="1">
            <a:spLocks noGrp="1"/>
          </p:cNvSpPr>
          <p:nvPr>
            <p:ph type="subTitle" idx="8"/>
          </p:nvPr>
        </p:nvSpPr>
        <p:spPr>
          <a:xfrm>
            <a:off x="6122451" y="3233775"/>
            <a:ext cx="19782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845" name="Google Shape;845;p48"/>
          <p:cNvSpPr/>
          <p:nvPr/>
        </p:nvSpPr>
        <p:spPr>
          <a:xfrm>
            <a:off x="1279450" y="1716580"/>
            <a:ext cx="946800" cy="946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46" name="Google Shape;846;p48"/>
          <p:cNvSpPr/>
          <p:nvPr/>
        </p:nvSpPr>
        <p:spPr>
          <a:xfrm>
            <a:off x="1279450" y="3184880"/>
            <a:ext cx="946800" cy="946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47" name="Google Shape;847;p48"/>
          <p:cNvSpPr/>
          <p:nvPr/>
        </p:nvSpPr>
        <p:spPr>
          <a:xfrm>
            <a:off x="5099450" y="1716580"/>
            <a:ext cx="946800" cy="946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48" name="Google Shape;848;p48"/>
          <p:cNvSpPr/>
          <p:nvPr/>
        </p:nvSpPr>
        <p:spPr>
          <a:xfrm>
            <a:off x="5099450" y="3184880"/>
            <a:ext cx="946800" cy="946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49" name="Google Shape;849;p48"/>
          <p:cNvGrpSpPr/>
          <p:nvPr/>
        </p:nvGrpSpPr>
        <p:grpSpPr>
          <a:xfrm>
            <a:off x="1610916" y="1975021"/>
            <a:ext cx="283860" cy="429891"/>
            <a:chOff x="1666900" y="1529925"/>
            <a:chExt cx="160900" cy="243675"/>
          </a:xfrm>
        </p:grpSpPr>
        <p:sp>
          <p:nvSpPr>
            <p:cNvPr id="850" name="Google Shape;850;p48"/>
            <p:cNvSpPr/>
            <p:nvPr/>
          </p:nvSpPr>
          <p:spPr>
            <a:xfrm>
              <a:off x="1666900" y="1529925"/>
              <a:ext cx="160900" cy="243675"/>
            </a:xfrm>
            <a:custGeom>
              <a:avLst/>
              <a:gdLst/>
              <a:ahLst/>
              <a:cxnLst/>
              <a:rect l="l" t="t" r="r" b="b"/>
              <a:pathLst>
                <a:path w="6436" h="9747" extrusionOk="0">
                  <a:moveTo>
                    <a:pt x="2387" y="1"/>
                  </a:moveTo>
                  <a:cubicBezTo>
                    <a:pt x="2308" y="1"/>
                    <a:pt x="2244" y="65"/>
                    <a:pt x="2244" y="143"/>
                  </a:cubicBezTo>
                  <a:lnTo>
                    <a:pt x="2244" y="601"/>
                  </a:lnTo>
                  <a:cubicBezTo>
                    <a:pt x="2244" y="630"/>
                    <a:pt x="2257" y="659"/>
                    <a:pt x="2280" y="677"/>
                  </a:cubicBezTo>
                  <a:cubicBezTo>
                    <a:pt x="2316" y="705"/>
                    <a:pt x="2353" y="717"/>
                    <a:pt x="2387" y="717"/>
                  </a:cubicBezTo>
                  <a:cubicBezTo>
                    <a:pt x="2466" y="717"/>
                    <a:pt x="2530" y="653"/>
                    <a:pt x="2530" y="574"/>
                  </a:cubicBezTo>
                  <a:lnTo>
                    <a:pt x="2530" y="501"/>
                  </a:lnTo>
                  <a:lnTo>
                    <a:pt x="2653" y="501"/>
                  </a:lnTo>
                  <a:cubicBezTo>
                    <a:pt x="2732" y="501"/>
                    <a:pt x="2796" y="566"/>
                    <a:pt x="2796" y="645"/>
                  </a:cubicBezTo>
                  <a:lnTo>
                    <a:pt x="2796" y="3508"/>
                  </a:lnTo>
                  <a:cubicBezTo>
                    <a:pt x="2796" y="3747"/>
                    <a:pt x="2703" y="3977"/>
                    <a:pt x="2539" y="4149"/>
                  </a:cubicBezTo>
                  <a:cubicBezTo>
                    <a:pt x="2495" y="4117"/>
                    <a:pt x="2446" y="4092"/>
                    <a:pt x="2394" y="4075"/>
                  </a:cubicBezTo>
                  <a:cubicBezTo>
                    <a:pt x="2347" y="4061"/>
                    <a:pt x="2299" y="4054"/>
                    <a:pt x="2252" y="4054"/>
                  </a:cubicBezTo>
                  <a:cubicBezTo>
                    <a:pt x="2163" y="4054"/>
                    <a:pt x="2075" y="4078"/>
                    <a:pt x="1999" y="4125"/>
                  </a:cubicBezTo>
                  <a:lnTo>
                    <a:pt x="1658" y="4337"/>
                  </a:lnTo>
                  <a:cubicBezTo>
                    <a:pt x="1626" y="4357"/>
                    <a:pt x="1590" y="4367"/>
                    <a:pt x="1554" y="4367"/>
                  </a:cubicBezTo>
                  <a:cubicBezTo>
                    <a:pt x="1519" y="4367"/>
                    <a:pt x="1483" y="4358"/>
                    <a:pt x="1451" y="4338"/>
                  </a:cubicBezTo>
                  <a:lnTo>
                    <a:pt x="1091" y="4121"/>
                  </a:lnTo>
                  <a:cubicBezTo>
                    <a:pt x="1015" y="4076"/>
                    <a:pt x="930" y="4053"/>
                    <a:pt x="845" y="4053"/>
                  </a:cubicBezTo>
                  <a:cubicBezTo>
                    <a:pt x="791" y="4053"/>
                    <a:pt x="737" y="4062"/>
                    <a:pt x="684" y="4080"/>
                  </a:cubicBezTo>
                  <a:cubicBezTo>
                    <a:pt x="637" y="4097"/>
                    <a:pt x="593" y="4121"/>
                    <a:pt x="554" y="4150"/>
                  </a:cubicBezTo>
                  <a:cubicBezTo>
                    <a:pt x="383" y="3977"/>
                    <a:pt x="285" y="3743"/>
                    <a:pt x="285" y="3498"/>
                  </a:cubicBezTo>
                  <a:lnTo>
                    <a:pt x="285" y="644"/>
                  </a:lnTo>
                  <a:cubicBezTo>
                    <a:pt x="285" y="565"/>
                    <a:pt x="350" y="501"/>
                    <a:pt x="429" y="501"/>
                  </a:cubicBezTo>
                  <a:lnTo>
                    <a:pt x="514" y="501"/>
                  </a:lnTo>
                  <a:lnTo>
                    <a:pt x="514" y="612"/>
                  </a:lnTo>
                  <a:cubicBezTo>
                    <a:pt x="514" y="633"/>
                    <a:pt x="522" y="653"/>
                    <a:pt x="537" y="667"/>
                  </a:cubicBezTo>
                  <a:cubicBezTo>
                    <a:pt x="577" y="702"/>
                    <a:pt x="618" y="717"/>
                    <a:pt x="657" y="717"/>
                  </a:cubicBezTo>
                  <a:cubicBezTo>
                    <a:pt x="735" y="717"/>
                    <a:pt x="799" y="653"/>
                    <a:pt x="799" y="574"/>
                  </a:cubicBezTo>
                  <a:lnTo>
                    <a:pt x="799" y="105"/>
                  </a:lnTo>
                  <a:cubicBezTo>
                    <a:pt x="799" y="85"/>
                    <a:pt x="791" y="65"/>
                    <a:pt x="776" y="51"/>
                  </a:cubicBezTo>
                  <a:cubicBezTo>
                    <a:pt x="736" y="16"/>
                    <a:pt x="695" y="1"/>
                    <a:pt x="657" y="1"/>
                  </a:cubicBezTo>
                  <a:cubicBezTo>
                    <a:pt x="578" y="1"/>
                    <a:pt x="514" y="65"/>
                    <a:pt x="514" y="143"/>
                  </a:cubicBezTo>
                  <a:lnTo>
                    <a:pt x="514" y="215"/>
                  </a:lnTo>
                  <a:lnTo>
                    <a:pt x="430" y="215"/>
                  </a:lnTo>
                  <a:cubicBezTo>
                    <a:pt x="193" y="215"/>
                    <a:pt x="0" y="409"/>
                    <a:pt x="0" y="646"/>
                  </a:cubicBezTo>
                  <a:lnTo>
                    <a:pt x="0" y="3499"/>
                  </a:lnTo>
                  <a:cubicBezTo>
                    <a:pt x="0" y="3837"/>
                    <a:pt x="142" y="4160"/>
                    <a:pt x="389" y="4390"/>
                  </a:cubicBezTo>
                  <a:cubicBezTo>
                    <a:pt x="323" y="4597"/>
                    <a:pt x="411" y="4828"/>
                    <a:pt x="604" y="4944"/>
                  </a:cubicBezTo>
                  <a:lnTo>
                    <a:pt x="989" y="5174"/>
                  </a:lnTo>
                  <a:cubicBezTo>
                    <a:pt x="1048" y="5210"/>
                    <a:pt x="1084" y="5274"/>
                    <a:pt x="1084" y="5344"/>
                  </a:cubicBezTo>
                  <a:lnTo>
                    <a:pt x="1084" y="6018"/>
                  </a:lnTo>
                  <a:cubicBezTo>
                    <a:pt x="1084" y="6097"/>
                    <a:pt x="1145" y="6165"/>
                    <a:pt x="1223" y="6167"/>
                  </a:cubicBezTo>
                  <a:cubicBezTo>
                    <a:pt x="1224" y="6167"/>
                    <a:pt x="1226" y="6167"/>
                    <a:pt x="1227" y="6167"/>
                  </a:cubicBezTo>
                  <a:cubicBezTo>
                    <a:pt x="1305" y="6167"/>
                    <a:pt x="1369" y="6104"/>
                    <a:pt x="1369" y="6025"/>
                  </a:cubicBezTo>
                  <a:lnTo>
                    <a:pt x="1369" y="5195"/>
                  </a:lnTo>
                  <a:cubicBezTo>
                    <a:pt x="1369" y="5122"/>
                    <a:pt x="1331" y="5054"/>
                    <a:pt x="1269" y="5017"/>
                  </a:cubicBezTo>
                  <a:lnTo>
                    <a:pt x="752" y="4705"/>
                  </a:lnTo>
                  <a:cubicBezTo>
                    <a:pt x="672" y="4657"/>
                    <a:pt x="636" y="4562"/>
                    <a:pt x="666" y="4478"/>
                  </a:cubicBezTo>
                  <a:cubicBezTo>
                    <a:pt x="695" y="4399"/>
                    <a:pt x="766" y="4349"/>
                    <a:pt x="857" y="4349"/>
                  </a:cubicBezTo>
                  <a:cubicBezTo>
                    <a:pt x="867" y="4349"/>
                    <a:pt x="878" y="4349"/>
                    <a:pt x="889" y="4351"/>
                  </a:cubicBezTo>
                  <a:cubicBezTo>
                    <a:pt x="900" y="4353"/>
                    <a:pt x="911" y="4357"/>
                    <a:pt x="920" y="4363"/>
                  </a:cubicBezTo>
                  <a:lnTo>
                    <a:pt x="1304" y="4594"/>
                  </a:lnTo>
                  <a:cubicBezTo>
                    <a:pt x="1381" y="4641"/>
                    <a:pt x="1467" y="4664"/>
                    <a:pt x="1553" y="4664"/>
                  </a:cubicBezTo>
                  <a:cubicBezTo>
                    <a:pt x="1642" y="4664"/>
                    <a:pt x="1731" y="4639"/>
                    <a:pt x="1809" y="4590"/>
                  </a:cubicBezTo>
                  <a:lnTo>
                    <a:pt x="2171" y="4365"/>
                  </a:lnTo>
                  <a:cubicBezTo>
                    <a:pt x="2181" y="4360"/>
                    <a:pt x="2190" y="4356"/>
                    <a:pt x="2201" y="4354"/>
                  </a:cubicBezTo>
                  <a:cubicBezTo>
                    <a:pt x="2216" y="4351"/>
                    <a:pt x="2230" y="4350"/>
                    <a:pt x="2244" y="4350"/>
                  </a:cubicBezTo>
                  <a:cubicBezTo>
                    <a:pt x="2327" y="4350"/>
                    <a:pt x="2394" y="4395"/>
                    <a:pt x="2424" y="4466"/>
                  </a:cubicBezTo>
                  <a:cubicBezTo>
                    <a:pt x="2461" y="4551"/>
                    <a:pt x="2427" y="4654"/>
                    <a:pt x="2345" y="4705"/>
                  </a:cubicBezTo>
                  <a:lnTo>
                    <a:pt x="1848" y="5015"/>
                  </a:lnTo>
                  <a:cubicBezTo>
                    <a:pt x="1787" y="5053"/>
                    <a:pt x="1750" y="5120"/>
                    <a:pt x="1750" y="5192"/>
                  </a:cubicBezTo>
                  <a:lnTo>
                    <a:pt x="1750" y="6712"/>
                  </a:lnTo>
                  <a:cubicBezTo>
                    <a:pt x="1750" y="6722"/>
                    <a:pt x="1749" y="6734"/>
                    <a:pt x="1745" y="6743"/>
                  </a:cubicBezTo>
                  <a:cubicBezTo>
                    <a:pt x="1709" y="6828"/>
                    <a:pt x="1638" y="6875"/>
                    <a:pt x="1559" y="6875"/>
                  </a:cubicBezTo>
                  <a:cubicBezTo>
                    <a:pt x="1550" y="6875"/>
                    <a:pt x="1540" y="6875"/>
                    <a:pt x="1531" y="6873"/>
                  </a:cubicBezTo>
                  <a:cubicBezTo>
                    <a:pt x="1439" y="6860"/>
                    <a:pt x="1369" y="6777"/>
                    <a:pt x="1369" y="6679"/>
                  </a:cubicBezTo>
                  <a:lnTo>
                    <a:pt x="1369" y="6605"/>
                  </a:lnTo>
                  <a:cubicBezTo>
                    <a:pt x="1369" y="6527"/>
                    <a:pt x="1310" y="6458"/>
                    <a:pt x="1230" y="6456"/>
                  </a:cubicBezTo>
                  <a:cubicBezTo>
                    <a:pt x="1229" y="6456"/>
                    <a:pt x="1228" y="6456"/>
                    <a:pt x="1227" y="6456"/>
                  </a:cubicBezTo>
                  <a:cubicBezTo>
                    <a:pt x="1148" y="6456"/>
                    <a:pt x="1084" y="6520"/>
                    <a:pt x="1084" y="6598"/>
                  </a:cubicBezTo>
                  <a:lnTo>
                    <a:pt x="1084" y="6690"/>
                  </a:lnTo>
                  <a:cubicBezTo>
                    <a:pt x="1084" y="6895"/>
                    <a:pt x="1219" y="7074"/>
                    <a:pt x="1407" y="7133"/>
                  </a:cubicBezTo>
                  <a:lnTo>
                    <a:pt x="1407" y="7686"/>
                  </a:lnTo>
                  <a:cubicBezTo>
                    <a:pt x="1407" y="8739"/>
                    <a:pt x="2199" y="9635"/>
                    <a:pt x="3247" y="9736"/>
                  </a:cubicBezTo>
                  <a:cubicBezTo>
                    <a:pt x="3317" y="9743"/>
                    <a:pt x="3385" y="9747"/>
                    <a:pt x="3453" y="9747"/>
                  </a:cubicBezTo>
                  <a:cubicBezTo>
                    <a:pt x="4580" y="9747"/>
                    <a:pt x="5496" y="8829"/>
                    <a:pt x="5496" y="7702"/>
                  </a:cubicBezTo>
                  <a:lnTo>
                    <a:pt x="5496" y="5224"/>
                  </a:lnTo>
                  <a:cubicBezTo>
                    <a:pt x="6026" y="5153"/>
                    <a:pt x="6435" y="4699"/>
                    <a:pt x="6435" y="4151"/>
                  </a:cubicBezTo>
                  <a:cubicBezTo>
                    <a:pt x="6435" y="3973"/>
                    <a:pt x="6391" y="3795"/>
                    <a:pt x="6307" y="3639"/>
                  </a:cubicBezTo>
                  <a:cubicBezTo>
                    <a:pt x="6281" y="3591"/>
                    <a:pt x="6232" y="3564"/>
                    <a:pt x="6181" y="3564"/>
                  </a:cubicBezTo>
                  <a:cubicBezTo>
                    <a:pt x="6157" y="3564"/>
                    <a:pt x="6132" y="3570"/>
                    <a:pt x="6109" y="3583"/>
                  </a:cubicBezTo>
                  <a:cubicBezTo>
                    <a:pt x="6042" y="3623"/>
                    <a:pt x="6022" y="3710"/>
                    <a:pt x="6058" y="3778"/>
                  </a:cubicBezTo>
                  <a:cubicBezTo>
                    <a:pt x="6118" y="3892"/>
                    <a:pt x="6150" y="4022"/>
                    <a:pt x="6150" y="4151"/>
                  </a:cubicBezTo>
                  <a:cubicBezTo>
                    <a:pt x="6150" y="4591"/>
                    <a:pt x="5793" y="4948"/>
                    <a:pt x="5354" y="4948"/>
                  </a:cubicBezTo>
                  <a:cubicBezTo>
                    <a:pt x="5333" y="4948"/>
                    <a:pt x="5313" y="4948"/>
                    <a:pt x="5293" y="4946"/>
                  </a:cubicBezTo>
                  <a:cubicBezTo>
                    <a:pt x="4904" y="4916"/>
                    <a:pt x="4589" y="4602"/>
                    <a:pt x="4560" y="4213"/>
                  </a:cubicBezTo>
                  <a:cubicBezTo>
                    <a:pt x="4525" y="3746"/>
                    <a:pt x="4895" y="3355"/>
                    <a:pt x="5354" y="3355"/>
                  </a:cubicBezTo>
                  <a:cubicBezTo>
                    <a:pt x="5482" y="3355"/>
                    <a:pt x="5603" y="3385"/>
                    <a:pt x="5715" y="3442"/>
                  </a:cubicBezTo>
                  <a:cubicBezTo>
                    <a:pt x="5737" y="3453"/>
                    <a:pt x="5760" y="3458"/>
                    <a:pt x="5784" y="3458"/>
                  </a:cubicBezTo>
                  <a:cubicBezTo>
                    <a:pt x="5834" y="3458"/>
                    <a:pt x="5883" y="3433"/>
                    <a:pt x="5909" y="3387"/>
                  </a:cubicBezTo>
                  <a:cubicBezTo>
                    <a:pt x="5949" y="3316"/>
                    <a:pt x="5922" y="3228"/>
                    <a:pt x="5850" y="3191"/>
                  </a:cubicBezTo>
                  <a:cubicBezTo>
                    <a:pt x="5698" y="3111"/>
                    <a:pt x="5526" y="3070"/>
                    <a:pt x="5354" y="3070"/>
                  </a:cubicBezTo>
                  <a:cubicBezTo>
                    <a:pt x="4758" y="3070"/>
                    <a:pt x="4272" y="3555"/>
                    <a:pt x="4272" y="4151"/>
                  </a:cubicBezTo>
                  <a:cubicBezTo>
                    <a:pt x="4272" y="4699"/>
                    <a:pt x="4683" y="5153"/>
                    <a:pt x="5211" y="5224"/>
                  </a:cubicBezTo>
                  <a:lnTo>
                    <a:pt x="5211" y="7682"/>
                  </a:lnTo>
                  <a:cubicBezTo>
                    <a:pt x="5211" y="8654"/>
                    <a:pt x="4429" y="9456"/>
                    <a:pt x="3461" y="9456"/>
                  </a:cubicBezTo>
                  <a:cubicBezTo>
                    <a:pt x="3451" y="9456"/>
                    <a:pt x="3441" y="9456"/>
                    <a:pt x="3430" y="9456"/>
                  </a:cubicBezTo>
                  <a:cubicBezTo>
                    <a:pt x="2480" y="9439"/>
                    <a:pt x="1712" y="8661"/>
                    <a:pt x="1712" y="7706"/>
                  </a:cubicBezTo>
                  <a:lnTo>
                    <a:pt x="1712" y="7135"/>
                  </a:lnTo>
                  <a:cubicBezTo>
                    <a:pt x="1770" y="7115"/>
                    <a:pt x="1826" y="7085"/>
                    <a:pt x="1873" y="7044"/>
                  </a:cubicBezTo>
                  <a:cubicBezTo>
                    <a:pt x="1976" y="6955"/>
                    <a:pt x="2036" y="6826"/>
                    <a:pt x="2036" y="6690"/>
                  </a:cubicBezTo>
                  <a:lnTo>
                    <a:pt x="2036" y="5337"/>
                  </a:lnTo>
                  <a:cubicBezTo>
                    <a:pt x="2036" y="5269"/>
                    <a:pt x="2071" y="5205"/>
                    <a:pt x="2128" y="5169"/>
                  </a:cubicBezTo>
                  <a:lnTo>
                    <a:pt x="2497" y="4941"/>
                  </a:lnTo>
                  <a:cubicBezTo>
                    <a:pt x="2687" y="4824"/>
                    <a:pt x="2770" y="4592"/>
                    <a:pt x="2705" y="4389"/>
                  </a:cubicBezTo>
                  <a:cubicBezTo>
                    <a:pt x="2945" y="4160"/>
                    <a:pt x="3082" y="3841"/>
                    <a:pt x="3082" y="3510"/>
                  </a:cubicBezTo>
                  <a:lnTo>
                    <a:pt x="3082" y="646"/>
                  </a:lnTo>
                  <a:cubicBezTo>
                    <a:pt x="3082" y="409"/>
                    <a:pt x="2888" y="216"/>
                    <a:pt x="2651" y="216"/>
                  </a:cubicBezTo>
                  <a:lnTo>
                    <a:pt x="2529" y="216"/>
                  </a:lnTo>
                  <a:lnTo>
                    <a:pt x="2529" y="118"/>
                  </a:lnTo>
                  <a:cubicBezTo>
                    <a:pt x="2529" y="88"/>
                    <a:pt x="2517" y="59"/>
                    <a:pt x="2494" y="42"/>
                  </a:cubicBezTo>
                  <a:cubicBezTo>
                    <a:pt x="2458" y="13"/>
                    <a:pt x="2421" y="1"/>
                    <a:pt x="2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48"/>
            <p:cNvSpPr/>
            <p:nvPr/>
          </p:nvSpPr>
          <p:spPr>
            <a:xfrm>
              <a:off x="1788500" y="1621400"/>
              <a:ext cx="24600" cy="24625"/>
            </a:xfrm>
            <a:custGeom>
              <a:avLst/>
              <a:gdLst/>
              <a:ahLst/>
              <a:cxnLst/>
              <a:rect l="l" t="t" r="r" b="b"/>
              <a:pathLst>
                <a:path w="984" h="985" extrusionOk="0">
                  <a:moveTo>
                    <a:pt x="492" y="288"/>
                  </a:moveTo>
                  <a:cubicBezTo>
                    <a:pt x="604" y="288"/>
                    <a:pt x="697" y="380"/>
                    <a:pt x="697" y="492"/>
                  </a:cubicBezTo>
                  <a:cubicBezTo>
                    <a:pt x="697" y="605"/>
                    <a:pt x="604" y="697"/>
                    <a:pt x="492" y="697"/>
                  </a:cubicBezTo>
                  <a:cubicBezTo>
                    <a:pt x="379" y="697"/>
                    <a:pt x="288" y="605"/>
                    <a:pt x="288" y="492"/>
                  </a:cubicBezTo>
                  <a:cubicBezTo>
                    <a:pt x="288" y="379"/>
                    <a:pt x="379" y="288"/>
                    <a:pt x="492" y="288"/>
                  </a:cubicBezTo>
                  <a:close/>
                  <a:moveTo>
                    <a:pt x="492" y="1"/>
                  </a:moveTo>
                  <a:cubicBezTo>
                    <a:pt x="221" y="1"/>
                    <a:pt x="1" y="222"/>
                    <a:pt x="1" y="493"/>
                  </a:cubicBezTo>
                  <a:cubicBezTo>
                    <a:pt x="1" y="764"/>
                    <a:pt x="221" y="985"/>
                    <a:pt x="492" y="985"/>
                  </a:cubicBezTo>
                  <a:cubicBezTo>
                    <a:pt x="763" y="985"/>
                    <a:pt x="984" y="764"/>
                    <a:pt x="984" y="493"/>
                  </a:cubicBezTo>
                  <a:cubicBezTo>
                    <a:pt x="984" y="222"/>
                    <a:pt x="763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2" name="Google Shape;852;p48"/>
          <p:cNvGrpSpPr/>
          <p:nvPr/>
        </p:nvGrpSpPr>
        <p:grpSpPr>
          <a:xfrm>
            <a:off x="1610936" y="3461911"/>
            <a:ext cx="283843" cy="392734"/>
            <a:chOff x="2110775" y="3869450"/>
            <a:chExt cx="175950" cy="243450"/>
          </a:xfrm>
        </p:grpSpPr>
        <p:sp>
          <p:nvSpPr>
            <p:cNvPr id="853" name="Google Shape;853;p48"/>
            <p:cNvSpPr/>
            <p:nvPr/>
          </p:nvSpPr>
          <p:spPr>
            <a:xfrm>
              <a:off x="2110775" y="3869450"/>
              <a:ext cx="175950" cy="243450"/>
            </a:xfrm>
            <a:custGeom>
              <a:avLst/>
              <a:gdLst/>
              <a:ahLst/>
              <a:cxnLst/>
              <a:rect l="l" t="t" r="r" b="b"/>
              <a:pathLst>
                <a:path w="7038" h="9738" extrusionOk="0">
                  <a:moveTo>
                    <a:pt x="422" y="1"/>
                  </a:moveTo>
                  <a:cubicBezTo>
                    <a:pt x="189" y="1"/>
                    <a:pt x="1" y="189"/>
                    <a:pt x="1" y="421"/>
                  </a:cubicBezTo>
                  <a:lnTo>
                    <a:pt x="1" y="9317"/>
                  </a:lnTo>
                  <a:cubicBezTo>
                    <a:pt x="1" y="9550"/>
                    <a:pt x="189" y="9738"/>
                    <a:pt x="422" y="9738"/>
                  </a:cubicBezTo>
                  <a:lnTo>
                    <a:pt x="6617" y="9738"/>
                  </a:lnTo>
                  <a:cubicBezTo>
                    <a:pt x="6849" y="9738"/>
                    <a:pt x="7037" y="9550"/>
                    <a:pt x="7037" y="9317"/>
                  </a:cubicBezTo>
                  <a:lnTo>
                    <a:pt x="7037" y="421"/>
                  </a:lnTo>
                  <a:cubicBezTo>
                    <a:pt x="7037" y="189"/>
                    <a:pt x="6849" y="1"/>
                    <a:pt x="6617" y="1"/>
                  </a:cubicBezTo>
                  <a:lnTo>
                    <a:pt x="1968" y="1"/>
                  </a:lnTo>
                  <a:cubicBezTo>
                    <a:pt x="1895" y="1"/>
                    <a:pt x="1829" y="53"/>
                    <a:pt x="1821" y="125"/>
                  </a:cubicBezTo>
                  <a:cubicBezTo>
                    <a:pt x="1811" y="213"/>
                    <a:pt x="1878" y="286"/>
                    <a:pt x="1963" y="286"/>
                  </a:cubicBezTo>
                  <a:lnTo>
                    <a:pt x="6617" y="286"/>
                  </a:lnTo>
                  <a:cubicBezTo>
                    <a:pt x="6692" y="286"/>
                    <a:pt x="6752" y="346"/>
                    <a:pt x="6752" y="421"/>
                  </a:cubicBezTo>
                  <a:lnTo>
                    <a:pt x="6752" y="9318"/>
                  </a:lnTo>
                  <a:cubicBezTo>
                    <a:pt x="6752" y="9392"/>
                    <a:pt x="6692" y="9453"/>
                    <a:pt x="6617" y="9453"/>
                  </a:cubicBezTo>
                  <a:lnTo>
                    <a:pt x="422" y="9453"/>
                  </a:lnTo>
                  <a:cubicBezTo>
                    <a:pt x="346" y="9453"/>
                    <a:pt x="286" y="9392"/>
                    <a:pt x="286" y="9318"/>
                  </a:cubicBezTo>
                  <a:lnTo>
                    <a:pt x="286" y="421"/>
                  </a:lnTo>
                  <a:cubicBezTo>
                    <a:pt x="286" y="346"/>
                    <a:pt x="346" y="286"/>
                    <a:pt x="422" y="286"/>
                  </a:cubicBezTo>
                  <a:lnTo>
                    <a:pt x="1386" y="286"/>
                  </a:lnTo>
                  <a:cubicBezTo>
                    <a:pt x="1459" y="286"/>
                    <a:pt x="1525" y="233"/>
                    <a:pt x="1533" y="161"/>
                  </a:cubicBezTo>
                  <a:cubicBezTo>
                    <a:pt x="1545" y="75"/>
                    <a:pt x="1477" y="1"/>
                    <a:pt x="1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48"/>
            <p:cNvSpPr/>
            <p:nvPr/>
          </p:nvSpPr>
          <p:spPr>
            <a:xfrm>
              <a:off x="2128375" y="3887050"/>
              <a:ext cx="140750" cy="207800"/>
            </a:xfrm>
            <a:custGeom>
              <a:avLst/>
              <a:gdLst/>
              <a:ahLst/>
              <a:cxnLst/>
              <a:rect l="l" t="t" r="r" b="b"/>
              <a:pathLst>
                <a:path w="5630" h="8312" extrusionOk="0">
                  <a:moveTo>
                    <a:pt x="4046" y="285"/>
                  </a:moveTo>
                  <a:cubicBezTo>
                    <a:pt x="4070" y="285"/>
                    <a:pt x="4089" y="305"/>
                    <a:pt x="4089" y="329"/>
                  </a:cubicBezTo>
                  <a:lnTo>
                    <a:pt x="4089" y="1021"/>
                  </a:lnTo>
                  <a:cubicBezTo>
                    <a:pt x="4089" y="1046"/>
                    <a:pt x="4070" y="1066"/>
                    <a:pt x="4046" y="1066"/>
                  </a:cubicBezTo>
                  <a:lnTo>
                    <a:pt x="1604" y="1066"/>
                  </a:lnTo>
                  <a:cubicBezTo>
                    <a:pt x="1580" y="1066"/>
                    <a:pt x="1560" y="1046"/>
                    <a:pt x="1560" y="1021"/>
                  </a:cubicBezTo>
                  <a:lnTo>
                    <a:pt x="1560" y="329"/>
                  </a:lnTo>
                  <a:cubicBezTo>
                    <a:pt x="1560" y="305"/>
                    <a:pt x="1580" y="285"/>
                    <a:pt x="1604" y="285"/>
                  </a:cubicBezTo>
                  <a:close/>
                  <a:moveTo>
                    <a:pt x="1604" y="0"/>
                  </a:moveTo>
                  <a:cubicBezTo>
                    <a:pt x="1422" y="0"/>
                    <a:pt x="1275" y="147"/>
                    <a:pt x="1275" y="329"/>
                  </a:cubicBezTo>
                  <a:lnTo>
                    <a:pt x="1275" y="533"/>
                  </a:lnTo>
                  <a:lnTo>
                    <a:pt x="315" y="533"/>
                  </a:lnTo>
                  <a:cubicBezTo>
                    <a:pt x="141" y="533"/>
                    <a:pt x="0" y="674"/>
                    <a:pt x="0" y="847"/>
                  </a:cubicBezTo>
                  <a:lnTo>
                    <a:pt x="0" y="8162"/>
                  </a:lnTo>
                  <a:cubicBezTo>
                    <a:pt x="0" y="8245"/>
                    <a:pt x="67" y="8312"/>
                    <a:pt x="150" y="8312"/>
                  </a:cubicBezTo>
                  <a:lnTo>
                    <a:pt x="1674" y="8312"/>
                  </a:lnTo>
                  <a:cubicBezTo>
                    <a:pt x="1693" y="8312"/>
                    <a:pt x="1713" y="8304"/>
                    <a:pt x="1726" y="8289"/>
                  </a:cubicBezTo>
                  <a:cubicBezTo>
                    <a:pt x="1836" y="8168"/>
                    <a:pt x="1752" y="8026"/>
                    <a:pt x="1634" y="8026"/>
                  </a:cubicBezTo>
                  <a:lnTo>
                    <a:pt x="300" y="8026"/>
                  </a:lnTo>
                  <a:cubicBezTo>
                    <a:pt x="291" y="8026"/>
                    <a:pt x="285" y="8020"/>
                    <a:pt x="285" y="8013"/>
                  </a:cubicBezTo>
                  <a:lnTo>
                    <a:pt x="285" y="841"/>
                  </a:lnTo>
                  <a:cubicBezTo>
                    <a:pt x="285" y="828"/>
                    <a:pt x="297" y="818"/>
                    <a:pt x="309" y="818"/>
                  </a:cubicBezTo>
                  <a:lnTo>
                    <a:pt x="1275" y="818"/>
                  </a:lnTo>
                  <a:lnTo>
                    <a:pt x="1275" y="1084"/>
                  </a:lnTo>
                  <a:cubicBezTo>
                    <a:pt x="1275" y="1231"/>
                    <a:pt x="1394" y="1351"/>
                    <a:pt x="1541" y="1351"/>
                  </a:cubicBezTo>
                  <a:lnTo>
                    <a:pt x="4045" y="1351"/>
                  </a:lnTo>
                  <a:cubicBezTo>
                    <a:pt x="4227" y="1351"/>
                    <a:pt x="4374" y="1203"/>
                    <a:pt x="4374" y="1021"/>
                  </a:cubicBezTo>
                  <a:lnTo>
                    <a:pt x="4374" y="818"/>
                  </a:lnTo>
                  <a:lnTo>
                    <a:pt x="5316" y="818"/>
                  </a:lnTo>
                  <a:cubicBezTo>
                    <a:pt x="5332" y="818"/>
                    <a:pt x="5344" y="831"/>
                    <a:pt x="5344" y="847"/>
                  </a:cubicBezTo>
                  <a:lnTo>
                    <a:pt x="5344" y="8013"/>
                  </a:lnTo>
                  <a:cubicBezTo>
                    <a:pt x="5344" y="8020"/>
                    <a:pt x="5338" y="8026"/>
                    <a:pt x="5331" y="8026"/>
                  </a:cubicBezTo>
                  <a:lnTo>
                    <a:pt x="2166" y="8026"/>
                  </a:lnTo>
                  <a:cubicBezTo>
                    <a:pt x="2147" y="8026"/>
                    <a:pt x="2128" y="8034"/>
                    <a:pt x="2115" y="8049"/>
                  </a:cubicBezTo>
                  <a:cubicBezTo>
                    <a:pt x="2004" y="8170"/>
                    <a:pt x="2088" y="8312"/>
                    <a:pt x="2205" y="8312"/>
                  </a:cubicBezTo>
                  <a:lnTo>
                    <a:pt x="5480" y="8312"/>
                  </a:lnTo>
                  <a:cubicBezTo>
                    <a:pt x="5563" y="8312"/>
                    <a:pt x="5630" y="8245"/>
                    <a:pt x="5630" y="8162"/>
                  </a:cubicBezTo>
                  <a:lnTo>
                    <a:pt x="5630" y="787"/>
                  </a:lnTo>
                  <a:cubicBezTo>
                    <a:pt x="5630" y="646"/>
                    <a:pt x="5516" y="533"/>
                    <a:pt x="5376" y="533"/>
                  </a:cubicBezTo>
                  <a:lnTo>
                    <a:pt x="4374" y="533"/>
                  </a:lnTo>
                  <a:lnTo>
                    <a:pt x="4374" y="267"/>
                  </a:lnTo>
                  <a:cubicBezTo>
                    <a:pt x="4375" y="119"/>
                    <a:pt x="4256" y="0"/>
                    <a:pt x="4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48"/>
            <p:cNvSpPr/>
            <p:nvPr/>
          </p:nvSpPr>
          <p:spPr>
            <a:xfrm>
              <a:off x="2154950" y="3936975"/>
              <a:ext cx="32325" cy="7150"/>
            </a:xfrm>
            <a:custGeom>
              <a:avLst/>
              <a:gdLst/>
              <a:ahLst/>
              <a:cxnLst/>
              <a:rect l="l" t="t" r="r" b="b"/>
              <a:pathLst>
                <a:path w="1293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1" y="212"/>
                    <a:pt x="69" y="285"/>
                    <a:pt x="153" y="285"/>
                  </a:cubicBezTo>
                  <a:lnTo>
                    <a:pt x="1135" y="285"/>
                  </a:lnTo>
                  <a:cubicBezTo>
                    <a:pt x="1208" y="285"/>
                    <a:pt x="1273" y="233"/>
                    <a:pt x="1282" y="161"/>
                  </a:cubicBezTo>
                  <a:cubicBezTo>
                    <a:pt x="1292" y="74"/>
                    <a:pt x="1226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" name="Google Shape;856;p48"/>
            <p:cNvSpPr/>
            <p:nvPr/>
          </p:nvSpPr>
          <p:spPr>
            <a:xfrm>
              <a:off x="2154950" y="3954100"/>
              <a:ext cx="87525" cy="7150"/>
            </a:xfrm>
            <a:custGeom>
              <a:avLst/>
              <a:gdLst/>
              <a:ahLst/>
              <a:cxnLst/>
              <a:rect l="l" t="t" r="r" b="b"/>
              <a:pathLst>
                <a:path w="3501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1" y="211"/>
                    <a:pt x="69" y="285"/>
                    <a:pt x="153" y="285"/>
                  </a:cubicBezTo>
                  <a:lnTo>
                    <a:pt x="3342" y="285"/>
                  </a:lnTo>
                  <a:cubicBezTo>
                    <a:pt x="3415" y="285"/>
                    <a:pt x="3481" y="233"/>
                    <a:pt x="3489" y="161"/>
                  </a:cubicBezTo>
                  <a:cubicBezTo>
                    <a:pt x="3500" y="73"/>
                    <a:pt x="3433" y="0"/>
                    <a:pt x="3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48"/>
            <p:cNvSpPr/>
            <p:nvPr/>
          </p:nvSpPr>
          <p:spPr>
            <a:xfrm>
              <a:off x="2154950" y="3971675"/>
              <a:ext cx="87525" cy="7150"/>
            </a:xfrm>
            <a:custGeom>
              <a:avLst/>
              <a:gdLst/>
              <a:ahLst/>
              <a:cxnLst/>
              <a:rect l="l" t="t" r="r" b="b"/>
              <a:pathLst>
                <a:path w="3501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1" y="213"/>
                    <a:pt x="69" y="286"/>
                    <a:pt x="153" y="286"/>
                  </a:cubicBezTo>
                  <a:lnTo>
                    <a:pt x="3342" y="286"/>
                  </a:lnTo>
                  <a:cubicBezTo>
                    <a:pt x="3415" y="286"/>
                    <a:pt x="3481" y="233"/>
                    <a:pt x="3489" y="161"/>
                  </a:cubicBezTo>
                  <a:cubicBezTo>
                    <a:pt x="3500" y="75"/>
                    <a:pt x="3433" y="1"/>
                    <a:pt x="3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48"/>
            <p:cNvSpPr/>
            <p:nvPr/>
          </p:nvSpPr>
          <p:spPr>
            <a:xfrm>
              <a:off x="2154950" y="3989750"/>
              <a:ext cx="87525" cy="7150"/>
            </a:xfrm>
            <a:custGeom>
              <a:avLst/>
              <a:gdLst/>
              <a:ahLst/>
              <a:cxnLst/>
              <a:rect l="l" t="t" r="r" b="b"/>
              <a:pathLst>
                <a:path w="3501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1" y="212"/>
                    <a:pt x="69" y="286"/>
                    <a:pt x="153" y="286"/>
                  </a:cubicBezTo>
                  <a:lnTo>
                    <a:pt x="3342" y="286"/>
                  </a:lnTo>
                  <a:cubicBezTo>
                    <a:pt x="3415" y="286"/>
                    <a:pt x="3481" y="233"/>
                    <a:pt x="3489" y="161"/>
                  </a:cubicBezTo>
                  <a:cubicBezTo>
                    <a:pt x="3500" y="74"/>
                    <a:pt x="3433" y="1"/>
                    <a:pt x="3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48"/>
            <p:cNvSpPr/>
            <p:nvPr/>
          </p:nvSpPr>
          <p:spPr>
            <a:xfrm>
              <a:off x="2155000" y="4010650"/>
              <a:ext cx="87025" cy="59475"/>
            </a:xfrm>
            <a:custGeom>
              <a:avLst/>
              <a:gdLst/>
              <a:ahLst/>
              <a:cxnLst/>
              <a:rect l="l" t="t" r="r" b="b"/>
              <a:pathLst>
                <a:path w="3481" h="2379" extrusionOk="0">
                  <a:moveTo>
                    <a:pt x="3196" y="287"/>
                  </a:moveTo>
                  <a:lnTo>
                    <a:pt x="3196" y="990"/>
                  </a:lnTo>
                  <a:lnTo>
                    <a:pt x="2894" y="990"/>
                  </a:lnTo>
                  <a:cubicBezTo>
                    <a:pt x="2846" y="990"/>
                    <a:pt x="2802" y="1014"/>
                    <a:pt x="2775" y="1054"/>
                  </a:cubicBezTo>
                  <a:lnTo>
                    <a:pt x="2602" y="1316"/>
                  </a:lnTo>
                  <a:lnTo>
                    <a:pt x="2312" y="711"/>
                  </a:lnTo>
                  <a:cubicBezTo>
                    <a:pt x="2289" y="664"/>
                    <a:pt x="2243" y="633"/>
                    <a:pt x="2190" y="631"/>
                  </a:cubicBezTo>
                  <a:cubicBezTo>
                    <a:pt x="2188" y="631"/>
                    <a:pt x="2186" y="631"/>
                    <a:pt x="2185" y="631"/>
                  </a:cubicBezTo>
                  <a:cubicBezTo>
                    <a:pt x="2134" y="631"/>
                    <a:pt x="2087" y="658"/>
                    <a:pt x="2062" y="701"/>
                  </a:cubicBezTo>
                  <a:lnTo>
                    <a:pt x="1804" y="1142"/>
                  </a:lnTo>
                  <a:lnTo>
                    <a:pt x="1626" y="1142"/>
                  </a:lnTo>
                  <a:cubicBezTo>
                    <a:pt x="1578" y="1142"/>
                    <a:pt x="1533" y="1166"/>
                    <a:pt x="1507" y="1206"/>
                  </a:cubicBezTo>
                  <a:lnTo>
                    <a:pt x="1370" y="1414"/>
                  </a:lnTo>
                  <a:lnTo>
                    <a:pt x="1000" y="635"/>
                  </a:lnTo>
                  <a:cubicBezTo>
                    <a:pt x="993" y="620"/>
                    <a:pt x="984" y="606"/>
                    <a:pt x="972" y="593"/>
                  </a:cubicBezTo>
                  <a:cubicBezTo>
                    <a:pt x="941" y="563"/>
                    <a:pt x="905" y="549"/>
                    <a:pt x="870" y="549"/>
                  </a:cubicBezTo>
                  <a:cubicBezTo>
                    <a:pt x="818" y="549"/>
                    <a:pt x="768" y="580"/>
                    <a:pt x="744" y="627"/>
                  </a:cubicBezTo>
                  <a:lnTo>
                    <a:pt x="559" y="990"/>
                  </a:lnTo>
                  <a:lnTo>
                    <a:pt x="286" y="990"/>
                  </a:lnTo>
                  <a:lnTo>
                    <a:pt x="286" y="287"/>
                  </a:lnTo>
                  <a:close/>
                  <a:moveTo>
                    <a:pt x="841" y="1015"/>
                  </a:moveTo>
                  <a:lnTo>
                    <a:pt x="1196" y="1763"/>
                  </a:lnTo>
                  <a:cubicBezTo>
                    <a:pt x="1218" y="1810"/>
                    <a:pt x="1263" y="1841"/>
                    <a:pt x="1314" y="1844"/>
                  </a:cubicBezTo>
                  <a:cubicBezTo>
                    <a:pt x="1317" y="1844"/>
                    <a:pt x="1320" y="1845"/>
                    <a:pt x="1324" y="1845"/>
                  </a:cubicBezTo>
                  <a:cubicBezTo>
                    <a:pt x="1372" y="1845"/>
                    <a:pt x="1416" y="1821"/>
                    <a:pt x="1442" y="1781"/>
                  </a:cubicBezTo>
                  <a:lnTo>
                    <a:pt x="1676" y="1428"/>
                  </a:lnTo>
                  <a:lnTo>
                    <a:pt x="1885" y="1428"/>
                  </a:lnTo>
                  <a:cubicBezTo>
                    <a:pt x="1936" y="1428"/>
                    <a:pt x="1983" y="1400"/>
                    <a:pt x="2008" y="1357"/>
                  </a:cubicBezTo>
                  <a:lnTo>
                    <a:pt x="2173" y="1077"/>
                  </a:lnTo>
                  <a:lnTo>
                    <a:pt x="2454" y="1661"/>
                  </a:lnTo>
                  <a:cubicBezTo>
                    <a:pt x="2469" y="1694"/>
                    <a:pt x="2496" y="1721"/>
                    <a:pt x="2530" y="1735"/>
                  </a:cubicBezTo>
                  <a:cubicBezTo>
                    <a:pt x="2548" y="1742"/>
                    <a:pt x="2566" y="1746"/>
                    <a:pt x="2584" y="1746"/>
                  </a:cubicBezTo>
                  <a:cubicBezTo>
                    <a:pt x="2630" y="1746"/>
                    <a:pt x="2674" y="1722"/>
                    <a:pt x="2700" y="1682"/>
                  </a:cubicBezTo>
                  <a:lnTo>
                    <a:pt x="2971" y="1276"/>
                  </a:lnTo>
                  <a:lnTo>
                    <a:pt x="3196" y="1276"/>
                  </a:lnTo>
                  <a:lnTo>
                    <a:pt x="3196" y="2094"/>
                  </a:lnTo>
                  <a:lnTo>
                    <a:pt x="286" y="2094"/>
                  </a:lnTo>
                  <a:lnTo>
                    <a:pt x="286" y="1276"/>
                  </a:lnTo>
                  <a:lnTo>
                    <a:pt x="621" y="1276"/>
                  </a:lnTo>
                  <a:cubicBezTo>
                    <a:pt x="675" y="1276"/>
                    <a:pt x="724" y="1245"/>
                    <a:pt x="748" y="1198"/>
                  </a:cubicBezTo>
                  <a:lnTo>
                    <a:pt x="841" y="1015"/>
                  </a:lnTo>
                  <a:close/>
                  <a:moveTo>
                    <a:pt x="259" y="1"/>
                  </a:moveTo>
                  <a:cubicBezTo>
                    <a:pt x="116" y="1"/>
                    <a:pt x="1" y="117"/>
                    <a:pt x="1" y="260"/>
                  </a:cubicBezTo>
                  <a:lnTo>
                    <a:pt x="1" y="2120"/>
                  </a:lnTo>
                  <a:cubicBezTo>
                    <a:pt x="1" y="2263"/>
                    <a:pt x="116" y="2378"/>
                    <a:pt x="259" y="2378"/>
                  </a:cubicBezTo>
                  <a:lnTo>
                    <a:pt x="3223" y="2378"/>
                  </a:lnTo>
                  <a:cubicBezTo>
                    <a:pt x="3365" y="2378"/>
                    <a:pt x="3481" y="2262"/>
                    <a:pt x="3481" y="2120"/>
                  </a:cubicBezTo>
                  <a:lnTo>
                    <a:pt x="3481" y="260"/>
                  </a:lnTo>
                  <a:cubicBezTo>
                    <a:pt x="3481" y="117"/>
                    <a:pt x="3365" y="1"/>
                    <a:pt x="3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0" name="Google Shape;860;p48"/>
          <p:cNvGrpSpPr/>
          <p:nvPr/>
        </p:nvGrpSpPr>
        <p:grpSpPr>
          <a:xfrm>
            <a:off x="5430917" y="3466301"/>
            <a:ext cx="283850" cy="383948"/>
            <a:chOff x="4473375" y="3315100"/>
            <a:chExt cx="179925" cy="243375"/>
          </a:xfrm>
        </p:grpSpPr>
        <p:sp>
          <p:nvSpPr>
            <p:cNvPr id="861" name="Google Shape;861;p48"/>
            <p:cNvSpPr/>
            <p:nvPr/>
          </p:nvSpPr>
          <p:spPr>
            <a:xfrm>
              <a:off x="4473375" y="3315100"/>
              <a:ext cx="179925" cy="199125"/>
            </a:xfrm>
            <a:custGeom>
              <a:avLst/>
              <a:gdLst/>
              <a:ahLst/>
              <a:cxnLst/>
              <a:rect l="l" t="t" r="r" b="b"/>
              <a:pathLst>
                <a:path w="7197" h="7965" extrusionOk="0">
                  <a:moveTo>
                    <a:pt x="4365" y="1689"/>
                  </a:moveTo>
                  <a:cubicBezTo>
                    <a:pt x="4537" y="1689"/>
                    <a:pt x="4708" y="1732"/>
                    <a:pt x="4863" y="1818"/>
                  </a:cubicBezTo>
                  <a:cubicBezTo>
                    <a:pt x="5044" y="1918"/>
                    <a:pt x="5189" y="2070"/>
                    <a:pt x="5281" y="2252"/>
                  </a:cubicBezTo>
                  <a:cubicBezTo>
                    <a:pt x="5089" y="2206"/>
                    <a:pt x="4893" y="2184"/>
                    <a:pt x="4698" y="2184"/>
                  </a:cubicBezTo>
                  <a:cubicBezTo>
                    <a:pt x="4202" y="2184"/>
                    <a:pt x="3711" y="2330"/>
                    <a:pt x="3293" y="2611"/>
                  </a:cubicBezTo>
                  <a:cubicBezTo>
                    <a:pt x="3339" y="2247"/>
                    <a:pt x="3578" y="1928"/>
                    <a:pt x="3925" y="1787"/>
                  </a:cubicBezTo>
                  <a:lnTo>
                    <a:pt x="3974" y="1766"/>
                  </a:lnTo>
                  <a:cubicBezTo>
                    <a:pt x="4100" y="1715"/>
                    <a:pt x="4233" y="1689"/>
                    <a:pt x="4365" y="1689"/>
                  </a:cubicBezTo>
                  <a:close/>
                  <a:moveTo>
                    <a:pt x="3922" y="275"/>
                  </a:moveTo>
                  <a:cubicBezTo>
                    <a:pt x="3924" y="275"/>
                    <a:pt x="3925" y="275"/>
                    <a:pt x="3927" y="275"/>
                  </a:cubicBezTo>
                  <a:cubicBezTo>
                    <a:pt x="3946" y="275"/>
                    <a:pt x="3963" y="279"/>
                    <a:pt x="3979" y="287"/>
                  </a:cubicBezTo>
                  <a:cubicBezTo>
                    <a:pt x="4029" y="310"/>
                    <a:pt x="4061" y="353"/>
                    <a:pt x="4068" y="405"/>
                  </a:cubicBezTo>
                  <a:cubicBezTo>
                    <a:pt x="4085" y="533"/>
                    <a:pt x="4084" y="661"/>
                    <a:pt x="4066" y="789"/>
                  </a:cubicBezTo>
                  <a:cubicBezTo>
                    <a:pt x="4063" y="811"/>
                    <a:pt x="4063" y="832"/>
                    <a:pt x="4069" y="853"/>
                  </a:cubicBezTo>
                  <a:cubicBezTo>
                    <a:pt x="4089" y="918"/>
                    <a:pt x="4147" y="957"/>
                    <a:pt x="4209" y="957"/>
                  </a:cubicBezTo>
                  <a:cubicBezTo>
                    <a:pt x="4213" y="957"/>
                    <a:pt x="4216" y="957"/>
                    <a:pt x="4220" y="957"/>
                  </a:cubicBezTo>
                  <a:cubicBezTo>
                    <a:pt x="4268" y="953"/>
                    <a:pt x="4316" y="951"/>
                    <a:pt x="4364" y="951"/>
                  </a:cubicBezTo>
                  <a:cubicBezTo>
                    <a:pt x="4588" y="951"/>
                    <a:pt x="4814" y="994"/>
                    <a:pt x="5023" y="1079"/>
                  </a:cubicBezTo>
                  <a:cubicBezTo>
                    <a:pt x="5042" y="1086"/>
                    <a:pt x="5061" y="1090"/>
                    <a:pt x="5080" y="1090"/>
                  </a:cubicBezTo>
                  <a:cubicBezTo>
                    <a:pt x="5115" y="1090"/>
                    <a:pt x="5149" y="1077"/>
                    <a:pt x="5177" y="1053"/>
                  </a:cubicBezTo>
                  <a:lnTo>
                    <a:pt x="5181" y="1049"/>
                  </a:lnTo>
                  <a:cubicBezTo>
                    <a:pt x="5184" y="1046"/>
                    <a:pt x="5187" y="1044"/>
                    <a:pt x="5191" y="1040"/>
                  </a:cubicBezTo>
                  <a:cubicBezTo>
                    <a:pt x="5314" y="922"/>
                    <a:pt x="5410" y="774"/>
                    <a:pt x="5466" y="612"/>
                  </a:cubicBezTo>
                  <a:cubicBezTo>
                    <a:pt x="5486" y="554"/>
                    <a:pt x="5542" y="516"/>
                    <a:pt x="5603" y="516"/>
                  </a:cubicBezTo>
                  <a:cubicBezTo>
                    <a:pt x="5628" y="516"/>
                    <a:pt x="5654" y="523"/>
                    <a:pt x="5678" y="536"/>
                  </a:cubicBezTo>
                  <a:cubicBezTo>
                    <a:pt x="5695" y="544"/>
                    <a:pt x="5708" y="557"/>
                    <a:pt x="5720" y="570"/>
                  </a:cubicBezTo>
                  <a:cubicBezTo>
                    <a:pt x="5753" y="613"/>
                    <a:pt x="5762" y="667"/>
                    <a:pt x="5744" y="717"/>
                  </a:cubicBezTo>
                  <a:cubicBezTo>
                    <a:pt x="5687" y="879"/>
                    <a:pt x="5599" y="1030"/>
                    <a:pt x="5485" y="1161"/>
                  </a:cubicBezTo>
                  <a:cubicBezTo>
                    <a:pt x="5475" y="1173"/>
                    <a:pt x="5466" y="1185"/>
                    <a:pt x="5460" y="1199"/>
                  </a:cubicBezTo>
                  <a:cubicBezTo>
                    <a:pt x="5435" y="1261"/>
                    <a:pt x="5452" y="1327"/>
                    <a:pt x="5499" y="1367"/>
                  </a:cubicBezTo>
                  <a:cubicBezTo>
                    <a:pt x="5647" y="1491"/>
                    <a:pt x="5773" y="1640"/>
                    <a:pt x="5873" y="1808"/>
                  </a:cubicBezTo>
                  <a:cubicBezTo>
                    <a:pt x="5900" y="1852"/>
                    <a:pt x="5946" y="1879"/>
                    <a:pt x="5997" y="1879"/>
                  </a:cubicBezTo>
                  <a:cubicBezTo>
                    <a:pt x="6015" y="1879"/>
                    <a:pt x="6031" y="1878"/>
                    <a:pt x="6049" y="1878"/>
                  </a:cubicBezTo>
                  <a:cubicBezTo>
                    <a:pt x="6220" y="1869"/>
                    <a:pt x="6389" y="1818"/>
                    <a:pt x="6536" y="1733"/>
                  </a:cubicBezTo>
                  <a:cubicBezTo>
                    <a:pt x="6558" y="1720"/>
                    <a:pt x="6583" y="1714"/>
                    <a:pt x="6607" y="1714"/>
                  </a:cubicBezTo>
                  <a:cubicBezTo>
                    <a:pt x="6666" y="1714"/>
                    <a:pt x="6725" y="1750"/>
                    <a:pt x="6748" y="1814"/>
                  </a:cubicBezTo>
                  <a:cubicBezTo>
                    <a:pt x="6754" y="1832"/>
                    <a:pt x="6757" y="1849"/>
                    <a:pt x="6756" y="1868"/>
                  </a:cubicBezTo>
                  <a:cubicBezTo>
                    <a:pt x="6753" y="1922"/>
                    <a:pt x="6725" y="1968"/>
                    <a:pt x="6679" y="1994"/>
                  </a:cubicBezTo>
                  <a:cubicBezTo>
                    <a:pt x="6532" y="2079"/>
                    <a:pt x="6372" y="2134"/>
                    <a:pt x="6202" y="2160"/>
                  </a:cubicBezTo>
                  <a:cubicBezTo>
                    <a:pt x="6189" y="2162"/>
                    <a:pt x="6174" y="2166"/>
                    <a:pt x="6161" y="2172"/>
                  </a:cubicBezTo>
                  <a:cubicBezTo>
                    <a:pt x="6097" y="2204"/>
                    <a:pt x="6069" y="2271"/>
                    <a:pt x="6083" y="2334"/>
                  </a:cubicBezTo>
                  <a:cubicBezTo>
                    <a:pt x="6104" y="2428"/>
                    <a:pt x="6117" y="2525"/>
                    <a:pt x="6122" y="2620"/>
                  </a:cubicBezTo>
                  <a:cubicBezTo>
                    <a:pt x="6025" y="2553"/>
                    <a:pt x="5922" y="2492"/>
                    <a:pt x="5815" y="2439"/>
                  </a:cubicBezTo>
                  <a:cubicBezTo>
                    <a:pt x="5756" y="2408"/>
                    <a:pt x="5695" y="2381"/>
                    <a:pt x="5633" y="2355"/>
                  </a:cubicBezTo>
                  <a:cubicBezTo>
                    <a:pt x="5536" y="2017"/>
                    <a:pt x="5310" y="1728"/>
                    <a:pt x="5003" y="1557"/>
                  </a:cubicBezTo>
                  <a:cubicBezTo>
                    <a:pt x="4804" y="1447"/>
                    <a:pt x="4585" y="1392"/>
                    <a:pt x="4365" y="1392"/>
                  </a:cubicBezTo>
                  <a:cubicBezTo>
                    <a:pt x="4196" y="1392"/>
                    <a:pt x="4027" y="1425"/>
                    <a:pt x="3865" y="1490"/>
                  </a:cubicBezTo>
                  <a:lnTo>
                    <a:pt x="3816" y="1511"/>
                  </a:lnTo>
                  <a:cubicBezTo>
                    <a:pt x="3305" y="1720"/>
                    <a:pt x="2976" y="2231"/>
                    <a:pt x="2997" y="2783"/>
                  </a:cubicBezTo>
                  <a:lnTo>
                    <a:pt x="3000" y="2831"/>
                  </a:lnTo>
                  <a:cubicBezTo>
                    <a:pt x="2992" y="2839"/>
                    <a:pt x="2983" y="2846"/>
                    <a:pt x="2975" y="2854"/>
                  </a:cubicBezTo>
                  <a:lnTo>
                    <a:pt x="2572" y="3233"/>
                  </a:lnTo>
                  <a:lnTo>
                    <a:pt x="2555" y="2801"/>
                  </a:lnTo>
                  <a:cubicBezTo>
                    <a:pt x="2527" y="2083"/>
                    <a:pt x="2951" y="1407"/>
                    <a:pt x="3609" y="1119"/>
                  </a:cubicBezTo>
                  <a:cubicBezTo>
                    <a:pt x="3610" y="1119"/>
                    <a:pt x="3611" y="1119"/>
                    <a:pt x="3612" y="1119"/>
                  </a:cubicBezTo>
                  <a:cubicBezTo>
                    <a:pt x="3633" y="1119"/>
                    <a:pt x="3653" y="1107"/>
                    <a:pt x="3663" y="1088"/>
                  </a:cubicBezTo>
                  <a:cubicBezTo>
                    <a:pt x="3687" y="1041"/>
                    <a:pt x="3708" y="993"/>
                    <a:pt x="3723" y="946"/>
                  </a:cubicBezTo>
                  <a:cubicBezTo>
                    <a:pt x="3780" y="784"/>
                    <a:pt x="3797" y="609"/>
                    <a:pt x="3773" y="440"/>
                  </a:cubicBezTo>
                  <a:cubicBezTo>
                    <a:pt x="3761" y="355"/>
                    <a:pt x="3829" y="275"/>
                    <a:pt x="3922" y="275"/>
                  </a:cubicBezTo>
                  <a:close/>
                  <a:moveTo>
                    <a:pt x="1471" y="1033"/>
                  </a:moveTo>
                  <a:cubicBezTo>
                    <a:pt x="1478" y="1033"/>
                    <a:pt x="1486" y="1034"/>
                    <a:pt x="1494" y="1035"/>
                  </a:cubicBezTo>
                  <a:cubicBezTo>
                    <a:pt x="1533" y="1041"/>
                    <a:pt x="1567" y="1063"/>
                    <a:pt x="1589" y="1096"/>
                  </a:cubicBezTo>
                  <a:cubicBezTo>
                    <a:pt x="1614" y="1131"/>
                    <a:pt x="1623" y="1176"/>
                    <a:pt x="1615" y="1217"/>
                  </a:cubicBezTo>
                  <a:cubicBezTo>
                    <a:pt x="1589" y="1344"/>
                    <a:pt x="1545" y="1468"/>
                    <a:pt x="1486" y="1583"/>
                  </a:cubicBezTo>
                  <a:cubicBezTo>
                    <a:pt x="1429" y="1691"/>
                    <a:pt x="1463" y="1823"/>
                    <a:pt x="1566" y="1889"/>
                  </a:cubicBezTo>
                  <a:cubicBezTo>
                    <a:pt x="1840" y="2067"/>
                    <a:pt x="2124" y="2345"/>
                    <a:pt x="2267" y="2720"/>
                  </a:cubicBezTo>
                  <a:cubicBezTo>
                    <a:pt x="2267" y="2754"/>
                    <a:pt x="2267" y="2787"/>
                    <a:pt x="2268" y="2821"/>
                  </a:cubicBezTo>
                  <a:lnTo>
                    <a:pt x="2295" y="3504"/>
                  </a:lnTo>
                  <a:lnTo>
                    <a:pt x="2290" y="3509"/>
                  </a:lnTo>
                  <a:cubicBezTo>
                    <a:pt x="2185" y="3609"/>
                    <a:pt x="2090" y="3718"/>
                    <a:pt x="2007" y="3835"/>
                  </a:cubicBezTo>
                  <a:lnTo>
                    <a:pt x="1924" y="3215"/>
                  </a:lnTo>
                  <a:cubicBezTo>
                    <a:pt x="1861" y="2743"/>
                    <a:pt x="1557" y="2338"/>
                    <a:pt x="1129" y="2157"/>
                  </a:cubicBezTo>
                  <a:cubicBezTo>
                    <a:pt x="966" y="2087"/>
                    <a:pt x="789" y="2051"/>
                    <a:pt x="613" y="2051"/>
                  </a:cubicBezTo>
                  <a:cubicBezTo>
                    <a:pt x="586" y="2051"/>
                    <a:pt x="560" y="2052"/>
                    <a:pt x="533" y="2054"/>
                  </a:cubicBezTo>
                  <a:cubicBezTo>
                    <a:pt x="529" y="2054"/>
                    <a:pt x="525" y="2054"/>
                    <a:pt x="520" y="2054"/>
                  </a:cubicBezTo>
                  <a:cubicBezTo>
                    <a:pt x="410" y="2054"/>
                    <a:pt x="315" y="1967"/>
                    <a:pt x="304" y="1853"/>
                  </a:cubicBezTo>
                  <a:cubicBezTo>
                    <a:pt x="299" y="1795"/>
                    <a:pt x="317" y="1738"/>
                    <a:pt x="356" y="1693"/>
                  </a:cubicBezTo>
                  <a:cubicBezTo>
                    <a:pt x="399" y="1645"/>
                    <a:pt x="460" y="1615"/>
                    <a:pt x="527" y="1611"/>
                  </a:cubicBezTo>
                  <a:cubicBezTo>
                    <a:pt x="554" y="1609"/>
                    <a:pt x="581" y="1609"/>
                    <a:pt x="609" y="1609"/>
                  </a:cubicBezTo>
                  <a:cubicBezTo>
                    <a:pt x="716" y="1609"/>
                    <a:pt x="825" y="1619"/>
                    <a:pt x="931" y="1637"/>
                  </a:cubicBezTo>
                  <a:cubicBezTo>
                    <a:pt x="946" y="1640"/>
                    <a:pt x="960" y="1641"/>
                    <a:pt x="974" y="1641"/>
                  </a:cubicBezTo>
                  <a:cubicBezTo>
                    <a:pt x="1052" y="1641"/>
                    <a:pt x="1125" y="1603"/>
                    <a:pt x="1169" y="1537"/>
                  </a:cubicBezTo>
                  <a:cubicBezTo>
                    <a:pt x="1246" y="1417"/>
                    <a:pt x="1298" y="1288"/>
                    <a:pt x="1325" y="1150"/>
                  </a:cubicBezTo>
                  <a:cubicBezTo>
                    <a:pt x="1338" y="1081"/>
                    <a:pt x="1401" y="1033"/>
                    <a:pt x="1471" y="1033"/>
                  </a:cubicBezTo>
                  <a:close/>
                  <a:moveTo>
                    <a:pt x="1557" y="2964"/>
                  </a:moveTo>
                  <a:cubicBezTo>
                    <a:pt x="1597" y="3055"/>
                    <a:pt x="1623" y="3152"/>
                    <a:pt x="1638" y="3253"/>
                  </a:cubicBezTo>
                  <a:lnTo>
                    <a:pt x="1759" y="4164"/>
                  </a:lnTo>
                  <a:cubicBezTo>
                    <a:pt x="1762" y="4191"/>
                    <a:pt x="1768" y="4217"/>
                    <a:pt x="1776" y="4242"/>
                  </a:cubicBezTo>
                  <a:cubicBezTo>
                    <a:pt x="1657" y="4516"/>
                    <a:pt x="1595" y="4813"/>
                    <a:pt x="1595" y="5115"/>
                  </a:cubicBezTo>
                  <a:lnTo>
                    <a:pt x="1595" y="5381"/>
                  </a:lnTo>
                  <a:cubicBezTo>
                    <a:pt x="1572" y="5342"/>
                    <a:pt x="1550" y="5304"/>
                    <a:pt x="1529" y="5264"/>
                  </a:cubicBezTo>
                  <a:cubicBezTo>
                    <a:pt x="1269" y="4776"/>
                    <a:pt x="1144" y="4255"/>
                    <a:pt x="1179" y="3797"/>
                  </a:cubicBezTo>
                  <a:cubicBezTo>
                    <a:pt x="1208" y="3423"/>
                    <a:pt x="1341" y="3133"/>
                    <a:pt x="1557" y="2964"/>
                  </a:cubicBezTo>
                  <a:close/>
                  <a:moveTo>
                    <a:pt x="3915" y="0"/>
                  </a:moveTo>
                  <a:cubicBezTo>
                    <a:pt x="3885" y="0"/>
                    <a:pt x="3855" y="3"/>
                    <a:pt x="3825" y="9"/>
                  </a:cubicBezTo>
                  <a:cubicBezTo>
                    <a:pt x="3602" y="58"/>
                    <a:pt x="3452" y="270"/>
                    <a:pt x="3484" y="494"/>
                  </a:cubicBezTo>
                  <a:cubicBezTo>
                    <a:pt x="3501" y="617"/>
                    <a:pt x="3489" y="746"/>
                    <a:pt x="3448" y="865"/>
                  </a:cubicBezTo>
                  <a:cubicBezTo>
                    <a:pt x="3445" y="874"/>
                    <a:pt x="3441" y="884"/>
                    <a:pt x="3438" y="893"/>
                  </a:cubicBezTo>
                  <a:cubicBezTo>
                    <a:pt x="2876" y="1157"/>
                    <a:pt x="2470" y="1668"/>
                    <a:pt x="2323" y="2258"/>
                  </a:cubicBezTo>
                  <a:cubicBezTo>
                    <a:pt x="2175" y="2029"/>
                    <a:pt x="1983" y="1833"/>
                    <a:pt x="1756" y="1679"/>
                  </a:cubicBezTo>
                  <a:cubicBezTo>
                    <a:pt x="1819" y="1551"/>
                    <a:pt x="1864" y="1416"/>
                    <a:pt x="1892" y="1278"/>
                  </a:cubicBezTo>
                  <a:cubicBezTo>
                    <a:pt x="1915" y="1160"/>
                    <a:pt x="1890" y="1036"/>
                    <a:pt x="1821" y="937"/>
                  </a:cubicBezTo>
                  <a:cubicBezTo>
                    <a:pt x="1753" y="838"/>
                    <a:pt x="1651" y="775"/>
                    <a:pt x="1535" y="755"/>
                  </a:cubicBezTo>
                  <a:cubicBezTo>
                    <a:pt x="1511" y="751"/>
                    <a:pt x="1488" y="749"/>
                    <a:pt x="1464" y="749"/>
                  </a:cubicBezTo>
                  <a:cubicBezTo>
                    <a:pt x="1258" y="749"/>
                    <a:pt x="1078" y="893"/>
                    <a:pt x="1038" y="1100"/>
                  </a:cubicBezTo>
                  <a:cubicBezTo>
                    <a:pt x="1021" y="1189"/>
                    <a:pt x="989" y="1274"/>
                    <a:pt x="942" y="1353"/>
                  </a:cubicBezTo>
                  <a:cubicBezTo>
                    <a:pt x="831" y="1334"/>
                    <a:pt x="720" y="1325"/>
                    <a:pt x="609" y="1325"/>
                  </a:cubicBezTo>
                  <a:cubicBezTo>
                    <a:pt x="575" y="1325"/>
                    <a:pt x="541" y="1326"/>
                    <a:pt x="508" y="1328"/>
                  </a:cubicBezTo>
                  <a:cubicBezTo>
                    <a:pt x="364" y="1335"/>
                    <a:pt x="227" y="1401"/>
                    <a:pt x="134" y="1509"/>
                  </a:cubicBezTo>
                  <a:cubicBezTo>
                    <a:pt x="44" y="1614"/>
                    <a:pt x="1" y="1747"/>
                    <a:pt x="13" y="1884"/>
                  </a:cubicBezTo>
                  <a:cubicBezTo>
                    <a:pt x="39" y="2149"/>
                    <a:pt x="256" y="2346"/>
                    <a:pt x="514" y="2346"/>
                  </a:cubicBezTo>
                  <a:cubicBezTo>
                    <a:pt x="525" y="2346"/>
                    <a:pt x="536" y="2346"/>
                    <a:pt x="547" y="2345"/>
                  </a:cubicBezTo>
                  <a:cubicBezTo>
                    <a:pt x="568" y="2344"/>
                    <a:pt x="589" y="2343"/>
                    <a:pt x="611" y="2343"/>
                  </a:cubicBezTo>
                  <a:cubicBezTo>
                    <a:pt x="748" y="2343"/>
                    <a:pt x="885" y="2371"/>
                    <a:pt x="1013" y="2425"/>
                  </a:cubicBezTo>
                  <a:cubicBezTo>
                    <a:pt x="1166" y="2490"/>
                    <a:pt x="1299" y="2593"/>
                    <a:pt x="1403" y="2720"/>
                  </a:cubicBezTo>
                  <a:cubicBezTo>
                    <a:pt x="1106" y="2937"/>
                    <a:pt x="925" y="3307"/>
                    <a:pt x="889" y="3780"/>
                  </a:cubicBezTo>
                  <a:cubicBezTo>
                    <a:pt x="851" y="4292"/>
                    <a:pt x="987" y="4868"/>
                    <a:pt x="1273" y="5403"/>
                  </a:cubicBezTo>
                  <a:cubicBezTo>
                    <a:pt x="1375" y="5595"/>
                    <a:pt x="1492" y="5774"/>
                    <a:pt x="1622" y="5937"/>
                  </a:cubicBezTo>
                  <a:cubicBezTo>
                    <a:pt x="1623" y="5938"/>
                    <a:pt x="1623" y="5938"/>
                    <a:pt x="1624" y="5939"/>
                  </a:cubicBezTo>
                  <a:cubicBezTo>
                    <a:pt x="1706" y="6632"/>
                    <a:pt x="1940" y="7301"/>
                    <a:pt x="2316" y="7897"/>
                  </a:cubicBezTo>
                  <a:cubicBezTo>
                    <a:pt x="2343" y="7941"/>
                    <a:pt x="2390" y="7964"/>
                    <a:pt x="2438" y="7964"/>
                  </a:cubicBezTo>
                  <a:cubicBezTo>
                    <a:pt x="2473" y="7964"/>
                    <a:pt x="2508" y="7952"/>
                    <a:pt x="2537" y="7925"/>
                  </a:cubicBezTo>
                  <a:cubicBezTo>
                    <a:pt x="2587" y="7878"/>
                    <a:pt x="2593" y="7800"/>
                    <a:pt x="2556" y="7740"/>
                  </a:cubicBezTo>
                  <a:cubicBezTo>
                    <a:pt x="2288" y="7310"/>
                    <a:pt x="2095" y="6841"/>
                    <a:pt x="1986" y="6352"/>
                  </a:cubicBezTo>
                  <a:lnTo>
                    <a:pt x="1986" y="6352"/>
                  </a:lnTo>
                  <a:lnTo>
                    <a:pt x="3265" y="6755"/>
                  </a:lnTo>
                  <a:cubicBezTo>
                    <a:pt x="3295" y="6764"/>
                    <a:pt x="3323" y="6775"/>
                    <a:pt x="3352" y="6789"/>
                  </a:cubicBezTo>
                  <a:lnTo>
                    <a:pt x="3266" y="7068"/>
                  </a:lnTo>
                  <a:cubicBezTo>
                    <a:pt x="3246" y="7132"/>
                    <a:pt x="3270" y="7203"/>
                    <a:pt x="3326" y="7238"/>
                  </a:cubicBezTo>
                  <a:cubicBezTo>
                    <a:pt x="3351" y="7253"/>
                    <a:pt x="3377" y="7259"/>
                    <a:pt x="3402" y="7259"/>
                  </a:cubicBezTo>
                  <a:cubicBezTo>
                    <a:pt x="3463" y="7259"/>
                    <a:pt x="3520" y="7220"/>
                    <a:pt x="3539" y="7157"/>
                  </a:cubicBezTo>
                  <a:lnTo>
                    <a:pt x="3596" y="6972"/>
                  </a:lnTo>
                  <a:cubicBezTo>
                    <a:pt x="3663" y="7049"/>
                    <a:pt x="3714" y="7140"/>
                    <a:pt x="3744" y="7241"/>
                  </a:cubicBezTo>
                  <a:lnTo>
                    <a:pt x="3856" y="7614"/>
                  </a:lnTo>
                  <a:cubicBezTo>
                    <a:pt x="3875" y="7676"/>
                    <a:pt x="3932" y="7716"/>
                    <a:pt x="3994" y="7716"/>
                  </a:cubicBezTo>
                  <a:cubicBezTo>
                    <a:pt x="4014" y="7716"/>
                    <a:pt x="4036" y="7712"/>
                    <a:pt x="4057" y="7702"/>
                  </a:cubicBezTo>
                  <a:cubicBezTo>
                    <a:pt x="4121" y="7671"/>
                    <a:pt x="4151" y="7595"/>
                    <a:pt x="4131" y="7527"/>
                  </a:cubicBezTo>
                  <a:lnTo>
                    <a:pt x="4020" y="7159"/>
                  </a:lnTo>
                  <a:cubicBezTo>
                    <a:pt x="3923" y="6836"/>
                    <a:pt x="3672" y="6582"/>
                    <a:pt x="3351" y="6480"/>
                  </a:cubicBezTo>
                  <a:lnTo>
                    <a:pt x="3203" y="6434"/>
                  </a:lnTo>
                  <a:lnTo>
                    <a:pt x="3490" y="6282"/>
                  </a:lnTo>
                  <a:cubicBezTo>
                    <a:pt x="3555" y="6248"/>
                    <a:pt x="3589" y="6171"/>
                    <a:pt x="3562" y="6102"/>
                  </a:cubicBezTo>
                  <a:cubicBezTo>
                    <a:pt x="3539" y="6043"/>
                    <a:pt x="3484" y="6009"/>
                    <a:pt x="3427" y="6009"/>
                  </a:cubicBezTo>
                  <a:cubicBezTo>
                    <a:pt x="3405" y="6009"/>
                    <a:pt x="3382" y="6014"/>
                    <a:pt x="3360" y="6026"/>
                  </a:cubicBezTo>
                  <a:lnTo>
                    <a:pt x="2846" y="6298"/>
                  </a:lnTo>
                  <a:cubicBezTo>
                    <a:pt x="2838" y="6302"/>
                    <a:pt x="2830" y="6307"/>
                    <a:pt x="2823" y="6314"/>
                  </a:cubicBezTo>
                  <a:lnTo>
                    <a:pt x="1927" y="6032"/>
                  </a:lnTo>
                  <a:cubicBezTo>
                    <a:pt x="1895" y="5819"/>
                    <a:pt x="1879" y="5604"/>
                    <a:pt x="1879" y="5387"/>
                  </a:cubicBezTo>
                  <a:lnTo>
                    <a:pt x="1879" y="5120"/>
                  </a:lnTo>
                  <a:cubicBezTo>
                    <a:pt x="1879" y="4592"/>
                    <a:pt x="2100" y="4083"/>
                    <a:pt x="2482" y="3722"/>
                  </a:cubicBezTo>
                  <a:lnTo>
                    <a:pt x="3168" y="3077"/>
                  </a:lnTo>
                  <a:cubicBezTo>
                    <a:pt x="3588" y="2682"/>
                    <a:pt x="4137" y="2475"/>
                    <a:pt x="4691" y="2475"/>
                  </a:cubicBezTo>
                  <a:cubicBezTo>
                    <a:pt x="5029" y="2475"/>
                    <a:pt x="5369" y="2551"/>
                    <a:pt x="5683" y="2709"/>
                  </a:cubicBezTo>
                  <a:cubicBezTo>
                    <a:pt x="5877" y="2806"/>
                    <a:pt x="6055" y="2931"/>
                    <a:pt x="6211" y="3078"/>
                  </a:cubicBezTo>
                  <a:lnTo>
                    <a:pt x="6012" y="3377"/>
                  </a:lnTo>
                  <a:cubicBezTo>
                    <a:pt x="5942" y="3482"/>
                    <a:pt x="5881" y="3592"/>
                    <a:pt x="5828" y="3706"/>
                  </a:cubicBezTo>
                  <a:lnTo>
                    <a:pt x="5272" y="3778"/>
                  </a:lnTo>
                  <a:cubicBezTo>
                    <a:pt x="5202" y="3787"/>
                    <a:pt x="5145" y="3843"/>
                    <a:pt x="5143" y="3914"/>
                  </a:cubicBezTo>
                  <a:cubicBezTo>
                    <a:pt x="5141" y="4000"/>
                    <a:pt x="5207" y="4064"/>
                    <a:pt x="5287" y="4064"/>
                  </a:cubicBezTo>
                  <a:cubicBezTo>
                    <a:pt x="5293" y="4064"/>
                    <a:pt x="5299" y="4063"/>
                    <a:pt x="5305" y="4063"/>
                  </a:cubicBezTo>
                  <a:lnTo>
                    <a:pt x="5707" y="4011"/>
                  </a:lnTo>
                  <a:lnTo>
                    <a:pt x="5707" y="4011"/>
                  </a:lnTo>
                  <a:cubicBezTo>
                    <a:pt x="5592" y="4368"/>
                    <a:pt x="5556" y="4748"/>
                    <a:pt x="5605" y="5126"/>
                  </a:cubicBezTo>
                  <a:cubicBezTo>
                    <a:pt x="5605" y="5127"/>
                    <a:pt x="5605" y="5127"/>
                    <a:pt x="5605" y="5127"/>
                  </a:cubicBezTo>
                  <a:cubicBezTo>
                    <a:pt x="5605" y="5128"/>
                    <a:pt x="5606" y="5128"/>
                    <a:pt x="5606" y="5129"/>
                  </a:cubicBezTo>
                  <a:lnTo>
                    <a:pt x="5752" y="6237"/>
                  </a:lnTo>
                  <a:lnTo>
                    <a:pt x="5341" y="6649"/>
                  </a:lnTo>
                  <a:cubicBezTo>
                    <a:pt x="5294" y="6697"/>
                    <a:pt x="5284" y="6784"/>
                    <a:pt x="5324" y="6838"/>
                  </a:cubicBezTo>
                  <a:cubicBezTo>
                    <a:pt x="5352" y="6878"/>
                    <a:pt x="5396" y="6898"/>
                    <a:pt x="5440" y="6898"/>
                  </a:cubicBezTo>
                  <a:cubicBezTo>
                    <a:pt x="5477" y="6898"/>
                    <a:pt x="5514" y="6884"/>
                    <a:pt x="5542" y="6856"/>
                  </a:cubicBezTo>
                  <a:lnTo>
                    <a:pt x="5800" y="6597"/>
                  </a:lnTo>
                  <a:lnTo>
                    <a:pt x="5871" y="7134"/>
                  </a:lnTo>
                  <a:cubicBezTo>
                    <a:pt x="5880" y="7206"/>
                    <a:pt x="5942" y="7259"/>
                    <a:pt x="6013" y="7259"/>
                  </a:cubicBezTo>
                  <a:cubicBezTo>
                    <a:pt x="6054" y="7259"/>
                    <a:pt x="6099" y="7241"/>
                    <a:pt x="6131" y="7195"/>
                  </a:cubicBezTo>
                  <a:cubicBezTo>
                    <a:pt x="6151" y="7164"/>
                    <a:pt x="6160" y="7125"/>
                    <a:pt x="6155" y="7087"/>
                  </a:cubicBezTo>
                  <a:lnTo>
                    <a:pt x="5927" y="5363"/>
                  </a:lnTo>
                  <a:lnTo>
                    <a:pt x="6198" y="5503"/>
                  </a:lnTo>
                  <a:cubicBezTo>
                    <a:pt x="6218" y="5515"/>
                    <a:pt x="6241" y="5520"/>
                    <a:pt x="6264" y="5520"/>
                  </a:cubicBezTo>
                  <a:cubicBezTo>
                    <a:pt x="6323" y="5520"/>
                    <a:pt x="6381" y="5483"/>
                    <a:pt x="6401" y="5419"/>
                  </a:cubicBezTo>
                  <a:cubicBezTo>
                    <a:pt x="6423" y="5351"/>
                    <a:pt x="6388" y="5278"/>
                    <a:pt x="6325" y="5246"/>
                  </a:cubicBezTo>
                  <a:lnTo>
                    <a:pt x="5882" y="5018"/>
                  </a:lnTo>
                  <a:cubicBezTo>
                    <a:pt x="5831" y="4497"/>
                    <a:pt x="5960" y="3974"/>
                    <a:pt x="6251" y="3537"/>
                  </a:cubicBezTo>
                  <a:lnTo>
                    <a:pt x="6412" y="3295"/>
                  </a:lnTo>
                  <a:cubicBezTo>
                    <a:pt x="6472" y="3370"/>
                    <a:pt x="6528" y="3448"/>
                    <a:pt x="6579" y="3531"/>
                  </a:cubicBezTo>
                  <a:cubicBezTo>
                    <a:pt x="6795" y="3883"/>
                    <a:pt x="6908" y="4288"/>
                    <a:pt x="6906" y="4701"/>
                  </a:cubicBezTo>
                  <a:cubicBezTo>
                    <a:pt x="6906" y="4781"/>
                    <a:pt x="6970" y="4847"/>
                    <a:pt x="7050" y="4847"/>
                  </a:cubicBezTo>
                  <a:cubicBezTo>
                    <a:pt x="7130" y="4847"/>
                    <a:pt x="7193" y="4783"/>
                    <a:pt x="7194" y="4704"/>
                  </a:cubicBezTo>
                  <a:cubicBezTo>
                    <a:pt x="7196" y="4236"/>
                    <a:pt x="7068" y="3779"/>
                    <a:pt x="6824" y="3381"/>
                  </a:cubicBezTo>
                  <a:cubicBezTo>
                    <a:pt x="6730" y="3228"/>
                    <a:pt x="6621" y="3088"/>
                    <a:pt x="6500" y="2961"/>
                  </a:cubicBezTo>
                  <a:cubicBezTo>
                    <a:pt x="6499" y="2960"/>
                    <a:pt x="6497" y="2958"/>
                    <a:pt x="6496" y="2957"/>
                  </a:cubicBezTo>
                  <a:cubicBezTo>
                    <a:pt x="6469" y="2928"/>
                    <a:pt x="6440" y="2900"/>
                    <a:pt x="6412" y="2874"/>
                  </a:cubicBezTo>
                  <a:cubicBezTo>
                    <a:pt x="6414" y="2863"/>
                    <a:pt x="6415" y="2854"/>
                    <a:pt x="6414" y="2844"/>
                  </a:cubicBezTo>
                  <a:lnTo>
                    <a:pt x="6407" y="2645"/>
                  </a:lnTo>
                  <a:cubicBezTo>
                    <a:pt x="6403" y="2573"/>
                    <a:pt x="6396" y="2501"/>
                    <a:pt x="6386" y="2429"/>
                  </a:cubicBezTo>
                  <a:cubicBezTo>
                    <a:pt x="6537" y="2392"/>
                    <a:pt x="6682" y="2335"/>
                    <a:pt x="6818" y="2257"/>
                  </a:cubicBezTo>
                  <a:cubicBezTo>
                    <a:pt x="6924" y="2196"/>
                    <a:pt x="7001" y="2093"/>
                    <a:pt x="7028" y="1975"/>
                  </a:cubicBezTo>
                  <a:cubicBezTo>
                    <a:pt x="7055" y="1857"/>
                    <a:pt x="7032" y="1732"/>
                    <a:pt x="6964" y="1632"/>
                  </a:cubicBezTo>
                  <a:cubicBezTo>
                    <a:pt x="6880" y="1509"/>
                    <a:pt x="6743" y="1441"/>
                    <a:pt x="6603" y="1441"/>
                  </a:cubicBezTo>
                  <a:cubicBezTo>
                    <a:pt x="6529" y="1441"/>
                    <a:pt x="6455" y="1459"/>
                    <a:pt x="6388" y="1499"/>
                  </a:cubicBezTo>
                  <a:cubicBezTo>
                    <a:pt x="6291" y="1554"/>
                    <a:pt x="6182" y="1589"/>
                    <a:pt x="6070" y="1601"/>
                  </a:cubicBezTo>
                  <a:cubicBezTo>
                    <a:pt x="5987" y="1475"/>
                    <a:pt x="5891" y="1359"/>
                    <a:pt x="5784" y="1255"/>
                  </a:cubicBezTo>
                  <a:cubicBezTo>
                    <a:pt x="5881" y="1123"/>
                    <a:pt x="5957" y="979"/>
                    <a:pt x="6011" y="825"/>
                  </a:cubicBezTo>
                  <a:cubicBezTo>
                    <a:pt x="6052" y="710"/>
                    <a:pt x="6042" y="582"/>
                    <a:pt x="5986" y="474"/>
                  </a:cubicBezTo>
                  <a:cubicBezTo>
                    <a:pt x="5929" y="367"/>
                    <a:pt x="5831" y="288"/>
                    <a:pt x="5714" y="257"/>
                  </a:cubicBezTo>
                  <a:cubicBezTo>
                    <a:pt x="5676" y="247"/>
                    <a:pt x="5638" y="242"/>
                    <a:pt x="5600" y="242"/>
                  </a:cubicBezTo>
                  <a:cubicBezTo>
                    <a:pt x="5419" y="242"/>
                    <a:pt x="5251" y="355"/>
                    <a:pt x="5190" y="532"/>
                  </a:cubicBezTo>
                  <a:cubicBezTo>
                    <a:pt x="5157" y="626"/>
                    <a:pt x="5105" y="716"/>
                    <a:pt x="5039" y="792"/>
                  </a:cubicBezTo>
                  <a:cubicBezTo>
                    <a:pt x="4822" y="716"/>
                    <a:pt x="4591" y="677"/>
                    <a:pt x="4362" y="676"/>
                  </a:cubicBezTo>
                  <a:cubicBezTo>
                    <a:pt x="4366" y="577"/>
                    <a:pt x="4362" y="478"/>
                    <a:pt x="4349" y="380"/>
                  </a:cubicBezTo>
                  <a:cubicBezTo>
                    <a:pt x="4332" y="259"/>
                    <a:pt x="4265" y="149"/>
                    <a:pt x="4166" y="79"/>
                  </a:cubicBezTo>
                  <a:cubicBezTo>
                    <a:pt x="4092" y="27"/>
                    <a:pt x="4004" y="0"/>
                    <a:pt x="3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" name="Google Shape;862;p48"/>
            <p:cNvSpPr/>
            <p:nvPr/>
          </p:nvSpPr>
          <p:spPr>
            <a:xfrm>
              <a:off x="4540500" y="3443850"/>
              <a:ext cx="112800" cy="114625"/>
            </a:xfrm>
            <a:custGeom>
              <a:avLst/>
              <a:gdLst/>
              <a:ahLst/>
              <a:cxnLst/>
              <a:rect l="l" t="t" r="r" b="b"/>
              <a:pathLst>
                <a:path w="4512" h="4585" extrusionOk="0">
                  <a:moveTo>
                    <a:pt x="4367" y="0"/>
                  </a:moveTo>
                  <a:cubicBezTo>
                    <a:pt x="4288" y="9"/>
                    <a:pt x="4223" y="72"/>
                    <a:pt x="4215" y="152"/>
                  </a:cubicBezTo>
                  <a:lnTo>
                    <a:pt x="4215" y="2386"/>
                  </a:lnTo>
                  <a:cubicBezTo>
                    <a:pt x="4210" y="3054"/>
                    <a:pt x="3853" y="3681"/>
                    <a:pt x="3281" y="4024"/>
                  </a:cubicBezTo>
                  <a:cubicBezTo>
                    <a:pt x="2982" y="4203"/>
                    <a:pt x="2644" y="4296"/>
                    <a:pt x="2297" y="4296"/>
                  </a:cubicBezTo>
                  <a:cubicBezTo>
                    <a:pt x="2255" y="4296"/>
                    <a:pt x="2212" y="4295"/>
                    <a:pt x="2170" y="4292"/>
                  </a:cubicBezTo>
                  <a:cubicBezTo>
                    <a:pt x="1778" y="4266"/>
                    <a:pt x="1409" y="4124"/>
                    <a:pt x="1102" y="3881"/>
                  </a:cubicBezTo>
                  <a:lnTo>
                    <a:pt x="874" y="3700"/>
                  </a:lnTo>
                  <a:cubicBezTo>
                    <a:pt x="655" y="3527"/>
                    <a:pt x="452" y="3331"/>
                    <a:pt x="270" y="3121"/>
                  </a:cubicBezTo>
                  <a:cubicBezTo>
                    <a:pt x="242" y="3087"/>
                    <a:pt x="202" y="3071"/>
                    <a:pt x="162" y="3071"/>
                  </a:cubicBezTo>
                  <a:cubicBezTo>
                    <a:pt x="129" y="3071"/>
                    <a:pt x="95" y="3082"/>
                    <a:pt x="68" y="3105"/>
                  </a:cubicBezTo>
                  <a:cubicBezTo>
                    <a:pt x="8" y="3158"/>
                    <a:pt x="1" y="3248"/>
                    <a:pt x="52" y="3308"/>
                  </a:cubicBezTo>
                  <a:cubicBezTo>
                    <a:pt x="247" y="3533"/>
                    <a:pt x="462" y="3741"/>
                    <a:pt x="695" y="3925"/>
                  </a:cubicBezTo>
                  <a:lnTo>
                    <a:pt x="923" y="4106"/>
                  </a:lnTo>
                  <a:cubicBezTo>
                    <a:pt x="1276" y="4387"/>
                    <a:pt x="1701" y="4550"/>
                    <a:pt x="2150" y="4579"/>
                  </a:cubicBezTo>
                  <a:cubicBezTo>
                    <a:pt x="2199" y="4582"/>
                    <a:pt x="2248" y="4584"/>
                    <a:pt x="2296" y="4584"/>
                  </a:cubicBezTo>
                  <a:cubicBezTo>
                    <a:pt x="2695" y="4584"/>
                    <a:pt x="3084" y="4476"/>
                    <a:pt x="3428" y="4270"/>
                  </a:cubicBezTo>
                  <a:cubicBezTo>
                    <a:pt x="4086" y="3876"/>
                    <a:pt x="4497" y="3155"/>
                    <a:pt x="4501" y="2388"/>
                  </a:cubicBezTo>
                  <a:lnTo>
                    <a:pt x="4501" y="154"/>
                  </a:lnTo>
                  <a:cubicBezTo>
                    <a:pt x="4511" y="73"/>
                    <a:pt x="4447" y="9"/>
                    <a:pt x="4367" y="9"/>
                  </a:cubicBezTo>
                  <a:lnTo>
                    <a:pt x="43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3" name="Google Shape;863;p48"/>
          <p:cNvGrpSpPr/>
          <p:nvPr/>
        </p:nvGrpSpPr>
        <p:grpSpPr>
          <a:xfrm>
            <a:off x="5430921" y="1969127"/>
            <a:ext cx="283847" cy="441691"/>
            <a:chOff x="4485225" y="2727500"/>
            <a:chExt cx="156450" cy="243450"/>
          </a:xfrm>
        </p:grpSpPr>
        <p:sp>
          <p:nvSpPr>
            <p:cNvPr id="864" name="Google Shape;864;p48"/>
            <p:cNvSpPr/>
            <p:nvPr/>
          </p:nvSpPr>
          <p:spPr>
            <a:xfrm>
              <a:off x="4485225" y="2727500"/>
              <a:ext cx="81325" cy="243450"/>
            </a:xfrm>
            <a:custGeom>
              <a:avLst/>
              <a:gdLst/>
              <a:ahLst/>
              <a:cxnLst/>
              <a:rect l="l" t="t" r="r" b="b"/>
              <a:pathLst>
                <a:path w="3253" h="9738" extrusionOk="0">
                  <a:moveTo>
                    <a:pt x="2378" y="286"/>
                  </a:moveTo>
                  <a:lnTo>
                    <a:pt x="2378" y="552"/>
                  </a:lnTo>
                  <a:lnTo>
                    <a:pt x="876" y="552"/>
                  </a:lnTo>
                  <a:lnTo>
                    <a:pt x="876" y="286"/>
                  </a:lnTo>
                  <a:close/>
                  <a:moveTo>
                    <a:pt x="1902" y="837"/>
                  </a:moveTo>
                  <a:lnTo>
                    <a:pt x="1902" y="1522"/>
                  </a:lnTo>
                  <a:lnTo>
                    <a:pt x="1332" y="1522"/>
                  </a:lnTo>
                  <a:lnTo>
                    <a:pt x="1332" y="837"/>
                  </a:lnTo>
                  <a:close/>
                  <a:moveTo>
                    <a:pt x="2321" y="1807"/>
                  </a:moveTo>
                  <a:lnTo>
                    <a:pt x="2321" y="2131"/>
                  </a:lnTo>
                  <a:lnTo>
                    <a:pt x="932" y="2131"/>
                  </a:lnTo>
                  <a:lnTo>
                    <a:pt x="932" y="1807"/>
                  </a:lnTo>
                  <a:close/>
                  <a:moveTo>
                    <a:pt x="2844" y="2416"/>
                  </a:moveTo>
                  <a:cubicBezTo>
                    <a:pt x="2912" y="2416"/>
                    <a:pt x="2968" y="2471"/>
                    <a:pt x="2968" y="2539"/>
                  </a:cubicBezTo>
                  <a:lnTo>
                    <a:pt x="2968" y="2625"/>
                  </a:lnTo>
                  <a:cubicBezTo>
                    <a:pt x="2968" y="2688"/>
                    <a:pt x="2916" y="2740"/>
                    <a:pt x="2853" y="2740"/>
                  </a:cubicBezTo>
                  <a:lnTo>
                    <a:pt x="409" y="2740"/>
                  </a:lnTo>
                  <a:cubicBezTo>
                    <a:pt x="341" y="2740"/>
                    <a:pt x="286" y="2684"/>
                    <a:pt x="286" y="2616"/>
                  </a:cubicBezTo>
                  <a:lnTo>
                    <a:pt x="286" y="2539"/>
                  </a:lnTo>
                  <a:cubicBezTo>
                    <a:pt x="286" y="2471"/>
                    <a:pt x="341" y="2416"/>
                    <a:pt x="409" y="2416"/>
                  </a:cubicBezTo>
                  <a:close/>
                  <a:moveTo>
                    <a:pt x="2207" y="4755"/>
                  </a:moveTo>
                  <a:lnTo>
                    <a:pt x="2207" y="6445"/>
                  </a:lnTo>
                  <a:cubicBezTo>
                    <a:pt x="2207" y="6447"/>
                    <a:pt x="2206" y="6448"/>
                    <a:pt x="2204" y="6448"/>
                  </a:cubicBezTo>
                  <a:lnTo>
                    <a:pt x="1031" y="6448"/>
                  </a:lnTo>
                  <a:cubicBezTo>
                    <a:pt x="1029" y="6448"/>
                    <a:pt x="1028" y="6447"/>
                    <a:pt x="1028" y="6445"/>
                  </a:cubicBezTo>
                  <a:lnTo>
                    <a:pt x="1028" y="4755"/>
                  </a:lnTo>
                  <a:close/>
                  <a:moveTo>
                    <a:pt x="1826" y="6733"/>
                  </a:moveTo>
                  <a:lnTo>
                    <a:pt x="1826" y="7590"/>
                  </a:lnTo>
                  <a:cubicBezTo>
                    <a:pt x="1826" y="7683"/>
                    <a:pt x="1750" y="7760"/>
                    <a:pt x="1655" y="7760"/>
                  </a:cubicBezTo>
                  <a:lnTo>
                    <a:pt x="1580" y="7760"/>
                  </a:lnTo>
                  <a:cubicBezTo>
                    <a:pt x="1486" y="7760"/>
                    <a:pt x="1408" y="7683"/>
                    <a:pt x="1408" y="7587"/>
                  </a:cubicBezTo>
                  <a:lnTo>
                    <a:pt x="1408" y="6733"/>
                  </a:lnTo>
                  <a:close/>
                  <a:moveTo>
                    <a:pt x="872" y="1"/>
                  </a:moveTo>
                  <a:cubicBezTo>
                    <a:pt x="716" y="1"/>
                    <a:pt x="590" y="126"/>
                    <a:pt x="590" y="282"/>
                  </a:cubicBezTo>
                  <a:lnTo>
                    <a:pt x="590" y="556"/>
                  </a:lnTo>
                  <a:cubicBezTo>
                    <a:pt x="590" y="712"/>
                    <a:pt x="716" y="837"/>
                    <a:pt x="872" y="837"/>
                  </a:cubicBezTo>
                  <a:lnTo>
                    <a:pt x="1047" y="837"/>
                  </a:lnTo>
                  <a:lnTo>
                    <a:pt x="1047" y="1522"/>
                  </a:lnTo>
                  <a:lnTo>
                    <a:pt x="884" y="1522"/>
                  </a:lnTo>
                  <a:cubicBezTo>
                    <a:pt x="743" y="1522"/>
                    <a:pt x="628" y="1637"/>
                    <a:pt x="628" y="1778"/>
                  </a:cubicBezTo>
                  <a:lnTo>
                    <a:pt x="628" y="2131"/>
                  </a:lnTo>
                  <a:lnTo>
                    <a:pt x="410" y="2131"/>
                  </a:lnTo>
                  <a:cubicBezTo>
                    <a:pt x="184" y="2131"/>
                    <a:pt x="1" y="2314"/>
                    <a:pt x="1" y="2540"/>
                  </a:cubicBezTo>
                  <a:lnTo>
                    <a:pt x="1" y="2615"/>
                  </a:lnTo>
                  <a:cubicBezTo>
                    <a:pt x="1" y="2841"/>
                    <a:pt x="184" y="3024"/>
                    <a:pt x="410" y="3024"/>
                  </a:cubicBezTo>
                  <a:lnTo>
                    <a:pt x="742" y="3024"/>
                  </a:lnTo>
                  <a:lnTo>
                    <a:pt x="742" y="3264"/>
                  </a:lnTo>
                  <a:cubicBezTo>
                    <a:pt x="742" y="3337"/>
                    <a:pt x="795" y="3403"/>
                    <a:pt x="868" y="3412"/>
                  </a:cubicBezTo>
                  <a:cubicBezTo>
                    <a:pt x="873" y="3413"/>
                    <a:pt x="879" y="3413"/>
                    <a:pt x="885" y="3413"/>
                  </a:cubicBezTo>
                  <a:cubicBezTo>
                    <a:pt x="964" y="3413"/>
                    <a:pt x="1028" y="3349"/>
                    <a:pt x="1028" y="3269"/>
                  </a:cubicBezTo>
                  <a:lnTo>
                    <a:pt x="1028" y="3024"/>
                  </a:lnTo>
                  <a:lnTo>
                    <a:pt x="2207" y="3024"/>
                  </a:lnTo>
                  <a:lnTo>
                    <a:pt x="2207" y="4469"/>
                  </a:lnTo>
                  <a:lnTo>
                    <a:pt x="1028" y="4469"/>
                  </a:lnTo>
                  <a:lnTo>
                    <a:pt x="1028" y="3845"/>
                  </a:lnTo>
                  <a:cubicBezTo>
                    <a:pt x="1028" y="3772"/>
                    <a:pt x="976" y="3706"/>
                    <a:pt x="903" y="3698"/>
                  </a:cubicBezTo>
                  <a:cubicBezTo>
                    <a:pt x="897" y="3697"/>
                    <a:pt x="891" y="3697"/>
                    <a:pt x="885" y="3697"/>
                  </a:cubicBezTo>
                  <a:cubicBezTo>
                    <a:pt x="807" y="3697"/>
                    <a:pt x="742" y="3761"/>
                    <a:pt x="742" y="3840"/>
                  </a:cubicBezTo>
                  <a:lnTo>
                    <a:pt x="742" y="6444"/>
                  </a:lnTo>
                  <a:cubicBezTo>
                    <a:pt x="742" y="6603"/>
                    <a:pt x="872" y="6733"/>
                    <a:pt x="1032" y="6733"/>
                  </a:cubicBezTo>
                  <a:lnTo>
                    <a:pt x="1123" y="6733"/>
                  </a:lnTo>
                  <a:lnTo>
                    <a:pt x="1123" y="7581"/>
                  </a:lnTo>
                  <a:cubicBezTo>
                    <a:pt x="1123" y="7798"/>
                    <a:pt x="1277" y="7981"/>
                    <a:pt x="1484" y="8029"/>
                  </a:cubicBezTo>
                  <a:lnTo>
                    <a:pt x="1484" y="9590"/>
                  </a:lnTo>
                  <a:cubicBezTo>
                    <a:pt x="1484" y="9663"/>
                    <a:pt x="1537" y="9729"/>
                    <a:pt x="1609" y="9737"/>
                  </a:cubicBezTo>
                  <a:cubicBezTo>
                    <a:pt x="1615" y="9738"/>
                    <a:pt x="1621" y="9738"/>
                    <a:pt x="1626" y="9738"/>
                  </a:cubicBezTo>
                  <a:cubicBezTo>
                    <a:pt x="1705" y="9738"/>
                    <a:pt x="1770" y="9674"/>
                    <a:pt x="1770" y="9595"/>
                  </a:cubicBezTo>
                  <a:lnTo>
                    <a:pt x="1770" y="8037"/>
                  </a:lnTo>
                  <a:cubicBezTo>
                    <a:pt x="1976" y="7989"/>
                    <a:pt x="2130" y="7802"/>
                    <a:pt x="2130" y="7581"/>
                  </a:cubicBezTo>
                  <a:lnTo>
                    <a:pt x="2130" y="6733"/>
                  </a:lnTo>
                  <a:lnTo>
                    <a:pt x="2202" y="6733"/>
                  </a:lnTo>
                  <a:cubicBezTo>
                    <a:pt x="2363" y="6733"/>
                    <a:pt x="2492" y="6603"/>
                    <a:pt x="2492" y="6444"/>
                  </a:cubicBezTo>
                  <a:lnTo>
                    <a:pt x="2492" y="3024"/>
                  </a:lnTo>
                  <a:lnTo>
                    <a:pt x="2843" y="3024"/>
                  </a:lnTo>
                  <a:cubicBezTo>
                    <a:pt x="3069" y="3024"/>
                    <a:pt x="3252" y="2841"/>
                    <a:pt x="3252" y="2615"/>
                  </a:cubicBezTo>
                  <a:lnTo>
                    <a:pt x="3252" y="2538"/>
                  </a:lnTo>
                  <a:cubicBezTo>
                    <a:pt x="3252" y="2314"/>
                    <a:pt x="3068" y="2131"/>
                    <a:pt x="2843" y="2131"/>
                  </a:cubicBezTo>
                  <a:lnTo>
                    <a:pt x="2607" y="2131"/>
                  </a:lnTo>
                  <a:lnTo>
                    <a:pt x="2607" y="1778"/>
                  </a:lnTo>
                  <a:cubicBezTo>
                    <a:pt x="2607" y="1637"/>
                    <a:pt x="2491" y="1522"/>
                    <a:pt x="2351" y="1522"/>
                  </a:cubicBezTo>
                  <a:lnTo>
                    <a:pt x="2188" y="1522"/>
                  </a:lnTo>
                  <a:lnTo>
                    <a:pt x="2188" y="837"/>
                  </a:lnTo>
                  <a:lnTo>
                    <a:pt x="2382" y="837"/>
                  </a:lnTo>
                  <a:cubicBezTo>
                    <a:pt x="2538" y="837"/>
                    <a:pt x="2663" y="712"/>
                    <a:pt x="2663" y="556"/>
                  </a:cubicBezTo>
                  <a:lnTo>
                    <a:pt x="2663" y="282"/>
                  </a:lnTo>
                  <a:cubicBezTo>
                    <a:pt x="2663" y="126"/>
                    <a:pt x="2538" y="1"/>
                    <a:pt x="2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" name="Google Shape;865;p48"/>
            <p:cNvSpPr/>
            <p:nvPr/>
          </p:nvSpPr>
          <p:spPr>
            <a:xfrm>
              <a:off x="4587925" y="2869650"/>
              <a:ext cx="53750" cy="101300"/>
            </a:xfrm>
            <a:custGeom>
              <a:avLst/>
              <a:gdLst/>
              <a:ahLst/>
              <a:cxnLst/>
              <a:rect l="l" t="t" r="r" b="b"/>
              <a:pathLst>
                <a:path w="2150" h="4052" extrusionOk="0">
                  <a:moveTo>
                    <a:pt x="1703" y="287"/>
                  </a:moveTo>
                  <a:cubicBezTo>
                    <a:pt x="1719" y="287"/>
                    <a:pt x="1732" y="299"/>
                    <a:pt x="1732" y="315"/>
                  </a:cubicBezTo>
                  <a:lnTo>
                    <a:pt x="1732" y="677"/>
                  </a:lnTo>
                  <a:cubicBezTo>
                    <a:pt x="1732" y="692"/>
                    <a:pt x="1719" y="704"/>
                    <a:pt x="1703" y="704"/>
                  </a:cubicBezTo>
                  <a:lnTo>
                    <a:pt x="447" y="704"/>
                  </a:lnTo>
                  <a:cubicBezTo>
                    <a:pt x="432" y="704"/>
                    <a:pt x="419" y="692"/>
                    <a:pt x="419" y="677"/>
                  </a:cubicBezTo>
                  <a:lnTo>
                    <a:pt x="419" y="315"/>
                  </a:lnTo>
                  <a:cubicBezTo>
                    <a:pt x="419" y="299"/>
                    <a:pt x="432" y="287"/>
                    <a:pt x="447" y="287"/>
                  </a:cubicBezTo>
                  <a:close/>
                  <a:moveTo>
                    <a:pt x="1294" y="990"/>
                  </a:moveTo>
                  <a:lnTo>
                    <a:pt x="1294" y="1160"/>
                  </a:lnTo>
                  <a:cubicBezTo>
                    <a:pt x="1294" y="1326"/>
                    <a:pt x="1430" y="1458"/>
                    <a:pt x="1595" y="1460"/>
                  </a:cubicBezTo>
                  <a:cubicBezTo>
                    <a:pt x="1744" y="1461"/>
                    <a:pt x="1865" y="1584"/>
                    <a:pt x="1865" y="1734"/>
                  </a:cubicBezTo>
                  <a:lnTo>
                    <a:pt x="1865" y="2150"/>
                  </a:lnTo>
                  <a:lnTo>
                    <a:pt x="1311" y="2150"/>
                  </a:lnTo>
                  <a:cubicBezTo>
                    <a:pt x="1238" y="2150"/>
                    <a:pt x="1173" y="2203"/>
                    <a:pt x="1164" y="2276"/>
                  </a:cubicBezTo>
                  <a:cubicBezTo>
                    <a:pt x="1154" y="2362"/>
                    <a:pt x="1221" y="2435"/>
                    <a:pt x="1305" y="2435"/>
                  </a:cubicBezTo>
                  <a:lnTo>
                    <a:pt x="1865" y="2435"/>
                  </a:lnTo>
                  <a:lnTo>
                    <a:pt x="1865" y="3006"/>
                  </a:lnTo>
                  <a:lnTo>
                    <a:pt x="286" y="3006"/>
                  </a:lnTo>
                  <a:lnTo>
                    <a:pt x="286" y="2435"/>
                  </a:lnTo>
                  <a:lnTo>
                    <a:pt x="734" y="2435"/>
                  </a:lnTo>
                  <a:cubicBezTo>
                    <a:pt x="802" y="2435"/>
                    <a:pt x="864" y="2391"/>
                    <a:pt x="878" y="2325"/>
                  </a:cubicBezTo>
                  <a:cubicBezTo>
                    <a:pt x="899" y="2233"/>
                    <a:pt x="827" y="2150"/>
                    <a:pt x="735" y="2150"/>
                  </a:cubicBezTo>
                  <a:lnTo>
                    <a:pt x="286" y="2150"/>
                  </a:lnTo>
                  <a:lnTo>
                    <a:pt x="286" y="1729"/>
                  </a:lnTo>
                  <a:cubicBezTo>
                    <a:pt x="286" y="1579"/>
                    <a:pt x="407" y="1460"/>
                    <a:pt x="557" y="1460"/>
                  </a:cubicBezTo>
                  <a:cubicBezTo>
                    <a:pt x="559" y="1460"/>
                    <a:pt x="561" y="1460"/>
                    <a:pt x="563" y="1460"/>
                  </a:cubicBezTo>
                  <a:cubicBezTo>
                    <a:pt x="565" y="1460"/>
                    <a:pt x="566" y="1460"/>
                    <a:pt x="568" y="1460"/>
                  </a:cubicBezTo>
                  <a:cubicBezTo>
                    <a:pt x="738" y="1460"/>
                    <a:pt x="875" y="1326"/>
                    <a:pt x="875" y="1161"/>
                  </a:cubicBezTo>
                  <a:lnTo>
                    <a:pt x="875" y="990"/>
                  </a:lnTo>
                  <a:close/>
                  <a:moveTo>
                    <a:pt x="1865" y="3291"/>
                  </a:moveTo>
                  <a:lnTo>
                    <a:pt x="1865" y="3750"/>
                  </a:lnTo>
                  <a:cubicBezTo>
                    <a:pt x="1865" y="3759"/>
                    <a:pt x="1856" y="3767"/>
                    <a:pt x="1847" y="3767"/>
                  </a:cubicBezTo>
                  <a:lnTo>
                    <a:pt x="304" y="3767"/>
                  </a:lnTo>
                  <a:cubicBezTo>
                    <a:pt x="293" y="3767"/>
                    <a:pt x="286" y="3759"/>
                    <a:pt x="286" y="3750"/>
                  </a:cubicBezTo>
                  <a:lnTo>
                    <a:pt x="286" y="3291"/>
                  </a:lnTo>
                  <a:close/>
                  <a:moveTo>
                    <a:pt x="449" y="1"/>
                  </a:moveTo>
                  <a:cubicBezTo>
                    <a:pt x="275" y="1"/>
                    <a:pt x="134" y="142"/>
                    <a:pt x="134" y="316"/>
                  </a:cubicBezTo>
                  <a:lnTo>
                    <a:pt x="134" y="676"/>
                  </a:lnTo>
                  <a:cubicBezTo>
                    <a:pt x="134" y="849"/>
                    <a:pt x="275" y="990"/>
                    <a:pt x="449" y="990"/>
                  </a:cubicBezTo>
                  <a:lnTo>
                    <a:pt x="571" y="990"/>
                  </a:lnTo>
                  <a:lnTo>
                    <a:pt x="571" y="1152"/>
                  </a:lnTo>
                  <a:cubicBezTo>
                    <a:pt x="571" y="1159"/>
                    <a:pt x="565" y="1165"/>
                    <a:pt x="558" y="1165"/>
                  </a:cubicBezTo>
                  <a:cubicBezTo>
                    <a:pt x="250" y="1165"/>
                    <a:pt x="0" y="1417"/>
                    <a:pt x="0" y="1727"/>
                  </a:cubicBezTo>
                  <a:lnTo>
                    <a:pt x="0" y="2288"/>
                  </a:lnTo>
                  <a:lnTo>
                    <a:pt x="0" y="3143"/>
                  </a:lnTo>
                  <a:lnTo>
                    <a:pt x="0" y="3748"/>
                  </a:lnTo>
                  <a:cubicBezTo>
                    <a:pt x="0" y="3916"/>
                    <a:pt x="137" y="4052"/>
                    <a:pt x="305" y="4052"/>
                  </a:cubicBezTo>
                  <a:lnTo>
                    <a:pt x="1846" y="4052"/>
                  </a:lnTo>
                  <a:cubicBezTo>
                    <a:pt x="2014" y="4052"/>
                    <a:pt x="2150" y="3916"/>
                    <a:pt x="2150" y="3748"/>
                  </a:cubicBezTo>
                  <a:lnTo>
                    <a:pt x="2150" y="3143"/>
                  </a:lnTo>
                  <a:lnTo>
                    <a:pt x="2150" y="2288"/>
                  </a:lnTo>
                  <a:lnTo>
                    <a:pt x="2150" y="1727"/>
                  </a:lnTo>
                  <a:cubicBezTo>
                    <a:pt x="2150" y="1417"/>
                    <a:pt x="1900" y="1165"/>
                    <a:pt x="1593" y="1165"/>
                  </a:cubicBezTo>
                  <a:cubicBezTo>
                    <a:pt x="1586" y="1165"/>
                    <a:pt x="1580" y="1159"/>
                    <a:pt x="1580" y="1152"/>
                  </a:cubicBezTo>
                  <a:lnTo>
                    <a:pt x="1580" y="990"/>
                  </a:lnTo>
                  <a:lnTo>
                    <a:pt x="1702" y="990"/>
                  </a:lnTo>
                  <a:cubicBezTo>
                    <a:pt x="1876" y="990"/>
                    <a:pt x="2017" y="849"/>
                    <a:pt x="2017" y="676"/>
                  </a:cubicBezTo>
                  <a:lnTo>
                    <a:pt x="2017" y="316"/>
                  </a:lnTo>
                  <a:cubicBezTo>
                    <a:pt x="2017" y="142"/>
                    <a:pt x="1876" y="1"/>
                    <a:pt x="17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" name="Google Shape;870;p4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موفقیت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71" name="Google Shape;871;p49"/>
          <p:cNvSpPr txBox="1">
            <a:spLocks noGrp="1"/>
          </p:cNvSpPr>
          <p:nvPr>
            <p:ph type="subTitle" idx="1"/>
          </p:nvPr>
        </p:nvSpPr>
        <p:spPr>
          <a:xfrm>
            <a:off x="872413" y="3149009"/>
            <a:ext cx="2214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72" name="Google Shape;872;p49"/>
          <p:cNvSpPr txBox="1">
            <a:spLocks noGrp="1"/>
          </p:cNvSpPr>
          <p:nvPr>
            <p:ph type="subTitle" idx="2"/>
          </p:nvPr>
        </p:nvSpPr>
        <p:spPr>
          <a:xfrm>
            <a:off x="3464917" y="3149009"/>
            <a:ext cx="2214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73" name="Google Shape;873;p49"/>
          <p:cNvSpPr txBox="1">
            <a:spLocks noGrp="1"/>
          </p:cNvSpPr>
          <p:nvPr>
            <p:ph type="subTitle" idx="3"/>
          </p:nvPr>
        </p:nvSpPr>
        <p:spPr>
          <a:xfrm>
            <a:off x="6057428" y="3149009"/>
            <a:ext cx="2214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74" name="Google Shape;874;p49"/>
          <p:cNvSpPr txBox="1">
            <a:spLocks noGrp="1"/>
          </p:cNvSpPr>
          <p:nvPr>
            <p:ph type="title" idx="4"/>
          </p:nvPr>
        </p:nvSpPr>
        <p:spPr>
          <a:xfrm>
            <a:off x="1506225" y="1637925"/>
            <a:ext cx="1038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50%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75" name="Google Shape;875;p49"/>
          <p:cNvSpPr txBox="1">
            <a:spLocks noGrp="1"/>
          </p:cNvSpPr>
          <p:nvPr>
            <p:ph type="title" idx="5"/>
          </p:nvPr>
        </p:nvSpPr>
        <p:spPr>
          <a:xfrm>
            <a:off x="4052927" y="1637925"/>
            <a:ext cx="1038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30%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76" name="Google Shape;876;p49"/>
          <p:cNvSpPr txBox="1">
            <a:spLocks noGrp="1"/>
          </p:cNvSpPr>
          <p:nvPr>
            <p:ph type="title" idx="6"/>
          </p:nvPr>
        </p:nvSpPr>
        <p:spPr>
          <a:xfrm>
            <a:off x="6599651" y="1637925"/>
            <a:ext cx="1038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20%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77" name="Google Shape;877;p49"/>
          <p:cNvSpPr/>
          <p:nvPr/>
        </p:nvSpPr>
        <p:spPr>
          <a:xfrm rot="5400000">
            <a:off x="1846725" y="1502550"/>
            <a:ext cx="357300" cy="1896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8" name="Google Shape;878;p49"/>
          <p:cNvSpPr/>
          <p:nvPr/>
        </p:nvSpPr>
        <p:spPr>
          <a:xfrm rot="5400000">
            <a:off x="1391212" y="1958250"/>
            <a:ext cx="357300" cy="985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9" name="Google Shape;879;p49"/>
          <p:cNvSpPr/>
          <p:nvPr/>
        </p:nvSpPr>
        <p:spPr>
          <a:xfrm rot="5400000">
            <a:off x="4398325" y="1500100"/>
            <a:ext cx="357300" cy="1886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0" name="Google Shape;880;p49"/>
          <p:cNvSpPr/>
          <p:nvPr/>
        </p:nvSpPr>
        <p:spPr>
          <a:xfrm rot="5400000">
            <a:off x="3767086" y="2121402"/>
            <a:ext cx="357300" cy="64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1" name="Google Shape;881;p49"/>
          <p:cNvSpPr/>
          <p:nvPr/>
        </p:nvSpPr>
        <p:spPr>
          <a:xfrm rot="5400000">
            <a:off x="6986075" y="1502900"/>
            <a:ext cx="357300" cy="1896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2" name="Google Shape;882;p49"/>
          <p:cNvSpPr/>
          <p:nvPr/>
        </p:nvSpPr>
        <p:spPr>
          <a:xfrm rot="5400000">
            <a:off x="6256015" y="2232650"/>
            <a:ext cx="357300" cy="436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3" name="Google Shape;883;p49"/>
          <p:cNvSpPr txBox="1">
            <a:spLocks noGrp="1"/>
          </p:cNvSpPr>
          <p:nvPr>
            <p:ph type="subTitle" idx="7"/>
          </p:nvPr>
        </p:nvSpPr>
        <p:spPr>
          <a:xfrm>
            <a:off x="872413" y="2852075"/>
            <a:ext cx="2214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84" name="Google Shape;884;p49"/>
          <p:cNvSpPr txBox="1">
            <a:spLocks noGrp="1"/>
          </p:cNvSpPr>
          <p:nvPr>
            <p:ph type="subTitle" idx="8"/>
          </p:nvPr>
        </p:nvSpPr>
        <p:spPr>
          <a:xfrm>
            <a:off x="3464918" y="2852075"/>
            <a:ext cx="2214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885" name="Google Shape;885;p49"/>
          <p:cNvSpPr txBox="1">
            <a:spLocks noGrp="1"/>
          </p:cNvSpPr>
          <p:nvPr>
            <p:ph type="subTitle" idx="9"/>
          </p:nvPr>
        </p:nvSpPr>
        <p:spPr>
          <a:xfrm>
            <a:off x="6057431" y="2852075"/>
            <a:ext cx="2214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p50"/>
          <p:cNvSpPr txBox="1">
            <a:spLocks noGrp="1"/>
          </p:cNvSpPr>
          <p:nvPr>
            <p:ph type="title"/>
          </p:nvPr>
        </p:nvSpPr>
        <p:spPr>
          <a:xfrm>
            <a:off x="713225" y="1577950"/>
            <a:ext cx="5271000" cy="149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cs typeface="B Nazanin" panose="00000700000000000000" pitchFamily="2" charset="-78"/>
              </a:rPr>
              <a:t>98,300,000</a:t>
            </a:r>
            <a:endParaRPr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  <p:sp>
        <p:nvSpPr>
          <p:cNvPr id="891" name="Google Shape;891;p50"/>
          <p:cNvSpPr txBox="1">
            <a:spLocks noGrp="1"/>
          </p:cNvSpPr>
          <p:nvPr>
            <p:ph type="subTitle" idx="1"/>
          </p:nvPr>
        </p:nvSpPr>
        <p:spPr>
          <a:xfrm>
            <a:off x="713225" y="3068450"/>
            <a:ext cx="5271000" cy="49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اعداد بزرگ توجه مخاطبان شما را جلب می کند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892" name="Google Shape;892;p50"/>
          <p:cNvGrpSpPr/>
          <p:nvPr/>
        </p:nvGrpSpPr>
        <p:grpSpPr>
          <a:xfrm>
            <a:off x="6591760" y="2558423"/>
            <a:ext cx="2460926" cy="2642893"/>
            <a:chOff x="6591475" y="2631250"/>
            <a:chExt cx="2339283" cy="2512255"/>
          </a:xfrm>
        </p:grpSpPr>
        <p:sp>
          <p:nvSpPr>
            <p:cNvPr id="893" name="Google Shape;893;p50"/>
            <p:cNvSpPr/>
            <p:nvPr/>
          </p:nvSpPr>
          <p:spPr>
            <a:xfrm>
              <a:off x="8039060" y="2669622"/>
              <a:ext cx="136588" cy="2427031"/>
            </a:xfrm>
            <a:custGeom>
              <a:avLst/>
              <a:gdLst/>
              <a:ahLst/>
              <a:cxnLst/>
              <a:rect l="l" t="t" r="r" b="b"/>
              <a:pathLst>
                <a:path w="2061" h="36622" extrusionOk="0">
                  <a:moveTo>
                    <a:pt x="0" y="1"/>
                  </a:moveTo>
                  <a:lnTo>
                    <a:pt x="2060" y="1"/>
                  </a:lnTo>
                  <a:lnTo>
                    <a:pt x="2060" y="36621"/>
                  </a:lnTo>
                  <a:lnTo>
                    <a:pt x="0" y="366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50"/>
            <p:cNvSpPr/>
            <p:nvPr/>
          </p:nvSpPr>
          <p:spPr>
            <a:xfrm>
              <a:off x="6591475" y="3512750"/>
              <a:ext cx="1740300" cy="1250700"/>
            </a:xfrm>
            <a:prstGeom prst="roundRect">
              <a:avLst>
                <a:gd name="adj" fmla="val 13672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50"/>
            <p:cNvSpPr/>
            <p:nvPr/>
          </p:nvSpPr>
          <p:spPr>
            <a:xfrm>
              <a:off x="6657900" y="3413650"/>
              <a:ext cx="1595100" cy="1268700"/>
            </a:xfrm>
            <a:prstGeom prst="roundRect">
              <a:avLst>
                <a:gd name="adj" fmla="val 12093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50"/>
            <p:cNvSpPr/>
            <p:nvPr/>
          </p:nvSpPr>
          <p:spPr>
            <a:xfrm>
              <a:off x="8039060" y="2669622"/>
              <a:ext cx="136588" cy="179135"/>
            </a:xfrm>
            <a:custGeom>
              <a:avLst/>
              <a:gdLst/>
              <a:ahLst/>
              <a:cxnLst/>
              <a:rect l="l" t="t" r="r" b="b"/>
              <a:pathLst>
                <a:path w="2061" h="2703" extrusionOk="0">
                  <a:moveTo>
                    <a:pt x="0" y="1"/>
                  </a:moveTo>
                  <a:lnTo>
                    <a:pt x="0" y="2702"/>
                  </a:lnTo>
                  <a:lnTo>
                    <a:pt x="2060" y="2702"/>
                  </a:lnTo>
                  <a:lnTo>
                    <a:pt x="20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" name="Google Shape;897;p50"/>
            <p:cNvSpPr/>
            <p:nvPr/>
          </p:nvSpPr>
          <p:spPr>
            <a:xfrm>
              <a:off x="7534861" y="2631250"/>
              <a:ext cx="1395898" cy="537735"/>
            </a:xfrm>
            <a:custGeom>
              <a:avLst/>
              <a:gdLst/>
              <a:ahLst/>
              <a:cxnLst/>
              <a:rect l="l" t="t" r="r" b="b"/>
              <a:pathLst>
                <a:path w="21063" h="8114" extrusionOk="0">
                  <a:moveTo>
                    <a:pt x="5530" y="1"/>
                  </a:moveTo>
                  <a:cubicBezTo>
                    <a:pt x="3439" y="1"/>
                    <a:pt x="1738" y="1702"/>
                    <a:pt x="1738" y="3792"/>
                  </a:cubicBezTo>
                  <a:lnTo>
                    <a:pt x="1738" y="4322"/>
                  </a:lnTo>
                  <a:cubicBezTo>
                    <a:pt x="1738" y="5280"/>
                    <a:pt x="958" y="6059"/>
                    <a:pt x="0" y="6059"/>
                  </a:cubicBezTo>
                  <a:lnTo>
                    <a:pt x="0" y="8114"/>
                  </a:lnTo>
                  <a:cubicBezTo>
                    <a:pt x="2091" y="8114"/>
                    <a:pt x="3793" y="6413"/>
                    <a:pt x="3793" y="4322"/>
                  </a:cubicBezTo>
                  <a:lnTo>
                    <a:pt x="3793" y="3792"/>
                  </a:lnTo>
                  <a:cubicBezTo>
                    <a:pt x="3793" y="2835"/>
                    <a:pt x="4572" y="2055"/>
                    <a:pt x="5530" y="2055"/>
                  </a:cubicBezTo>
                  <a:lnTo>
                    <a:pt x="11740" y="2055"/>
                  </a:lnTo>
                  <a:cubicBezTo>
                    <a:pt x="12699" y="2055"/>
                    <a:pt x="13478" y="2835"/>
                    <a:pt x="13478" y="3792"/>
                  </a:cubicBezTo>
                  <a:lnTo>
                    <a:pt x="13478" y="4322"/>
                  </a:lnTo>
                  <a:cubicBezTo>
                    <a:pt x="13478" y="6413"/>
                    <a:pt x="15179" y="8114"/>
                    <a:pt x="17271" y="8114"/>
                  </a:cubicBezTo>
                  <a:cubicBezTo>
                    <a:pt x="19362" y="8114"/>
                    <a:pt x="21063" y="6413"/>
                    <a:pt x="21063" y="4322"/>
                  </a:cubicBezTo>
                  <a:lnTo>
                    <a:pt x="21063" y="1028"/>
                  </a:lnTo>
                  <a:cubicBezTo>
                    <a:pt x="21063" y="460"/>
                    <a:pt x="20603" y="1"/>
                    <a:pt x="20035" y="1"/>
                  </a:cubicBezTo>
                  <a:cubicBezTo>
                    <a:pt x="19468" y="1"/>
                    <a:pt x="19008" y="460"/>
                    <a:pt x="19008" y="1028"/>
                  </a:cubicBezTo>
                  <a:lnTo>
                    <a:pt x="19008" y="4322"/>
                  </a:lnTo>
                  <a:cubicBezTo>
                    <a:pt x="19008" y="5280"/>
                    <a:pt x="18229" y="6059"/>
                    <a:pt x="17271" y="6059"/>
                  </a:cubicBezTo>
                  <a:cubicBezTo>
                    <a:pt x="16313" y="6059"/>
                    <a:pt x="15533" y="5279"/>
                    <a:pt x="15533" y="4322"/>
                  </a:cubicBezTo>
                  <a:lnTo>
                    <a:pt x="15533" y="3792"/>
                  </a:lnTo>
                  <a:cubicBezTo>
                    <a:pt x="15533" y="1702"/>
                    <a:pt x="13832" y="1"/>
                    <a:pt x="117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" name="Google Shape;898;p50"/>
            <p:cNvSpPr/>
            <p:nvPr/>
          </p:nvSpPr>
          <p:spPr>
            <a:xfrm>
              <a:off x="6591475" y="2898211"/>
              <a:ext cx="1734484" cy="222212"/>
            </a:xfrm>
            <a:custGeom>
              <a:avLst/>
              <a:gdLst/>
              <a:ahLst/>
              <a:cxnLst/>
              <a:rect l="l" t="t" r="r" b="b"/>
              <a:pathLst>
                <a:path w="26172" h="3353" extrusionOk="0">
                  <a:moveTo>
                    <a:pt x="2835" y="1"/>
                  </a:moveTo>
                  <a:cubicBezTo>
                    <a:pt x="1269" y="1"/>
                    <a:pt x="1" y="1270"/>
                    <a:pt x="1" y="2835"/>
                  </a:cubicBezTo>
                  <a:lnTo>
                    <a:pt x="1" y="3352"/>
                  </a:lnTo>
                  <a:cubicBezTo>
                    <a:pt x="1" y="1787"/>
                    <a:pt x="1269" y="518"/>
                    <a:pt x="2835" y="518"/>
                  </a:cubicBezTo>
                  <a:lnTo>
                    <a:pt x="23337" y="518"/>
                  </a:lnTo>
                  <a:cubicBezTo>
                    <a:pt x="24903" y="518"/>
                    <a:pt x="26172" y="1787"/>
                    <a:pt x="26172" y="3352"/>
                  </a:cubicBezTo>
                  <a:lnTo>
                    <a:pt x="26172" y="2835"/>
                  </a:lnTo>
                  <a:cubicBezTo>
                    <a:pt x="26171" y="1270"/>
                    <a:pt x="24903" y="1"/>
                    <a:pt x="23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" name="Google Shape;899;p50"/>
            <p:cNvSpPr/>
            <p:nvPr/>
          </p:nvSpPr>
          <p:spPr>
            <a:xfrm>
              <a:off x="6591475" y="2929277"/>
              <a:ext cx="1734418" cy="939214"/>
            </a:xfrm>
            <a:custGeom>
              <a:avLst/>
              <a:gdLst/>
              <a:ahLst/>
              <a:cxnLst/>
              <a:rect l="l" t="t" r="r" b="b"/>
              <a:pathLst>
                <a:path w="26171" h="14172" extrusionOk="0">
                  <a:moveTo>
                    <a:pt x="23336" y="1"/>
                  </a:moveTo>
                  <a:lnTo>
                    <a:pt x="2835" y="1"/>
                  </a:lnTo>
                  <a:cubicBezTo>
                    <a:pt x="1269" y="1"/>
                    <a:pt x="1" y="1270"/>
                    <a:pt x="1" y="2835"/>
                  </a:cubicBezTo>
                  <a:lnTo>
                    <a:pt x="1" y="14171"/>
                  </a:lnTo>
                  <a:lnTo>
                    <a:pt x="26171" y="14171"/>
                  </a:lnTo>
                  <a:lnTo>
                    <a:pt x="26171" y="2835"/>
                  </a:lnTo>
                  <a:cubicBezTo>
                    <a:pt x="26171" y="1270"/>
                    <a:pt x="24903" y="1"/>
                    <a:pt x="23336" y="1"/>
                  </a:cubicBezTo>
                  <a:close/>
                  <a:moveTo>
                    <a:pt x="14936" y="3629"/>
                  </a:moveTo>
                  <a:lnTo>
                    <a:pt x="11235" y="3629"/>
                  </a:lnTo>
                  <a:cubicBezTo>
                    <a:pt x="10622" y="3629"/>
                    <a:pt x="10125" y="3132"/>
                    <a:pt x="10125" y="2519"/>
                  </a:cubicBezTo>
                  <a:cubicBezTo>
                    <a:pt x="10125" y="1906"/>
                    <a:pt x="10622" y="1410"/>
                    <a:pt x="11235" y="1410"/>
                  </a:cubicBezTo>
                  <a:lnTo>
                    <a:pt x="14936" y="1410"/>
                  </a:lnTo>
                  <a:cubicBezTo>
                    <a:pt x="15549" y="1410"/>
                    <a:pt x="16046" y="1906"/>
                    <a:pt x="16046" y="2519"/>
                  </a:cubicBezTo>
                  <a:cubicBezTo>
                    <a:pt x="16046" y="3132"/>
                    <a:pt x="15549" y="3629"/>
                    <a:pt x="14936" y="36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" name="Google Shape;900;p50"/>
            <p:cNvSpPr/>
            <p:nvPr/>
          </p:nvSpPr>
          <p:spPr>
            <a:xfrm>
              <a:off x="6677695" y="3022655"/>
              <a:ext cx="1561977" cy="845836"/>
            </a:xfrm>
            <a:custGeom>
              <a:avLst/>
              <a:gdLst/>
              <a:ahLst/>
              <a:cxnLst/>
              <a:rect l="l" t="t" r="r" b="b"/>
              <a:pathLst>
                <a:path w="23569" h="12763" extrusionOk="0">
                  <a:moveTo>
                    <a:pt x="21016" y="1"/>
                  </a:moveTo>
                  <a:lnTo>
                    <a:pt x="13635" y="1"/>
                  </a:lnTo>
                  <a:cubicBezTo>
                    <a:pt x="14248" y="1"/>
                    <a:pt x="14745" y="497"/>
                    <a:pt x="14745" y="1110"/>
                  </a:cubicBezTo>
                  <a:cubicBezTo>
                    <a:pt x="14745" y="1723"/>
                    <a:pt x="14248" y="2220"/>
                    <a:pt x="13635" y="2220"/>
                  </a:cubicBezTo>
                  <a:lnTo>
                    <a:pt x="9934" y="2220"/>
                  </a:lnTo>
                  <a:cubicBezTo>
                    <a:pt x="9321" y="2220"/>
                    <a:pt x="8824" y="1723"/>
                    <a:pt x="8824" y="1110"/>
                  </a:cubicBezTo>
                  <a:cubicBezTo>
                    <a:pt x="8824" y="497"/>
                    <a:pt x="9321" y="1"/>
                    <a:pt x="9934" y="1"/>
                  </a:cubicBezTo>
                  <a:lnTo>
                    <a:pt x="2553" y="1"/>
                  </a:lnTo>
                  <a:cubicBezTo>
                    <a:pt x="1143" y="1"/>
                    <a:pt x="1" y="1144"/>
                    <a:pt x="1" y="2553"/>
                  </a:cubicBezTo>
                  <a:lnTo>
                    <a:pt x="1" y="12762"/>
                  </a:lnTo>
                  <a:lnTo>
                    <a:pt x="23569" y="12762"/>
                  </a:lnTo>
                  <a:lnTo>
                    <a:pt x="23569" y="2553"/>
                  </a:lnTo>
                  <a:cubicBezTo>
                    <a:pt x="23569" y="1144"/>
                    <a:pt x="22426" y="1"/>
                    <a:pt x="210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50"/>
            <p:cNvSpPr/>
            <p:nvPr/>
          </p:nvSpPr>
          <p:spPr>
            <a:xfrm>
              <a:off x="6720953" y="4342354"/>
              <a:ext cx="297756" cy="294845"/>
            </a:xfrm>
            <a:custGeom>
              <a:avLst/>
              <a:gdLst/>
              <a:ahLst/>
              <a:cxnLst/>
              <a:rect l="l" t="t" r="r" b="b"/>
              <a:pathLst>
                <a:path w="4705" h="4659" extrusionOk="0">
                  <a:moveTo>
                    <a:pt x="1" y="843"/>
                  </a:moveTo>
                  <a:lnTo>
                    <a:pt x="1" y="4030"/>
                  </a:lnTo>
                  <a:cubicBezTo>
                    <a:pt x="1" y="4378"/>
                    <a:pt x="282" y="4658"/>
                    <a:pt x="630" y="4658"/>
                  </a:cubicBezTo>
                  <a:lnTo>
                    <a:pt x="3861" y="4658"/>
                  </a:lnTo>
                  <a:cubicBezTo>
                    <a:pt x="4425" y="4658"/>
                    <a:pt x="4704" y="3975"/>
                    <a:pt x="4301" y="3581"/>
                  </a:cubicBezTo>
                  <a:cubicBezTo>
                    <a:pt x="3357" y="2660"/>
                    <a:pt x="2009" y="1339"/>
                    <a:pt x="1074" y="399"/>
                  </a:cubicBezTo>
                  <a:cubicBezTo>
                    <a:pt x="679" y="1"/>
                    <a:pt x="1" y="283"/>
                    <a:pt x="1" y="8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50"/>
            <p:cNvSpPr/>
            <p:nvPr/>
          </p:nvSpPr>
          <p:spPr>
            <a:xfrm>
              <a:off x="7875964" y="4335390"/>
              <a:ext cx="311812" cy="308764"/>
            </a:xfrm>
            <a:custGeom>
              <a:avLst/>
              <a:gdLst/>
              <a:ahLst/>
              <a:cxnLst/>
              <a:rect l="l" t="t" r="r" b="b"/>
              <a:pathLst>
                <a:path w="4705" h="4659" extrusionOk="0">
                  <a:moveTo>
                    <a:pt x="4704" y="843"/>
                  </a:moveTo>
                  <a:lnTo>
                    <a:pt x="4704" y="4030"/>
                  </a:lnTo>
                  <a:cubicBezTo>
                    <a:pt x="4704" y="4378"/>
                    <a:pt x="4423" y="4658"/>
                    <a:pt x="4076" y="4658"/>
                  </a:cubicBezTo>
                  <a:lnTo>
                    <a:pt x="845" y="4658"/>
                  </a:lnTo>
                  <a:cubicBezTo>
                    <a:pt x="280" y="4658"/>
                    <a:pt x="0" y="3975"/>
                    <a:pt x="404" y="3581"/>
                  </a:cubicBezTo>
                  <a:cubicBezTo>
                    <a:pt x="1348" y="2660"/>
                    <a:pt x="2697" y="1339"/>
                    <a:pt x="3632" y="399"/>
                  </a:cubicBezTo>
                  <a:cubicBezTo>
                    <a:pt x="4026" y="1"/>
                    <a:pt x="4704" y="283"/>
                    <a:pt x="4704" y="8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" name="Google Shape;903;p50"/>
            <p:cNvSpPr/>
            <p:nvPr/>
          </p:nvSpPr>
          <p:spPr>
            <a:xfrm>
              <a:off x="6762784" y="4472532"/>
              <a:ext cx="116698" cy="116698"/>
            </a:xfrm>
            <a:custGeom>
              <a:avLst/>
              <a:gdLst/>
              <a:ahLst/>
              <a:cxnLst/>
              <a:rect l="l" t="t" r="r" b="b"/>
              <a:pathLst>
                <a:path w="1844" h="1844" extrusionOk="0">
                  <a:moveTo>
                    <a:pt x="922" y="1"/>
                  </a:moveTo>
                  <a:cubicBezTo>
                    <a:pt x="413" y="1"/>
                    <a:pt x="1" y="413"/>
                    <a:pt x="1" y="922"/>
                  </a:cubicBezTo>
                  <a:cubicBezTo>
                    <a:pt x="1" y="1431"/>
                    <a:pt x="413" y="1843"/>
                    <a:pt x="922" y="1843"/>
                  </a:cubicBezTo>
                  <a:cubicBezTo>
                    <a:pt x="1431" y="1843"/>
                    <a:pt x="1844" y="1431"/>
                    <a:pt x="1844" y="922"/>
                  </a:cubicBezTo>
                  <a:cubicBezTo>
                    <a:pt x="1844" y="413"/>
                    <a:pt x="1431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50"/>
            <p:cNvSpPr/>
            <p:nvPr/>
          </p:nvSpPr>
          <p:spPr>
            <a:xfrm>
              <a:off x="8028324" y="4471712"/>
              <a:ext cx="122273" cy="122206"/>
            </a:xfrm>
            <a:custGeom>
              <a:avLst/>
              <a:gdLst/>
              <a:ahLst/>
              <a:cxnLst/>
              <a:rect l="l" t="t" r="r" b="b"/>
              <a:pathLst>
                <a:path w="1845" h="1844" extrusionOk="0">
                  <a:moveTo>
                    <a:pt x="922" y="1"/>
                  </a:moveTo>
                  <a:cubicBezTo>
                    <a:pt x="413" y="1"/>
                    <a:pt x="1" y="413"/>
                    <a:pt x="1" y="922"/>
                  </a:cubicBezTo>
                  <a:cubicBezTo>
                    <a:pt x="1" y="1431"/>
                    <a:pt x="413" y="1843"/>
                    <a:pt x="922" y="1843"/>
                  </a:cubicBezTo>
                  <a:cubicBezTo>
                    <a:pt x="1431" y="1843"/>
                    <a:pt x="1845" y="1431"/>
                    <a:pt x="1845" y="922"/>
                  </a:cubicBezTo>
                  <a:cubicBezTo>
                    <a:pt x="1845" y="413"/>
                    <a:pt x="1431" y="1"/>
                    <a:pt x="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50"/>
            <p:cNvSpPr/>
            <p:nvPr/>
          </p:nvSpPr>
          <p:spPr>
            <a:xfrm>
              <a:off x="7033180" y="4008192"/>
              <a:ext cx="265421" cy="772008"/>
            </a:xfrm>
            <a:custGeom>
              <a:avLst/>
              <a:gdLst/>
              <a:ahLst/>
              <a:cxnLst/>
              <a:rect l="l" t="t" r="r" b="b"/>
              <a:pathLst>
                <a:path w="4005" h="11649" extrusionOk="0">
                  <a:moveTo>
                    <a:pt x="2003" y="11648"/>
                  </a:moveTo>
                  <a:lnTo>
                    <a:pt x="2003" y="11648"/>
                  </a:lnTo>
                  <a:cubicBezTo>
                    <a:pt x="897" y="11648"/>
                    <a:pt x="1" y="10753"/>
                    <a:pt x="1" y="9646"/>
                  </a:cubicBezTo>
                  <a:lnTo>
                    <a:pt x="1" y="2003"/>
                  </a:lnTo>
                  <a:cubicBezTo>
                    <a:pt x="1" y="896"/>
                    <a:pt x="897" y="1"/>
                    <a:pt x="2003" y="1"/>
                  </a:cubicBezTo>
                  <a:lnTo>
                    <a:pt x="2003" y="1"/>
                  </a:lnTo>
                  <a:cubicBezTo>
                    <a:pt x="3109" y="1"/>
                    <a:pt x="4005" y="896"/>
                    <a:pt x="4005" y="2003"/>
                  </a:cubicBezTo>
                  <a:lnTo>
                    <a:pt x="4005" y="9646"/>
                  </a:lnTo>
                  <a:cubicBezTo>
                    <a:pt x="4005" y="10753"/>
                    <a:pt x="3109" y="11648"/>
                    <a:pt x="2003" y="116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50"/>
            <p:cNvSpPr/>
            <p:nvPr/>
          </p:nvSpPr>
          <p:spPr>
            <a:xfrm>
              <a:off x="7400443" y="4193622"/>
              <a:ext cx="93776" cy="949884"/>
            </a:xfrm>
            <a:custGeom>
              <a:avLst/>
              <a:gdLst/>
              <a:ahLst/>
              <a:cxnLst/>
              <a:rect l="l" t="t" r="r" b="b"/>
              <a:pathLst>
                <a:path w="1415" h="14333" extrusionOk="0">
                  <a:moveTo>
                    <a:pt x="707" y="1"/>
                  </a:moveTo>
                  <a:cubicBezTo>
                    <a:pt x="317" y="1"/>
                    <a:pt x="1" y="318"/>
                    <a:pt x="1" y="707"/>
                  </a:cubicBezTo>
                  <a:lnTo>
                    <a:pt x="1" y="13626"/>
                  </a:lnTo>
                  <a:cubicBezTo>
                    <a:pt x="1" y="14016"/>
                    <a:pt x="317" y="14333"/>
                    <a:pt x="707" y="14333"/>
                  </a:cubicBezTo>
                  <a:cubicBezTo>
                    <a:pt x="1098" y="14333"/>
                    <a:pt x="1415" y="14016"/>
                    <a:pt x="1415" y="13625"/>
                  </a:cubicBezTo>
                  <a:lnTo>
                    <a:pt x="1415" y="707"/>
                  </a:lnTo>
                  <a:cubicBezTo>
                    <a:pt x="1415" y="318"/>
                    <a:pt x="1098" y="1"/>
                    <a:pt x="7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50"/>
            <p:cNvSpPr/>
            <p:nvPr/>
          </p:nvSpPr>
          <p:spPr>
            <a:xfrm>
              <a:off x="6677695" y="3022655"/>
              <a:ext cx="1527714" cy="845836"/>
            </a:xfrm>
            <a:custGeom>
              <a:avLst/>
              <a:gdLst/>
              <a:ahLst/>
              <a:cxnLst/>
              <a:rect l="l" t="t" r="r" b="b"/>
              <a:pathLst>
                <a:path w="23052" h="12763" extrusionOk="0">
                  <a:moveTo>
                    <a:pt x="21016" y="1"/>
                  </a:moveTo>
                  <a:lnTo>
                    <a:pt x="2553" y="1"/>
                  </a:lnTo>
                  <a:cubicBezTo>
                    <a:pt x="1143" y="1"/>
                    <a:pt x="1" y="1143"/>
                    <a:pt x="1" y="2553"/>
                  </a:cubicBezTo>
                  <a:lnTo>
                    <a:pt x="1" y="12762"/>
                  </a:lnTo>
                  <a:lnTo>
                    <a:pt x="701" y="12762"/>
                  </a:lnTo>
                  <a:lnTo>
                    <a:pt x="701" y="3191"/>
                  </a:lnTo>
                  <a:cubicBezTo>
                    <a:pt x="701" y="1781"/>
                    <a:pt x="1844" y="638"/>
                    <a:pt x="3254" y="638"/>
                  </a:cubicBezTo>
                  <a:lnTo>
                    <a:pt x="8935" y="638"/>
                  </a:lnTo>
                  <a:cubicBezTo>
                    <a:pt x="9112" y="263"/>
                    <a:pt x="9492" y="1"/>
                    <a:pt x="9934" y="1"/>
                  </a:cubicBezTo>
                  <a:lnTo>
                    <a:pt x="13635" y="1"/>
                  </a:lnTo>
                  <a:cubicBezTo>
                    <a:pt x="14079" y="1"/>
                    <a:pt x="14457" y="263"/>
                    <a:pt x="14635" y="638"/>
                  </a:cubicBezTo>
                  <a:lnTo>
                    <a:pt x="21718" y="638"/>
                  </a:lnTo>
                  <a:cubicBezTo>
                    <a:pt x="22207" y="638"/>
                    <a:pt x="22663" y="778"/>
                    <a:pt x="23052" y="1018"/>
                  </a:cubicBezTo>
                  <a:cubicBezTo>
                    <a:pt x="22586" y="401"/>
                    <a:pt x="21849" y="1"/>
                    <a:pt x="210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50"/>
            <p:cNvSpPr/>
            <p:nvPr/>
          </p:nvSpPr>
          <p:spPr>
            <a:xfrm>
              <a:off x="7283490" y="2631250"/>
              <a:ext cx="319500" cy="537735"/>
            </a:xfrm>
            <a:custGeom>
              <a:avLst/>
              <a:gdLst/>
              <a:ahLst/>
              <a:cxnLst/>
              <a:rect l="l" t="t" r="r" b="b"/>
              <a:pathLst>
                <a:path w="4821" h="8114" extrusionOk="0">
                  <a:moveTo>
                    <a:pt x="1028" y="1"/>
                  </a:moveTo>
                  <a:cubicBezTo>
                    <a:pt x="461" y="1"/>
                    <a:pt x="0" y="460"/>
                    <a:pt x="0" y="1028"/>
                  </a:cubicBezTo>
                  <a:lnTo>
                    <a:pt x="0" y="4322"/>
                  </a:lnTo>
                  <a:cubicBezTo>
                    <a:pt x="0" y="6413"/>
                    <a:pt x="1702" y="8114"/>
                    <a:pt x="3793" y="8114"/>
                  </a:cubicBezTo>
                  <a:cubicBezTo>
                    <a:pt x="4361" y="8114"/>
                    <a:pt x="4820" y="7654"/>
                    <a:pt x="4820" y="7087"/>
                  </a:cubicBezTo>
                  <a:cubicBezTo>
                    <a:pt x="4820" y="6520"/>
                    <a:pt x="4361" y="6060"/>
                    <a:pt x="3793" y="6060"/>
                  </a:cubicBezTo>
                  <a:cubicBezTo>
                    <a:pt x="2835" y="6060"/>
                    <a:pt x="2055" y="5280"/>
                    <a:pt x="2055" y="4322"/>
                  </a:cubicBezTo>
                  <a:lnTo>
                    <a:pt x="2055" y="1028"/>
                  </a:lnTo>
                  <a:cubicBezTo>
                    <a:pt x="2055" y="460"/>
                    <a:pt x="1595" y="1"/>
                    <a:pt x="10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" name="Google Shape;909;p50"/>
            <p:cNvSpPr/>
            <p:nvPr/>
          </p:nvSpPr>
          <p:spPr>
            <a:xfrm>
              <a:off x="6600687" y="3183631"/>
              <a:ext cx="1715928" cy="1438246"/>
            </a:xfrm>
            <a:custGeom>
              <a:avLst/>
              <a:gdLst/>
              <a:ahLst/>
              <a:cxnLst/>
              <a:rect l="l" t="t" r="r" b="b"/>
              <a:pathLst>
                <a:path w="25892" h="21702" extrusionOk="0">
                  <a:moveTo>
                    <a:pt x="8862" y="19988"/>
                  </a:moveTo>
                  <a:cubicBezTo>
                    <a:pt x="4101" y="17884"/>
                    <a:pt x="824" y="13583"/>
                    <a:pt x="97" y="8485"/>
                  </a:cubicBezTo>
                  <a:cubicBezTo>
                    <a:pt x="29" y="8005"/>
                    <a:pt x="1" y="7664"/>
                    <a:pt x="8" y="7412"/>
                  </a:cubicBezTo>
                  <a:cubicBezTo>
                    <a:pt x="135" y="3117"/>
                    <a:pt x="3190" y="1"/>
                    <a:pt x="7270" y="1"/>
                  </a:cubicBezTo>
                  <a:cubicBezTo>
                    <a:pt x="9471" y="1"/>
                    <a:pt x="11517" y="935"/>
                    <a:pt x="12947" y="2521"/>
                  </a:cubicBezTo>
                  <a:cubicBezTo>
                    <a:pt x="14378" y="934"/>
                    <a:pt x="16422" y="1"/>
                    <a:pt x="18623" y="1"/>
                  </a:cubicBezTo>
                  <a:cubicBezTo>
                    <a:pt x="22704" y="1"/>
                    <a:pt x="25758" y="3117"/>
                    <a:pt x="25886" y="7412"/>
                  </a:cubicBezTo>
                  <a:cubicBezTo>
                    <a:pt x="25892" y="7633"/>
                    <a:pt x="25872" y="7907"/>
                    <a:pt x="25824" y="8276"/>
                  </a:cubicBezTo>
                  <a:cubicBezTo>
                    <a:pt x="25139" y="13484"/>
                    <a:pt x="21658" y="17992"/>
                    <a:pt x="16738" y="20038"/>
                  </a:cubicBezTo>
                  <a:lnTo>
                    <a:pt x="12740" y="2170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" name="Google Shape;910;p50"/>
            <p:cNvSpPr/>
            <p:nvPr/>
          </p:nvSpPr>
          <p:spPr>
            <a:xfrm>
              <a:off x="6684588" y="3267465"/>
              <a:ext cx="1548126" cy="1446596"/>
            </a:xfrm>
            <a:custGeom>
              <a:avLst/>
              <a:gdLst/>
              <a:ahLst/>
              <a:cxnLst/>
              <a:rect l="l" t="t" r="r" b="b"/>
              <a:pathLst>
                <a:path w="23360" h="21828" extrusionOk="0">
                  <a:moveTo>
                    <a:pt x="17357" y="1"/>
                  </a:moveTo>
                  <a:cubicBezTo>
                    <a:pt x="14885" y="1"/>
                    <a:pt x="12744" y="1408"/>
                    <a:pt x="11681" y="3462"/>
                  </a:cubicBezTo>
                  <a:cubicBezTo>
                    <a:pt x="10618" y="1408"/>
                    <a:pt x="8477" y="1"/>
                    <a:pt x="6004" y="1"/>
                  </a:cubicBezTo>
                  <a:cubicBezTo>
                    <a:pt x="2474" y="1"/>
                    <a:pt x="109" y="2745"/>
                    <a:pt x="7" y="6184"/>
                  </a:cubicBezTo>
                  <a:cubicBezTo>
                    <a:pt x="1" y="6367"/>
                    <a:pt x="29" y="6665"/>
                    <a:pt x="84" y="7041"/>
                  </a:cubicBezTo>
                  <a:cubicBezTo>
                    <a:pt x="630" y="10876"/>
                    <a:pt x="2807" y="14238"/>
                    <a:pt x="5960" y="16369"/>
                  </a:cubicBezTo>
                  <a:lnTo>
                    <a:pt x="5960" y="20525"/>
                  </a:lnTo>
                  <a:cubicBezTo>
                    <a:pt x="5960" y="21245"/>
                    <a:pt x="6543" y="21828"/>
                    <a:pt x="7263" y="21828"/>
                  </a:cubicBezTo>
                  <a:cubicBezTo>
                    <a:pt x="7982" y="21828"/>
                    <a:pt x="8566" y="21245"/>
                    <a:pt x="8566" y="20525"/>
                  </a:cubicBezTo>
                  <a:lnTo>
                    <a:pt x="8566" y="17769"/>
                  </a:lnTo>
                  <a:lnTo>
                    <a:pt x="11488" y="19060"/>
                  </a:lnTo>
                  <a:lnTo>
                    <a:pt x="14987" y="17605"/>
                  </a:lnTo>
                  <a:cubicBezTo>
                    <a:pt x="19465" y="15742"/>
                    <a:pt x="22671" y="11658"/>
                    <a:pt x="23303" y="6848"/>
                  </a:cubicBezTo>
                  <a:cubicBezTo>
                    <a:pt x="23340" y="6565"/>
                    <a:pt x="23360" y="6338"/>
                    <a:pt x="23355" y="6184"/>
                  </a:cubicBezTo>
                  <a:cubicBezTo>
                    <a:pt x="23253" y="2745"/>
                    <a:pt x="20888" y="1"/>
                    <a:pt x="17357" y="1"/>
                  </a:cubicBezTo>
                  <a:close/>
                  <a:moveTo>
                    <a:pt x="6018" y="16410"/>
                  </a:moveTo>
                  <a:cubicBezTo>
                    <a:pt x="6027" y="16416"/>
                    <a:pt x="6036" y="16423"/>
                    <a:pt x="6046" y="16430"/>
                  </a:cubicBezTo>
                  <a:cubicBezTo>
                    <a:pt x="6035" y="16456"/>
                    <a:pt x="6026" y="16445"/>
                    <a:pt x="6018" y="164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" name="Google Shape;911;p50"/>
            <p:cNvSpPr/>
            <p:nvPr/>
          </p:nvSpPr>
          <p:spPr>
            <a:xfrm>
              <a:off x="7520811" y="3426718"/>
              <a:ext cx="367216" cy="191859"/>
            </a:xfrm>
            <a:custGeom>
              <a:avLst/>
              <a:gdLst/>
              <a:ahLst/>
              <a:cxnLst/>
              <a:rect l="l" t="t" r="r" b="b"/>
              <a:pathLst>
                <a:path w="5541" h="2895" extrusionOk="0">
                  <a:moveTo>
                    <a:pt x="5111" y="0"/>
                  </a:moveTo>
                  <a:cubicBezTo>
                    <a:pt x="5111" y="0"/>
                    <a:pt x="5110" y="0"/>
                    <a:pt x="5109" y="0"/>
                  </a:cubicBezTo>
                  <a:lnTo>
                    <a:pt x="423" y="16"/>
                  </a:lnTo>
                  <a:cubicBezTo>
                    <a:pt x="189" y="16"/>
                    <a:pt x="0" y="206"/>
                    <a:pt x="1" y="439"/>
                  </a:cubicBezTo>
                  <a:lnTo>
                    <a:pt x="8" y="2473"/>
                  </a:lnTo>
                  <a:cubicBezTo>
                    <a:pt x="8" y="2706"/>
                    <a:pt x="198" y="2894"/>
                    <a:pt x="430" y="2894"/>
                  </a:cubicBezTo>
                  <a:cubicBezTo>
                    <a:pt x="431" y="2894"/>
                    <a:pt x="431" y="2894"/>
                    <a:pt x="432" y="2894"/>
                  </a:cubicBezTo>
                  <a:lnTo>
                    <a:pt x="5119" y="2880"/>
                  </a:lnTo>
                  <a:cubicBezTo>
                    <a:pt x="5352" y="2879"/>
                    <a:pt x="5540" y="2688"/>
                    <a:pt x="5539" y="2455"/>
                  </a:cubicBezTo>
                  <a:lnTo>
                    <a:pt x="5533" y="421"/>
                  </a:lnTo>
                  <a:cubicBezTo>
                    <a:pt x="5532" y="188"/>
                    <a:pt x="5344" y="0"/>
                    <a:pt x="5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50"/>
            <p:cNvSpPr/>
            <p:nvPr/>
          </p:nvSpPr>
          <p:spPr>
            <a:xfrm>
              <a:off x="7577673" y="3472579"/>
              <a:ext cx="9344" cy="99873"/>
            </a:xfrm>
            <a:custGeom>
              <a:avLst/>
              <a:gdLst/>
              <a:ahLst/>
              <a:cxnLst/>
              <a:rect l="l" t="t" r="r" b="b"/>
              <a:pathLst>
                <a:path w="141" h="1507" extrusionOk="0">
                  <a:moveTo>
                    <a:pt x="136" y="0"/>
                  </a:moveTo>
                  <a:lnTo>
                    <a:pt x="1" y="1"/>
                  </a:lnTo>
                  <a:lnTo>
                    <a:pt x="6" y="1507"/>
                  </a:lnTo>
                  <a:lnTo>
                    <a:pt x="141" y="150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50"/>
            <p:cNvSpPr/>
            <p:nvPr/>
          </p:nvSpPr>
          <p:spPr>
            <a:xfrm>
              <a:off x="7597355" y="3472512"/>
              <a:ext cx="9278" cy="99873"/>
            </a:xfrm>
            <a:custGeom>
              <a:avLst/>
              <a:gdLst/>
              <a:ahLst/>
              <a:cxnLst/>
              <a:rect l="l" t="t" r="r" b="b"/>
              <a:pathLst>
                <a:path w="140" h="1507" extrusionOk="0">
                  <a:moveTo>
                    <a:pt x="136" y="0"/>
                  </a:moveTo>
                  <a:lnTo>
                    <a:pt x="0" y="1"/>
                  </a:lnTo>
                  <a:lnTo>
                    <a:pt x="5" y="1507"/>
                  </a:lnTo>
                  <a:lnTo>
                    <a:pt x="140" y="150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50"/>
            <p:cNvSpPr/>
            <p:nvPr/>
          </p:nvSpPr>
          <p:spPr>
            <a:xfrm>
              <a:off x="7617038" y="3472446"/>
              <a:ext cx="9344" cy="99873"/>
            </a:xfrm>
            <a:custGeom>
              <a:avLst/>
              <a:gdLst/>
              <a:ahLst/>
              <a:cxnLst/>
              <a:rect l="l" t="t" r="r" b="b"/>
              <a:pathLst>
                <a:path w="141" h="1507" extrusionOk="0">
                  <a:moveTo>
                    <a:pt x="135" y="0"/>
                  </a:moveTo>
                  <a:lnTo>
                    <a:pt x="0" y="1"/>
                  </a:lnTo>
                  <a:lnTo>
                    <a:pt x="5" y="1507"/>
                  </a:lnTo>
                  <a:lnTo>
                    <a:pt x="140" y="150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" name="Google Shape;915;p50"/>
            <p:cNvSpPr/>
            <p:nvPr/>
          </p:nvSpPr>
          <p:spPr>
            <a:xfrm>
              <a:off x="7636721" y="3472380"/>
              <a:ext cx="9344" cy="99873"/>
            </a:xfrm>
            <a:custGeom>
              <a:avLst/>
              <a:gdLst/>
              <a:ahLst/>
              <a:cxnLst/>
              <a:rect l="l" t="t" r="r" b="b"/>
              <a:pathLst>
                <a:path w="141" h="1507" extrusionOk="0">
                  <a:moveTo>
                    <a:pt x="135" y="0"/>
                  </a:moveTo>
                  <a:lnTo>
                    <a:pt x="0" y="1"/>
                  </a:lnTo>
                  <a:lnTo>
                    <a:pt x="6" y="1507"/>
                  </a:lnTo>
                  <a:lnTo>
                    <a:pt x="140" y="150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" name="Google Shape;916;p50"/>
            <p:cNvSpPr/>
            <p:nvPr/>
          </p:nvSpPr>
          <p:spPr>
            <a:xfrm>
              <a:off x="7656338" y="3472313"/>
              <a:ext cx="9344" cy="99873"/>
            </a:xfrm>
            <a:custGeom>
              <a:avLst/>
              <a:gdLst/>
              <a:ahLst/>
              <a:cxnLst/>
              <a:rect l="l" t="t" r="r" b="b"/>
              <a:pathLst>
                <a:path w="141" h="1507" extrusionOk="0">
                  <a:moveTo>
                    <a:pt x="136" y="0"/>
                  </a:moveTo>
                  <a:lnTo>
                    <a:pt x="1" y="1"/>
                  </a:lnTo>
                  <a:lnTo>
                    <a:pt x="6" y="1507"/>
                  </a:lnTo>
                  <a:lnTo>
                    <a:pt x="141" y="1507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50"/>
            <p:cNvSpPr/>
            <p:nvPr/>
          </p:nvSpPr>
          <p:spPr>
            <a:xfrm>
              <a:off x="7676021" y="3472313"/>
              <a:ext cx="9344" cy="99806"/>
            </a:xfrm>
            <a:custGeom>
              <a:avLst/>
              <a:gdLst/>
              <a:ahLst/>
              <a:cxnLst/>
              <a:rect l="l" t="t" r="r" b="b"/>
              <a:pathLst>
                <a:path w="141" h="1506" extrusionOk="0">
                  <a:moveTo>
                    <a:pt x="1" y="0"/>
                  </a:moveTo>
                  <a:lnTo>
                    <a:pt x="6" y="1506"/>
                  </a:lnTo>
                  <a:lnTo>
                    <a:pt x="141" y="150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50"/>
            <p:cNvSpPr/>
            <p:nvPr/>
          </p:nvSpPr>
          <p:spPr>
            <a:xfrm>
              <a:off x="7695770" y="3472247"/>
              <a:ext cx="9278" cy="99806"/>
            </a:xfrm>
            <a:custGeom>
              <a:avLst/>
              <a:gdLst/>
              <a:ahLst/>
              <a:cxnLst/>
              <a:rect l="l" t="t" r="r" b="b"/>
              <a:pathLst>
                <a:path w="140" h="1506" extrusionOk="0">
                  <a:moveTo>
                    <a:pt x="0" y="0"/>
                  </a:moveTo>
                  <a:lnTo>
                    <a:pt x="4" y="1506"/>
                  </a:lnTo>
                  <a:lnTo>
                    <a:pt x="140" y="150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50"/>
            <p:cNvSpPr/>
            <p:nvPr/>
          </p:nvSpPr>
          <p:spPr>
            <a:xfrm>
              <a:off x="7063930" y="3658539"/>
              <a:ext cx="828605" cy="574185"/>
            </a:xfrm>
            <a:custGeom>
              <a:avLst/>
              <a:gdLst/>
              <a:ahLst/>
              <a:cxnLst/>
              <a:rect l="l" t="t" r="r" b="b"/>
              <a:pathLst>
                <a:path w="12503" h="8664" extrusionOk="0">
                  <a:moveTo>
                    <a:pt x="11574" y="1"/>
                  </a:moveTo>
                  <a:cubicBezTo>
                    <a:pt x="11573" y="1"/>
                    <a:pt x="11572" y="1"/>
                    <a:pt x="11570" y="1"/>
                  </a:cubicBezTo>
                  <a:lnTo>
                    <a:pt x="904" y="36"/>
                  </a:lnTo>
                  <a:cubicBezTo>
                    <a:pt x="404" y="37"/>
                    <a:pt x="1" y="444"/>
                    <a:pt x="2" y="943"/>
                  </a:cubicBezTo>
                  <a:lnTo>
                    <a:pt x="24" y="7762"/>
                  </a:lnTo>
                  <a:cubicBezTo>
                    <a:pt x="26" y="8260"/>
                    <a:pt x="431" y="8663"/>
                    <a:pt x="929" y="8663"/>
                  </a:cubicBezTo>
                  <a:cubicBezTo>
                    <a:pt x="930" y="8663"/>
                    <a:pt x="931" y="8663"/>
                    <a:pt x="932" y="8663"/>
                  </a:cubicBezTo>
                  <a:lnTo>
                    <a:pt x="11598" y="8629"/>
                  </a:lnTo>
                  <a:cubicBezTo>
                    <a:pt x="12098" y="8627"/>
                    <a:pt x="12502" y="8221"/>
                    <a:pt x="12500" y="7721"/>
                  </a:cubicBezTo>
                  <a:lnTo>
                    <a:pt x="12477" y="903"/>
                  </a:lnTo>
                  <a:cubicBezTo>
                    <a:pt x="12476" y="404"/>
                    <a:pt x="12072" y="1"/>
                    <a:pt x="1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50"/>
            <p:cNvSpPr/>
            <p:nvPr/>
          </p:nvSpPr>
          <p:spPr>
            <a:xfrm>
              <a:off x="7340219" y="3747543"/>
              <a:ext cx="276356" cy="394520"/>
            </a:xfrm>
            <a:custGeom>
              <a:avLst/>
              <a:gdLst/>
              <a:ahLst/>
              <a:cxnLst/>
              <a:rect l="l" t="t" r="r" b="b"/>
              <a:pathLst>
                <a:path w="4170" h="5953" extrusionOk="0">
                  <a:moveTo>
                    <a:pt x="4165" y="3862"/>
                  </a:moveTo>
                  <a:cubicBezTo>
                    <a:pt x="4169" y="5010"/>
                    <a:pt x="3240" y="5945"/>
                    <a:pt x="2092" y="5949"/>
                  </a:cubicBezTo>
                  <a:cubicBezTo>
                    <a:pt x="943" y="5952"/>
                    <a:pt x="8" y="5025"/>
                    <a:pt x="5" y="3875"/>
                  </a:cubicBezTo>
                  <a:cubicBezTo>
                    <a:pt x="1" y="2726"/>
                    <a:pt x="2072" y="1"/>
                    <a:pt x="2072" y="1"/>
                  </a:cubicBezTo>
                  <a:cubicBezTo>
                    <a:pt x="2072" y="1"/>
                    <a:pt x="4162" y="2713"/>
                    <a:pt x="4165" y="38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50"/>
            <p:cNvSpPr/>
            <p:nvPr/>
          </p:nvSpPr>
          <p:spPr>
            <a:xfrm>
              <a:off x="7459642" y="3896324"/>
              <a:ext cx="37378" cy="171314"/>
            </a:xfrm>
            <a:custGeom>
              <a:avLst/>
              <a:gdLst/>
              <a:ahLst/>
              <a:cxnLst/>
              <a:rect l="l" t="t" r="r" b="b"/>
              <a:pathLst>
                <a:path w="564" h="2585" extrusionOk="0">
                  <a:moveTo>
                    <a:pt x="555" y="1"/>
                  </a:moveTo>
                  <a:lnTo>
                    <a:pt x="1" y="3"/>
                  </a:lnTo>
                  <a:lnTo>
                    <a:pt x="9" y="2584"/>
                  </a:lnTo>
                  <a:lnTo>
                    <a:pt x="563" y="258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50"/>
            <p:cNvSpPr/>
            <p:nvPr/>
          </p:nvSpPr>
          <p:spPr>
            <a:xfrm>
              <a:off x="7392640" y="3963326"/>
              <a:ext cx="171314" cy="37378"/>
            </a:xfrm>
            <a:custGeom>
              <a:avLst/>
              <a:gdLst/>
              <a:ahLst/>
              <a:cxnLst/>
              <a:rect l="l" t="t" r="r" b="b"/>
              <a:pathLst>
                <a:path w="2585" h="564" extrusionOk="0">
                  <a:moveTo>
                    <a:pt x="2582" y="1"/>
                  </a:moveTo>
                  <a:lnTo>
                    <a:pt x="1" y="9"/>
                  </a:lnTo>
                  <a:lnTo>
                    <a:pt x="3" y="563"/>
                  </a:lnTo>
                  <a:lnTo>
                    <a:pt x="2584" y="555"/>
                  </a:lnTo>
                  <a:lnTo>
                    <a:pt x="2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50"/>
            <p:cNvSpPr/>
            <p:nvPr/>
          </p:nvSpPr>
          <p:spPr>
            <a:xfrm>
              <a:off x="7720489" y="3481128"/>
              <a:ext cx="67664" cy="74026"/>
            </a:xfrm>
            <a:custGeom>
              <a:avLst/>
              <a:gdLst/>
              <a:ahLst/>
              <a:cxnLst/>
              <a:rect l="l" t="t" r="r" b="b"/>
              <a:pathLst>
                <a:path w="1021" h="1117" extrusionOk="0">
                  <a:moveTo>
                    <a:pt x="507" y="150"/>
                  </a:moveTo>
                  <a:lnTo>
                    <a:pt x="714" y="703"/>
                  </a:lnTo>
                  <a:lnTo>
                    <a:pt x="305" y="704"/>
                  </a:lnTo>
                  <a:lnTo>
                    <a:pt x="507" y="150"/>
                  </a:lnTo>
                  <a:close/>
                  <a:moveTo>
                    <a:pt x="593" y="1"/>
                  </a:moveTo>
                  <a:lnTo>
                    <a:pt x="422" y="2"/>
                  </a:lnTo>
                  <a:lnTo>
                    <a:pt x="0" y="1117"/>
                  </a:lnTo>
                  <a:lnTo>
                    <a:pt x="160" y="1116"/>
                  </a:lnTo>
                  <a:lnTo>
                    <a:pt x="261" y="830"/>
                  </a:lnTo>
                  <a:lnTo>
                    <a:pt x="762" y="828"/>
                  </a:lnTo>
                  <a:lnTo>
                    <a:pt x="864" y="1114"/>
                  </a:lnTo>
                  <a:lnTo>
                    <a:pt x="1021" y="1113"/>
                  </a:lnTo>
                  <a:lnTo>
                    <a:pt x="5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50"/>
            <p:cNvSpPr/>
            <p:nvPr/>
          </p:nvSpPr>
          <p:spPr>
            <a:xfrm>
              <a:off x="7798624" y="3480929"/>
              <a:ext cx="52554" cy="73960"/>
            </a:xfrm>
            <a:custGeom>
              <a:avLst/>
              <a:gdLst/>
              <a:ahLst/>
              <a:cxnLst/>
              <a:rect l="l" t="t" r="r" b="b"/>
              <a:pathLst>
                <a:path w="793" h="1116" extrusionOk="0">
                  <a:moveTo>
                    <a:pt x="382" y="125"/>
                  </a:moveTo>
                  <a:cubicBezTo>
                    <a:pt x="452" y="125"/>
                    <a:pt x="504" y="139"/>
                    <a:pt x="539" y="166"/>
                  </a:cubicBezTo>
                  <a:cubicBezTo>
                    <a:pt x="575" y="194"/>
                    <a:pt x="593" y="235"/>
                    <a:pt x="593" y="292"/>
                  </a:cubicBezTo>
                  <a:cubicBezTo>
                    <a:pt x="594" y="348"/>
                    <a:pt x="576" y="391"/>
                    <a:pt x="540" y="418"/>
                  </a:cubicBezTo>
                  <a:cubicBezTo>
                    <a:pt x="504" y="446"/>
                    <a:pt x="449" y="460"/>
                    <a:pt x="375" y="460"/>
                  </a:cubicBezTo>
                  <a:lnTo>
                    <a:pt x="153" y="461"/>
                  </a:lnTo>
                  <a:lnTo>
                    <a:pt x="152" y="125"/>
                  </a:lnTo>
                  <a:lnTo>
                    <a:pt x="374" y="125"/>
                  </a:lnTo>
                  <a:cubicBezTo>
                    <a:pt x="377" y="125"/>
                    <a:pt x="379" y="125"/>
                    <a:pt x="382" y="125"/>
                  </a:cubicBezTo>
                  <a:close/>
                  <a:moveTo>
                    <a:pt x="402" y="583"/>
                  </a:moveTo>
                  <a:cubicBezTo>
                    <a:pt x="480" y="583"/>
                    <a:pt x="537" y="599"/>
                    <a:pt x="575" y="632"/>
                  </a:cubicBezTo>
                  <a:cubicBezTo>
                    <a:pt x="614" y="664"/>
                    <a:pt x="633" y="715"/>
                    <a:pt x="634" y="785"/>
                  </a:cubicBezTo>
                  <a:cubicBezTo>
                    <a:pt x="634" y="854"/>
                    <a:pt x="615" y="906"/>
                    <a:pt x="576" y="940"/>
                  </a:cubicBezTo>
                  <a:cubicBezTo>
                    <a:pt x="537" y="974"/>
                    <a:pt x="477" y="990"/>
                    <a:pt x="396" y="990"/>
                  </a:cubicBezTo>
                  <a:lnTo>
                    <a:pt x="154" y="991"/>
                  </a:lnTo>
                  <a:lnTo>
                    <a:pt x="153" y="583"/>
                  </a:lnTo>
                  <a:lnTo>
                    <a:pt x="395" y="583"/>
                  </a:lnTo>
                  <a:cubicBezTo>
                    <a:pt x="397" y="583"/>
                    <a:pt x="400" y="583"/>
                    <a:pt x="402" y="583"/>
                  </a:cubicBezTo>
                  <a:close/>
                  <a:moveTo>
                    <a:pt x="386" y="1"/>
                  </a:moveTo>
                  <a:lnTo>
                    <a:pt x="1" y="2"/>
                  </a:lnTo>
                  <a:lnTo>
                    <a:pt x="4" y="1116"/>
                  </a:lnTo>
                  <a:lnTo>
                    <a:pt x="404" y="1115"/>
                  </a:lnTo>
                  <a:cubicBezTo>
                    <a:pt x="529" y="1113"/>
                    <a:pt x="625" y="1087"/>
                    <a:pt x="692" y="1032"/>
                  </a:cubicBezTo>
                  <a:cubicBezTo>
                    <a:pt x="760" y="978"/>
                    <a:pt x="793" y="901"/>
                    <a:pt x="793" y="801"/>
                  </a:cubicBezTo>
                  <a:cubicBezTo>
                    <a:pt x="793" y="726"/>
                    <a:pt x="772" y="663"/>
                    <a:pt x="730" y="613"/>
                  </a:cubicBezTo>
                  <a:cubicBezTo>
                    <a:pt x="690" y="562"/>
                    <a:pt x="632" y="529"/>
                    <a:pt x="558" y="513"/>
                  </a:cubicBezTo>
                  <a:cubicBezTo>
                    <a:pt x="619" y="504"/>
                    <a:pt x="666" y="478"/>
                    <a:pt x="698" y="438"/>
                  </a:cubicBezTo>
                  <a:cubicBezTo>
                    <a:pt x="729" y="398"/>
                    <a:pt x="746" y="343"/>
                    <a:pt x="745" y="275"/>
                  </a:cubicBezTo>
                  <a:cubicBezTo>
                    <a:pt x="745" y="187"/>
                    <a:pt x="714" y="119"/>
                    <a:pt x="651" y="72"/>
                  </a:cubicBezTo>
                  <a:cubicBezTo>
                    <a:pt x="589" y="24"/>
                    <a:pt x="501" y="1"/>
                    <a:pt x="3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5" name="Google Shape;925;p50"/>
          <p:cNvSpPr/>
          <p:nvPr/>
        </p:nvSpPr>
        <p:spPr>
          <a:xfrm>
            <a:off x="6865025" y="489578"/>
            <a:ext cx="383620" cy="383629"/>
          </a:xfrm>
          <a:custGeom>
            <a:avLst/>
            <a:gdLst/>
            <a:ahLst/>
            <a:cxnLst/>
            <a:rect l="l" t="t" r="r" b="b"/>
            <a:pathLst>
              <a:path w="3284" h="3284" extrusionOk="0">
                <a:moveTo>
                  <a:pt x="1174" y="1"/>
                </a:moveTo>
                <a:lnTo>
                  <a:pt x="1174" y="1173"/>
                </a:lnTo>
                <a:lnTo>
                  <a:pt x="1" y="1173"/>
                </a:lnTo>
                <a:lnTo>
                  <a:pt x="1" y="2110"/>
                </a:lnTo>
                <a:lnTo>
                  <a:pt x="1174" y="2110"/>
                </a:lnTo>
                <a:lnTo>
                  <a:pt x="1174" y="3283"/>
                </a:lnTo>
                <a:lnTo>
                  <a:pt x="2111" y="3283"/>
                </a:lnTo>
                <a:lnTo>
                  <a:pt x="2111" y="2110"/>
                </a:lnTo>
                <a:lnTo>
                  <a:pt x="3284" y="2110"/>
                </a:lnTo>
                <a:lnTo>
                  <a:pt x="3284" y="1173"/>
                </a:lnTo>
                <a:lnTo>
                  <a:pt x="2111" y="1173"/>
                </a:lnTo>
                <a:lnTo>
                  <a:pt x="211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6" name="Google Shape;926;p50"/>
          <p:cNvSpPr/>
          <p:nvPr/>
        </p:nvSpPr>
        <p:spPr>
          <a:xfrm>
            <a:off x="7684598" y="779334"/>
            <a:ext cx="214122" cy="214243"/>
          </a:xfrm>
          <a:custGeom>
            <a:avLst/>
            <a:gdLst/>
            <a:ahLst/>
            <a:cxnLst/>
            <a:rect l="l" t="t" r="r" b="b"/>
            <a:pathLst>
              <a:path w="1833" h="1834" extrusionOk="0">
                <a:moveTo>
                  <a:pt x="655" y="1"/>
                </a:moveTo>
                <a:lnTo>
                  <a:pt x="655" y="656"/>
                </a:lnTo>
                <a:lnTo>
                  <a:pt x="1" y="656"/>
                </a:lnTo>
                <a:lnTo>
                  <a:pt x="1" y="1179"/>
                </a:lnTo>
                <a:lnTo>
                  <a:pt x="655" y="1179"/>
                </a:lnTo>
                <a:lnTo>
                  <a:pt x="655" y="1833"/>
                </a:lnTo>
                <a:lnTo>
                  <a:pt x="1178" y="1833"/>
                </a:lnTo>
                <a:lnTo>
                  <a:pt x="1178" y="1179"/>
                </a:lnTo>
                <a:lnTo>
                  <a:pt x="1832" y="1179"/>
                </a:lnTo>
                <a:lnTo>
                  <a:pt x="1832" y="656"/>
                </a:lnTo>
                <a:lnTo>
                  <a:pt x="1178" y="656"/>
                </a:lnTo>
                <a:lnTo>
                  <a:pt x="117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7" name="Google Shape;927;p50"/>
          <p:cNvSpPr/>
          <p:nvPr/>
        </p:nvSpPr>
        <p:spPr>
          <a:xfrm>
            <a:off x="7861699" y="1316058"/>
            <a:ext cx="569071" cy="569071"/>
          </a:xfrm>
          <a:custGeom>
            <a:avLst/>
            <a:gdLst/>
            <a:ahLst/>
            <a:cxnLst/>
            <a:rect l="l" t="t" r="r" b="b"/>
            <a:pathLst>
              <a:path w="4469" h="4469" extrusionOk="0">
                <a:moveTo>
                  <a:pt x="1596" y="1"/>
                </a:moveTo>
                <a:lnTo>
                  <a:pt x="1596" y="1597"/>
                </a:lnTo>
                <a:lnTo>
                  <a:pt x="0" y="1597"/>
                </a:lnTo>
                <a:lnTo>
                  <a:pt x="0" y="2872"/>
                </a:lnTo>
                <a:lnTo>
                  <a:pt x="1596" y="2872"/>
                </a:lnTo>
                <a:lnTo>
                  <a:pt x="1596" y="4468"/>
                </a:lnTo>
                <a:lnTo>
                  <a:pt x="2872" y="4468"/>
                </a:lnTo>
                <a:lnTo>
                  <a:pt x="2872" y="2872"/>
                </a:lnTo>
                <a:lnTo>
                  <a:pt x="4469" y="2872"/>
                </a:lnTo>
                <a:lnTo>
                  <a:pt x="4469" y="1597"/>
                </a:lnTo>
                <a:lnTo>
                  <a:pt x="2872" y="1597"/>
                </a:lnTo>
                <a:lnTo>
                  <a:pt x="287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8" name="Google Shape;928;p50"/>
          <p:cNvSpPr/>
          <p:nvPr/>
        </p:nvSpPr>
        <p:spPr>
          <a:xfrm>
            <a:off x="7366760" y="2055320"/>
            <a:ext cx="317834" cy="317580"/>
          </a:xfrm>
          <a:custGeom>
            <a:avLst/>
            <a:gdLst/>
            <a:ahLst/>
            <a:cxnLst/>
            <a:rect l="l" t="t" r="r" b="b"/>
            <a:pathLst>
              <a:path w="2496" h="2494" extrusionOk="0">
                <a:moveTo>
                  <a:pt x="892" y="0"/>
                </a:moveTo>
                <a:lnTo>
                  <a:pt x="892" y="891"/>
                </a:lnTo>
                <a:lnTo>
                  <a:pt x="0" y="891"/>
                </a:lnTo>
                <a:lnTo>
                  <a:pt x="0" y="1602"/>
                </a:lnTo>
                <a:lnTo>
                  <a:pt x="892" y="1602"/>
                </a:lnTo>
                <a:lnTo>
                  <a:pt x="892" y="2494"/>
                </a:lnTo>
                <a:lnTo>
                  <a:pt x="1604" y="2494"/>
                </a:lnTo>
                <a:lnTo>
                  <a:pt x="1604" y="1602"/>
                </a:lnTo>
                <a:lnTo>
                  <a:pt x="2495" y="1602"/>
                </a:lnTo>
                <a:lnTo>
                  <a:pt x="2495" y="891"/>
                </a:lnTo>
                <a:lnTo>
                  <a:pt x="1604" y="891"/>
                </a:lnTo>
                <a:lnTo>
                  <a:pt x="160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51"/>
          <p:cNvSpPr txBox="1">
            <a:spLocks noGrp="1"/>
          </p:cNvSpPr>
          <p:nvPr>
            <p:ph type="title"/>
          </p:nvPr>
        </p:nvSpPr>
        <p:spPr>
          <a:xfrm>
            <a:off x="2386975" y="1485900"/>
            <a:ext cx="6043800" cy="217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600" dirty="0">
                <a:cs typeface="B Nazanin" panose="00000700000000000000" pitchFamily="2" charset="-78"/>
              </a:rPr>
              <a:t>کلمات فوق العاده</a:t>
            </a:r>
            <a:endParaRPr sz="6600" dirty="0">
              <a:cs typeface="B Nazanin" panose="00000700000000000000" pitchFamily="2" charset="-78"/>
            </a:endParaRPr>
          </a:p>
        </p:txBody>
      </p:sp>
      <p:grpSp>
        <p:nvGrpSpPr>
          <p:cNvPr id="934" name="Google Shape;934;p51"/>
          <p:cNvGrpSpPr/>
          <p:nvPr/>
        </p:nvGrpSpPr>
        <p:grpSpPr>
          <a:xfrm>
            <a:off x="1439437" y="1955932"/>
            <a:ext cx="1701000" cy="3187618"/>
            <a:chOff x="862325" y="1485900"/>
            <a:chExt cx="1951807" cy="3657623"/>
          </a:xfrm>
        </p:grpSpPr>
        <p:sp>
          <p:nvSpPr>
            <p:cNvPr id="935" name="Google Shape;935;p51"/>
            <p:cNvSpPr/>
            <p:nvPr/>
          </p:nvSpPr>
          <p:spPr>
            <a:xfrm>
              <a:off x="1292785" y="1485900"/>
              <a:ext cx="501790" cy="854997"/>
            </a:xfrm>
            <a:custGeom>
              <a:avLst/>
              <a:gdLst/>
              <a:ahLst/>
              <a:cxnLst/>
              <a:rect l="l" t="t" r="r" b="b"/>
              <a:pathLst>
                <a:path w="7190" h="12251" extrusionOk="0">
                  <a:moveTo>
                    <a:pt x="7189" y="10333"/>
                  </a:moveTo>
                  <a:lnTo>
                    <a:pt x="5323" y="5161"/>
                  </a:lnTo>
                  <a:lnTo>
                    <a:pt x="1257" y="389"/>
                  </a:lnTo>
                  <a:cubicBezTo>
                    <a:pt x="927" y="1"/>
                    <a:pt x="291" y="147"/>
                    <a:pt x="174" y="642"/>
                  </a:cubicBezTo>
                  <a:cubicBezTo>
                    <a:pt x="1" y="1383"/>
                    <a:pt x="218" y="2689"/>
                    <a:pt x="1985" y="4862"/>
                  </a:cubicBezTo>
                  <a:lnTo>
                    <a:pt x="3271" y="6706"/>
                  </a:lnTo>
                  <a:lnTo>
                    <a:pt x="5244" y="12250"/>
                  </a:lnTo>
                  <a:close/>
                </a:path>
              </a:pathLst>
            </a:custGeom>
            <a:solidFill>
              <a:srgbClr val="FFBA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" name="Google Shape;936;p51"/>
            <p:cNvSpPr/>
            <p:nvPr/>
          </p:nvSpPr>
          <p:spPr>
            <a:xfrm>
              <a:off x="1518762" y="1849156"/>
              <a:ext cx="275810" cy="491740"/>
            </a:xfrm>
            <a:custGeom>
              <a:avLst/>
              <a:gdLst/>
              <a:ahLst/>
              <a:cxnLst/>
              <a:rect l="l" t="t" r="r" b="b"/>
              <a:pathLst>
                <a:path w="3952" h="7046" extrusionOk="0">
                  <a:moveTo>
                    <a:pt x="2101" y="1"/>
                  </a:moveTo>
                  <a:lnTo>
                    <a:pt x="3951" y="5128"/>
                  </a:lnTo>
                  <a:lnTo>
                    <a:pt x="2006" y="7045"/>
                  </a:lnTo>
                  <a:lnTo>
                    <a:pt x="33" y="1501"/>
                  </a:lnTo>
                  <a:lnTo>
                    <a:pt x="0" y="1454"/>
                  </a:lnTo>
                  <a:cubicBezTo>
                    <a:pt x="806" y="1183"/>
                    <a:pt x="1541" y="647"/>
                    <a:pt x="2101" y="1"/>
                  </a:cubicBez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51"/>
            <p:cNvSpPr/>
            <p:nvPr/>
          </p:nvSpPr>
          <p:spPr>
            <a:xfrm>
              <a:off x="943071" y="1947211"/>
              <a:ext cx="715208" cy="557971"/>
            </a:xfrm>
            <a:custGeom>
              <a:avLst/>
              <a:gdLst/>
              <a:ahLst/>
              <a:cxnLst/>
              <a:rect l="l" t="t" r="r" b="b"/>
              <a:pathLst>
                <a:path w="10248" h="7995" extrusionOk="0">
                  <a:moveTo>
                    <a:pt x="10247" y="5655"/>
                  </a:moveTo>
                  <a:lnTo>
                    <a:pt x="6805" y="354"/>
                  </a:lnTo>
                  <a:cubicBezTo>
                    <a:pt x="6687" y="170"/>
                    <a:pt x="6474" y="71"/>
                    <a:pt x="6256" y="96"/>
                  </a:cubicBezTo>
                  <a:cubicBezTo>
                    <a:pt x="5192" y="219"/>
                    <a:pt x="2000" y="535"/>
                    <a:pt x="556" y="95"/>
                  </a:cubicBezTo>
                  <a:cubicBezTo>
                    <a:pt x="246" y="1"/>
                    <a:pt x="0" y="433"/>
                    <a:pt x="28" y="755"/>
                  </a:cubicBezTo>
                  <a:cubicBezTo>
                    <a:pt x="87" y="1443"/>
                    <a:pt x="509" y="2485"/>
                    <a:pt x="2567" y="2364"/>
                  </a:cubicBezTo>
                  <a:lnTo>
                    <a:pt x="5272" y="2418"/>
                  </a:lnTo>
                  <a:lnTo>
                    <a:pt x="8058" y="7994"/>
                  </a:lnTo>
                  <a:close/>
                </a:path>
              </a:pathLst>
            </a:custGeom>
            <a:solidFill>
              <a:srgbClr val="FFBA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51"/>
            <p:cNvSpPr/>
            <p:nvPr/>
          </p:nvSpPr>
          <p:spPr>
            <a:xfrm>
              <a:off x="947049" y="2014628"/>
              <a:ext cx="711230" cy="490554"/>
            </a:xfrm>
            <a:custGeom>
              <a:avLst/>
              <a:gdLst/>
              <a:ahLst/>
              <a:cxnLst/>
              <a:rect l="l" t="t" r="r" b="b"/>
              <a:pathLst>
                <a:path w="10191" h="7029" extrusionOk="0">
                  <a:moveTo>
                    <a:pt x="7501" y="547"/>
                  </a:moveTo>
                  <a:lnTo>
                    <a:pt x="10190" y="4689"/>
                  </a:lnTo>
                  <a:lnTo>
                    <a:pt x="8001" y="7028"/>
                  </a:lnTo>
                  <a:lnTo>
                    <a:pt x="5215" y="1452"/>
                  </a:lnTo>
                  <a:lnTo>
                    <a:pt x="2510" y="1397"/>
                  </a:lnTo>
                  <a:cubicBezTo>
                    <a:pt x="654" y="1507"/>
                    <a:pt x="129" y="670"/>
                    <a:pt x="1" y="0"/>
                  </a:cubicBezTo>
                  <a:cubicBezTo>
                    <a:pt x="2477" y="414"/>
                    <a:pt x="4992" y="528"/>
                    <a:pt x="7501" y="547"/>
                  </a:cubicBez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51"/>
            <p:cNvSpPr/>
            <p:nvPr/>
          </p:nvSpPr>
          <p:spPr>
            <a:xfrm>
              <a:off x="862325" y="2244167"/>
              <a:ext cx="643115" cy="439119"/>
            </a:xfrm>
            <a:custGeom>
              <a:avLst/>
              <a:gdLst/>
              <a:ahLst/>
              <a:cxnLst/>
              <a:rect l="l" t="t" r="r" b="b"/>
              <a:pathLst>
                <a:path w="9215" h="6292" extrusionOk="0">
                  <a:moveTo>
                    <a:pt x="9215" y="3739"/>
                  </a:moveTo>
                  <a:lnTo>
                    <a:pt x="3980" y="3"/>
                  </a:lnTo>
                  <a:cubicBezTo>
                    <a:pt x="3980" y="3"/>
                    <a:pt x="2471" y="0"/>
                    <a:pt x="252" y="2449"/>
                  </a:cubicBezTo>
                  <a:cubicBezTo>
                    <a:pt x="0" y="2727"/>
                    <a:pt x="55" y="3166"/>
                    <a:pt x="364" y="3379"/>
                  </a:cubicBezTo>
                  <a:cubicBezTo>
                    <a:pt x="915" y="3760"/>
                    <a:pt x="1906" y="4065"/>
                    <a:pt x="3257" y="2979"/>
                  </a:cubicBezTo>
                  <a:lnTo>
                    <a:pt x="6726" y="6292"/>
                  </a:lnTo>
                  <a:close/>
                </a:path>
              </a:pathLst>
            </a:custGeom>
            <a:solidFill>
              <a:srgbClr val="FFBA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51"/>
            <p:cNvSpPr/>
            <p:nvPr/>
          </p:nvSpPr>
          <p:spPr>
            <a:xfrm>
              <a:off x="1087046" y="2244377"/>
              <a:ext cx="418391" cy="438909"/>
            </a:xfrm>
            <a:custGeom>
              <a:avLst/>
              <a:gdLst/>
              <a:ahLst/>
              <a:cxnLst/>
              <a:rect l="l" t="t" r="r" b="b"/>
              <a:pathLst>
                <a:path w="5995" h="6289" extrusionOk="0">
                  <a:moveTo>
                    <a:pt x="760" y="0"/>
                  </a:moveTo>
                  <a:lnTo>
                    <a:pt x="5995" y="3736"/>
                  </a:lnTo>
                  <a:lnTo>
                    <a:pt x="3506" y="6289"/>
                  </a:lnTo>
                  <a:lnTo>
                    <a:pt x="37" y="2975"/>
                  </a:lnTo>
                  <a:cubicBezTo>
                    <a:pt x="25" y="2986"/>
                    <a:pt x="12" y="2994"/>
                    <a:pt x="0" y="3004"/>
                  </a:cubicBezTo>
                  <a:cubicBezTo>
                    <a:pt x="706" y="2340"/>
                    <a:pt x="1154" y="919"/>
                    <a:pt x="760" y="0"/>
                  </a:cubicBez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51"/>
            <p:cNvSpPr/>
            <p:nvPr/>
          </p:nvSpPr>
          <p:spPr>
            <a:xfrm>
              <a:off x="917668" y="2541612"/>
              <a:ext cx="414692" cy="383356"/>
            </a:xfrm>
            <a:custGeom>
              <a:avLst/>
              <a:gdLst/>
              <a:ahLst/>
              <a:cxnLst/>
              <a:rect l="l" t="t" r="r" b="b"/>
              <a:pathLst>
                <a:path w="5942" h="5493" extrusionOk="0">
                  <a:moveTo>
                    <a:pt x="5941" y="2034"/>
                  </a:moveTo>
                  <a:lnTo>
                    <a:pt x="3450" y="331"/>
                  </a:lnTo>
                  <a:cubicBezTo>
                    <a:pt x="3450" y="331"/>
                    <a:pt x="3196" y="1"/>
                    <a:pt x="2054" y="927"/>
                  </a:cubicBezTo>
                  <a:lnTo>
                    <a:pt x="186" y="3055"/>
                  </a:lnTo>
                  <a:cubicBezTo>
                    <a:pt x="50" y="3211"/>
                    <a:pt x="0" y="3421"/>
                    <a:pt x="50" y="3621"/>
                  </a:cubicBezTo>
                  <a:cubicBezTo>
                    <a:pt x="214" y="4276"/>
                    <a:pt x="794" y="5493"/>
                    <a:pt x="2759" y="3699"/>
                  </a:cubicBezTo>
                  <a:lnTo>
                    <a:pt x="3772" y="4015"/>
                  </a:lnTo>
                  <a:close/>
                </a:path>
              </a:pathLst>
            </a:custGeom>
            <a:solidFill>
              <a:srgbClr val="FFBA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51"/>
            <p:cNvSpPr/>
            <p:nvPr/>
          </p:nvSpPr>
          <p:spPr>
            <a:xfrm>
              <a:off x="973429" y="2595281"/>
              <a:ext cx="358930" cy="275880"/>
            </a:xfrm>
            <a:custGeom>
              <a:avLst/>
              <a:gdLst/>
              <a:ahLst/>
              <a:cxnLst/>
              <a:rect l="l" t="t" r="r" b="b"/>
              <a:pathLst>
                <a:path w="5143" h="3953" extrusionOk="0">
                  <a:moveTo>
                    <a:pt x="3292" y="0"/>
                  </a:moveTo>
                  <a:lnTo>
                    <a:pt x="5142" y="1265"/>
                  </a:lnTo>
                  <a:lnTo>
                    <a:pt x="2973" y="3246"/>
                  </a:lnTo>
                  <a:lnTo>
                    <a:pt x="1960" y="2930"/>
                  </a:lnTo>
                  <a:cubicBezTo>
                    <a:pt x="1032" y="3777"/>
                    <a:pt x="413" y="3952"/>
                    <a:pt x="0" y="3833"/>
                  </a:cubicBezTo>
                  <a:cubicBezTo>
                    <a:pt x="1086" y="2545"/>
                    <a:pt x="2107" y="1199"/>
                    <a:pt x="3292" y="0"/>
                  </a:cubicBez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51"/>
            <p:cNvSpPr/>
            <p:nvPr/>
          </p:nvSpPr>
          <p:spPr>
            <a:xfrm>
              <a:off x="1180913" y="2203899"/>
              <a:ext cx="856882" cy="1208972"/>
            </a:xfrm>
            <a:custGeom>
              <a:avLst/>
              <a:gdLst/>
              <a:ahLst/>
              <a:cxnLst/>
              <a:rect l="l" t="t" r="r" b="b"/>
              <a:pathLst>
                <a:path w="12278" h="17323" extrusionOk="0">
                  <a:moveTo>
                    <a:pt x="8033" y="17218"/>
                  </a:moveTo>
                  <a:lnTo>
                    <a:pt x="12277" y="9951"/>
                  </a:lnTo>
                  <a:lnTo>
                    <a:pt x="8776" y="0"/>
                  </a:lnTo>
                  <a:lnTo>
                    <a:pt x="0" y="8854"/>
                  </a:lnTo>
                  <a:lnTo>
                    <a:pt x="2280" y="17323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51"/>
            <p:cNvSpPr/>
            <p:nvPr/>
          </p:nvSpPr>
          <p:spPr>
            <a:xfrm>
              <a:off x="1180913" y="2203899"/>
              <a:ext cx="856882" cy="1208972"/>
            </a:xfrm>
            <a:custGeom>
              <a:avLst/>
              <a:gdLst/>
              <a:ahLst/>
              <a:cxnLst/>
              <a:rect l="l" t="t" r="r" b="b"/>
              <a:pathLst>
                <a:path w="12278" h="17323" extrusionOk="0">
                  <a:moveTo>
                    <a:pt x="8033" y="17218"/>
                  </a:moveTo>
                  <a:lnTo>
                    <a:pt x="12277" y="9951"/>
                  </a:lnTo>
                  <a:lnTo>
                    <a:pt x="8776" y="0"/>
                  </a:lnTo>
                  <a:lnTo>
                    <a:pt x="0" y="8854"/>
                  </a:lnTo>
                  <a:lnTo>
                    <a:pt x="2280" y="17323"/>
                  </a:ln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51"/>
            <p:cNvSpPr/>
            <p:nvPr/>
          </p:nvSpPr>
          <p:spPr>
            <a:xfrm>
              <a:off x="1297461" y="3405472"/>
              <a:ext cx="820521" cy="1738050"/>
            </a:xfrm>
            <a:custGeom>
              <a:avLst/>
              <a:gdLst/>
              <a:ahLst/>
              <a:cxnLst/>
              <a:rect l="l" t="t" r="r" b="b"/>
              <a:pathLst>
                <a:path w="11757" h="24904" extrusionOk="0">
                  <a:moveTo>
                    <a:pt x="6363" y="1"/>
                  </a:moveTo>
                  <a:lnTo>
                    <a:pt x="11756" y="24904"/>
                  </a:lnTo>
                  <a:lnTo>
                    <a:pt x="0" y="24904"/>
                  </a:lnTo>
                  <a:lnTo>
                    <a:pt x="610" y="106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" name="Google Shape;946;p51"/>
            <p:cNvSpPr/>
            <p:nvPr/>
          </p:nvSpPr>
          <p:spPr>
            <a:xfrm>
              <a:off x="1340032" y="2393169"/>
              <a:ext cx="1002115" cy="1019702"/>
            </a:xfrm>
            <a:custGeom>
              <a:avLst/>
              <a:gdLst/>
              <a:ahLst/>
              <a:cxnLst/>
              <a:rect l="l" t="t" r="r" b="b"/>
              <a:pathLst>
                <a:path w="14359" h="14611" extrusionOk="0">
                  <a:moveTo>
                    <a:pt x="9997" y="7239"/>
                  </a:moveTo>
                  <a:lnTo>
                    <a:pt x="14227" y="1154"/>
                  </a:lnTo>
                  <a:cubicBezTo>
                    <a:pt x="14359" y="964"/>
                    <a:pt x="14289" y="699"/>
                    <a:pt x="14079" y="603"/>
                  </a:cubicBezTo>
                  <a:cubicBezTo>
                    <a:pt x="13302" y="244"/>
                    <a:pt x="11324" y="0"/>
                    <a:pt x="8444" y="4306"/>
                  </a:cubicBezTo>
                  <a:cubicBezTo>
                    <a:pt x="8444" y="4306"/>
                    <a:pt x="3214" y="5267"/>
                    <a:pt x="1752" y="9455"/>
                  </a:cubicBezTo>
                  <a:lnTo>
                    <a:pt x="0" y="14611"/>
                  </a:lnTo>
                  <a:lnTo>
                    <a:pt x="5753" y="14506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51"/>
            <p:cNvSpPr/>
            <p:nvPr/>
          </p:nvSpPr>
          <p:spPr>
            <a:xfrm>
              <a:off x="1747811" y="2431902"/>
              <a:ext cx="594332" cy="962753"/>
            </a:xfrm>
            <a:custGeom>
              <a:avLst/>
              <a:gdLst/>
              <a:ahLst/>
              <a:cxnLst/>
              <a:rect l="l" t="t" r="r" b="b"/>
              <a:pathLst>
                <a:path w="8516" h="13795" extrusionOk="0">
                  <a:moveTo>
                    <a:pt x="1" y="13795"/>
                  </a:moveTo>
                  <a:lnTo>
                    <a:pt x="2976" y="6094"/>
                  </a:lnTo>
                  <a:cubicBezTo>
                    <a:pt x="2976" y="6094"/>
                    <a:pt x="3620" y="4711"/>
                    <a:pt x="5671" y="1984"/>
                  </a:cubicBezTo>
                  <a:cubicBezTo>
                    <a:pt x="6153" y="1345"/>
                    <a:pt x="7011" y="72"/>
                    <a:pt x="8123" y="0"/>
                  </a:cubicBezTo>
                  <a:cubicBezTo>
                    <a:pt x="8163" y="16"/>
                    <a:pt x="8201" y="31"/>
                    <a:pt x="8236" y="48"/>
                  </a:cubicBezTo>
                  <a:cubicBezTo>
                    <a:pt x="8446" y="144"/>
                    <a:pt x="8516" y="409"/>
                    <a:pt x="8384" y="599"/>
                  </a:cubicBezTo>
                  <a:lnTo>
                    <a:pt x="4154" y="6684"/>
                  </a:ln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51"/>
            <p:cNvSpPr/>
            <p:nvPr/>
          </p:nvSpPr>
          <p:spPr>
            <a:xfrm>
              <a:off x="2186855" y="2438602"/>
              <a:ext cx="144535" cy="168264"/>
            </a:xfrm>
            <a:custGeom>
              <a:avLst/>
              <a:gdLst/>
              <a:ahLst/>
              <a:cxnLst/>
              <a:rect l="l" t="t" r="r" b="b"/>
              <a:pathLst>
                <a:path w="2071" h="2411" extrusionOk="0">
                  <a:moveTo>
                    <a:pt x="153" y="1449"/>
                  </a:moveTo>
                  <a:cubicBezTo>
                    <a:pt x="507" y="852"/>
                    <a:pt x="1516" y="0"/>
                    <a:pt x="2071" y="535"/>
                  </a:cubicBezTo>
                  <a:lnTo>
                    <a:pt x="767" y="2411"/>
                  </a:lnTo>
                  <a:cubicBezTo>
                    <a:pt x="635" y="2248"/>
                    <a:pt x="489" y="2103"/>
                    <a:pt x="326" y="1963"/>
                  </a:cubicBezTo>
                  <a:cubicBezTo>
                    <a:pt x="133" y="1798"/>
                    <a:pt x="0" y="1704"/>
                    <a:pt x="153" y="1449"/>
                  </a:cubicBez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" name="Google Shape;949;p51"/>
            <p:cNvSpPr/>
            <p:nvPr/>
          </p:nvSpPr>
          <p:spPr>
            <a:xfrm>
              <a:off x="1249376" y="2311515"/>
              <a:ext cx="581769" cy="794071"/>
            </a:xfrm>
            <a:custGeom>
              <a:avLst/>
              <a:gdLst/>
              <a:ahLst/>
              <a:cxnLst/>
              <a:rect l="l" t="t" r="r" b="b"/>
              <a:pathLst>
                <a:path w="8336" h="11378" extrusionOk="0">
                  <a:moveTo>
                    <a:pt x="7269" y="1"/>
                  </a:moveTo>
                  <a:cubicBezTo>
                    <a:pt x="7269" y="1"/>
                    <a:pt x="8002" y="2226"/>
                    <a:pt x="8336" y="3352"/>
                  </a:cubicBezTo>
                  <a:cubicBezTo>
                    <a:pt x="5836" y="5852"/>
                    <a:pt x="3521" y="8536"/>
                    <a:pt x="1415" y="11377"/>
                  </a:cubicBezTo>
                  <a:cubicBezTo>
                    <a:pt x="959" y="10121"/>
                    <a:pt x="0" y="7332"/>
                    <a:pt x="0" y="7332"/>
                  </a:cubicBezTo>
                  <a:close/>
                </a:path>
              </a:pathLst>
            </a:custGeom>
            <a:solidFill>
              <a:srgbClr val="FFF1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51"/>
            <p:cNvSpPr/>
            <p:nvPr/>
          </p:nvSpPr>
          <p:spPr>
            <a:xfrm>
              <a:off x="1736714" y="1678729"/>
              <a:ext cx="1077418" cy="3041169"/>
            </a:xfrm>
            <a:custGeom>
              <a:avLst/>
              <a:gdLst/>
              <a:ahLst/>
              <a:cxnLst/>
              <a:rect l="l" t="t" r="r" b="b"/>
              <a:pathLst>
                <a:path w="15438" h="43576" extrusionOk="0">
                  <a:moveTo>
                    <a:pt x="9667" y="0"/>
                  </a:moveTo>
                  <a:cubicBezTo>
                    <a:pt x="8278" y="15"/>
                    <a:pt x="6977" y="569"/>
                    <a:pt x="6005" y="1563"/>
                  </a:cubicBezTo>
                  <a:lnTo>
                    <a:pt x="4669" y="2929"/>
                  </a:lnTo>
                  <a:lnTo>
                    <a:pt x="4968" y="3221"/>
                  </a:lnTo>
                  <a:lnTo>
                    <a:pt x="6303" y="1855"/>
                  </a:lnTo>
                  <a:cubicBezTo>
                    <a:pt x="7197" y="940"/>
                    <a:pt x="8393" y="430"/>
                    <a:pt x="9671" y="418"/>
                  </a:cubicBezTo>
                  <a:cubicBezTo>
                    <a:pt x="9688" y="417"/>
                    <a:pt x="9703" y="417"/>
                    <a:pt x="9719" y="417"/>
                  </a:cubicBezTo>
                  <a:cubicBezTo>
                    <a:pt x="10980" y="417"/>
                    <a:pt x="12167" y="903"/>
                    <a:pt x="13067" y="1789"/>
                  </a:cubicBezTo>
                  <a:cubicBezTo>
                    <a:pt x="14757" y="3453"/>
                    <a:pt x="14978" y="6057"/>
                    <a:pt x="13594" y="7981"/>
                  </a:cubicBezTo>
                  <a:lnTo>
                    <a:pt x="1624" y="24617"/>
                  </a:lnTo>
                  <a:cubicBezTo>
                    <a:pt x="1038" y="25432"/>
                    <a:pt x="707" y="26392"/>
                    <a:pt x="666" y="27395"/>
                  </a:cubicBezTo>
                  <a:lnTo>
                    <a:pt x="0" y="43558"/>
                  </a:lnTo>
                  <a:lnTo>
                    <a:pt x="417" y="43575"/>
                  </a:lnTo>
                  <a:lnTo>
                    <a:pt x="1081" y="27413"/>
                  </a:lnTo>
                  <a:cubicBezTo>
                    <a:pt x="1119" y="26491"/>
                    <a:pt x="1424" y="25610"/>
                    <a:pt x="1962" y="24861"/>
                  </a:cubicBezTo>
                  <a:lnTo>
                    <a:pt x="13932" y="8225"/>
                  </a:lnTo>
                  <a:cubicBezTo>
                    <a:pt x="15438" y="6132"/>
                    <a:pt x="15197" y="3300"/>
                    <a:pt x="13359" y="1493"/>
                  </a:cubicBezTo>
                  <a:cubicBezTo>
                    <a:pt x="12381" y="529"/>
                    <a:pt x="11090" y="0"/>
                    <a:pt x="97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51"/>
            <p:cNvSpPr/>
            <p:nvPr/>
          </p:nvSpPr>
          <p:spPr>
            <a:xfrm>
              <a:off x="1720942" y="4502291"/>
              <a:ext cx="48364" cy="534871"/>
            </a:xfrm>
            <a:custGeom>
              <a:avLst/>
              <a:gdLst/>
              <a:ahLst/>
              <a:cxnLst/>
              <a:rect l="l" t="t" r="r" b="b"/>
              <a:pathLst>
                <a:path w="693" h="7664" extrusionOk="0">
                  <a:moveTo>
                    <a:pt x="637" y="1"/>
                  </a:moveTo>
                  <a:cubicBezTo>
                    <a:pt x="611" y="1"/>
                    <a:pt x="588" y="22"/>
                    <a:pt x="586" y="49"/>
                  </a:cubicBezTo>
                  <a:lnTo>
                    <a:pt x="2" y="7608"/>
                  </a:lnTo>
                  <a:cubicBezTo>
                    <a:pt x="0" y="7637"/>
                    <a:pt x="21" y="7662"/>
                    <a:pt x="49" y="7664"/>
                  </a:cubicBezTo>
                  <a:lnTo>
                    <a:pt x="54" y="7664"/>
                  </a:lnTo>
                  <a:cubicBezTo>
                    <a:pt x="81" y="7664"/>
                    <a:pt x="104" y="7643"/>
                    <a:pt x="106" y="7616"/>
                  </a:cubicBezTo>
                  <a:lnTo>
                    <a:pt x="690" y="58"/>
                  </a:lnTo>
                  <a:cubicBezTo>
                    <a:pt x="692" y="29"/>
                    <a:pt x="671" y="4"/>
                    <a:pt x="642" y="1"/>
                  </a:cubicBezTo>
                  <a:cubicBezTo>
                    <a:pt x="640" y="1"/>
                    <a:pt x="638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" name="Google Shape;952;p51"/>
            <p:cNvSpPr/>
            <p:nvPr/>
          </p:nvSpPr>
          <p:spPr>
            <a:xfrm>
              <a:off x="1720104" y="4487007"/>
              <a:ext cx="66091" cy="323965"/>
            </a:xfrm>
            <a:custGeom>
              <a:avLst/>
              <a:gdLst/>
              <a:ahLst/>
              <a:cxnLst/>
              <a:rect l="l" t="t" r="r" b="b"/>
              <a:pathLst>
                <a:path w="947" h="4642" extrusionOk="0">
                  <a:moveTo>
                    <a:pt x="624" y="0"/>
                  </a:moveTo>
                  <a:cubicBezTo>
                    <a:pt x="458" y="0"/>
                    <a:pt x="323" y="124"/>
                    <a:pt x="310" y="290"/>
                  </a:cubicBezTo>
                  <a:lnTo>
                    <a:pt x="13" y="4305"/>
                  </a:lnTo>
                  <a:cubicBezTo>
                    <a:pt x="1" y="4478"/>
                    <a:pt x="130" y="4627"/>
                    <a:pt x="302" y="4640"/>
                  </a:cubicBezTo>
                  <a:cubicBezTo>
                    <a:pt x="310" y="4640"/>
                    <a:pt x="317" y="4641"/>
                    <a:pt x="326" y="4641"/>
                  </a:cubicBezTo>
                  <a:cubicBezTo>
                    <a:pt x="487" y="4641"/>
                    <a:pt x="625" y="4516"/>
                    <a:pt x="637" y="4351"/>
                  </a:cubicBezTo>
                  <a:lnTo>
                    <a:pt x="935" y="336"/>
                  </a:lnTo>
                  <a:cubicBezTo>
                    <a:pt x="947" y="163"/>
                    <a:pt x="817" y="13"/>
                    <a:pt x="646" y="1"/>
                  </a:cubicBezTo>
                  <a:cubicBezTo>
                    <a:pt x="638" y="0"/>
                    <a:pt x="631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51"/>
            <p:cNvSpPr/>
            <p:nvPr/>
          </p:nvSpPr>
          <p:spPr>
            <a:xfrm>
              <a:off x="1562869" y="4653247"/>
              <a:ext cx="360814" cy="67417"/>
            </a:xfrm>
            <a:custGeom>
              <a:avLst/>
              <a:gdLst/>
              <a:ahLst/>
              <a:cxnLst/>
              <a:rect l="l" t="t" r="r" b="b"/>
              <a:pathLst>
                <a:path w="5170" h="966" extrusionOk="0">
                  <a:moveTo>
                    <a:pt x="456" y="1"/>
                  </a:moveTo>
                  <a:cubicBezTo>
                    <a:pt x="209" y="1"/>
                    <a:pt x="8" y="198"/>
                    <a:pt x="5" y="446"/>
                  </a:cubicBezTo>
                  <a:cubicBezTo>
                    <a:pt x="0" y="695"/>
                    <a:pt x="200" y="900"/>
                    <a:pt x="449" y="904"/>
                  </a:cubicBezTo>
                  <a:lnTo>
                    <a:pt x="4709" y="965"/>
                  </a:lnTo>
                  <a:cubicBezTo>
                    <a:pt x="4711" y="965"/>
                    <a:pt x="4714" y="965"/>
                    <a:pt x="4716" y="965"/>
                  </a:cubicBezTo>
                  <a:cubicBezTo>
                    <a:pt x="4962" y="965"/>
                    <a:pt x="5162" y="767"/>
                    <a:pt x="5166" y="521"/>
                  </a:cubicBezTo>
                  <a:cubicBezTo>
                    <a:pt x="5169" y="272"/>
                    <a:pt x="4971" y="67"/>
                    <a:pt x="4721" y="63"/>
                  </a:cubicBezTo>
                  <a:lnTo>
                    <a:pt x="462" y="1"/>
                  </a:lnTo>
                  <a:cubicBezTo>
                    <a:pt x="460" y="1"/>
                    <a:pt x="458" y="1"/>
                    <a:pt x="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51"/>
            <p:cNvSpPr/>
            <p:nvPr/>
          </p:nvSpPr>
          <p:spPr>
            <a:xfrm>
              <a:off x="1899253" y="4682977"/>
              <a:ext cx="15633" cy="14028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13" y="0"/>
                  </a:moveTo>
                  <a:cubicBezTo>
                    <a:pt x="104" y="0"/>
                    <a:pt x="95" y="1"/>
                    <a:pt x="86" y="4"/>
                  </a:cubicBezTo>
                  <a:cubicBezTo>
                    <a:pt x="33" y="18"/>
                    <a:pt x="1" y="74"/>
                    <a:pt x="15" y="127"/>
                  </a:cubicBezTo>
                  <a:cubicBezTo>
                    <a:pt x="27" y="172"/>
                    <a:pt x="68" y="200"/>
                    <a:pt x="112" y="200"/>
                  </a:cubicBezTo>
                  <a:cubicBezTo>
                    <a:pt x="121" y="200"/>
                    <a:pt x="130" y="199"/>
                    <a:pt x="138" y="197"/>
                  </a:cubicBezTo>
                  <a:cubicBezTo>
                    <a:pt x="192" y="183"/>
                    <a:pt x="224" y="127"/>
                    <a:pt x="208" y="74"/>
                  </a:cubicBezTo>
                  <a:cubicBezTo>
                    <a:pt x="196" y="29"/>
                    <a:pt x="156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51"/>
            <p:cNvSpPr/>
            <p:nvPr/>
          </p:nvSpPr>
          <p:spPr>
            <a:xfrm>
              <a:off x="1869453" y="4664902"/>
              <a:ext cx="15633" cy="14098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13" y="1"/>
                  </a:moveTo>
                  <a:cubicBezTo>
                    <a:pt x="104" y="1"/>
                    <a:pt x="95" y="2"/>
                    <a:pt x="86" y="4"/>
                  </a:cubicBezTo>
                  <a:cubicBezTo>
                    <a:pt x="33" y="19"/>
                    <a:pt x="1" y="73"/>
                    <a:pt x="15" y="127"/>
                  </a:cubicBezTo>
                  <a:cubicBezTo>
                    <a:pt x="27" y="172"/>
                    <a:pt x="68" y="201"/>
                    <a:pt x="113" y="201"/>
                  </a:cubicBezTo>
                  <a:cubicBezTo>
                    <a:pt x="121" y="201"/>
                    <a:pt x="130" y="200"/>
                    <a:pt x="139" y="198"/>
                  </a:cubicBezTo>
                  <a:cubicBezTo>
                    <a:pt x="192" y="183"/>
                    <a:pt x="224" y="128"/>
                    <a:pt x="209" y="74"/>
                  </a:cubicBezTo>
                  <a:cubicBezTo>
                    <a:pt x="197" y="30"/>
                    <a:pt x="157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" name="Google Shape;956;p51"/>
            <p:cNvSpPr/>
            <p:nvPr/>
          </p:nvSpPr>
          <p:spPr>
            <a:xfrm>
              <a:off x="1868825" y="4700774"/>
              <a:ext cx="15633" cy="14028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13" y="0"/>
                  </a:moveTo>
                  <a:cubicBezTo>
                    <a:pt x="104" y="0"/>
                    <a:pt x="95" y="1"/>
                    <a:pt x="86" y="4"/>
                  </a:cubicBezTo>
                  <a:cubicBezTo>
                    <a:pt x="32" y="18"/>
                    <a:pt x="1" y="74"/>
                    <a:pt x="15" y="127"/>
                  </a:cubicBezTo>
                  <a:cubicBezTo>
                    <a:pt x="27" y="172"/>
                    <a:pt x="68" y="201"/>
                    <a:pt x="112" y="201"/>
                  </a:cubicBezTo>
                  <a:cubicBezTo>
                    <a:pt x="121" y="201"/>
                    <a:pt x="130" y="199"/>
                    <a:pt x="138" y="197"/>
                  </a:cubicBezTo>
                  <a:cubicBezTo>
                    <a:pt x="192" y="183"/>
                    <a:pt x="224" y="127"/>
                    <a:pt x="209" y="74"/>
                  </a:cubicBezTo>
                  <a:cubicBezTo>
                    <a:pt x="197" y="29"/>
                    <a:pt x="157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51"/>
            <p:cNvSpPr/>
            <p:nvPr/>
          </p:nvSpPr>
          <p:spPr>
            <a:xfrm>
              <a:off x="1572849" y="4677952"/>
              <a:ext cx="15563" cy="14098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12" y="1"/>
                  </a:moveTo>
                  <a:cubicBezTo>
                    <a:pt x="103" y="1"/>
                    <a:pt x="94" y="2"/>
                    <a:pt x="85" y="5"/>
                  </a:cubicBezTo>
                  <a:cubicBezTo>
                    <a:pt x="31" y="19"/>
                    <a:pt x="0" y="74"/>
                    <a:pt x="15" y="127"/>
                  </a:cubicBezTo>
                  <a:cubicBezTo>
                    <a:pt x="27" y="172"/>
                    <a:pt x="68" y="201"/>
                    <a:pt x="112" y="201"/>
                  </a:cubicBezTo>
                  <a:cubicBezTo>
                    <a:pt x="121" y="201"/>
                    <a:pt x="130" y="200"/>
                    <a:pt x="138" y="198"/>
                  </a:cubicBezTo>
                  <a:cubicBezTo>
                    <a:pt x="192" y="184"/>
                    <a:pt x="223" y="128"/>
                    <a:pt x="208" y="75"/>
                  </a:cubicBezTo>
                  <a:cubicBezTo>
                    <a:pt x="196" y="30"/>
                    <a:pt x="15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51"/>
            <p:cNvSpPr/>
            <p:nvPr/>
          </p:nvSpPr>
          <p:spPr>
            <a:xfrm>
              <a:off x="1600974" y="4661203"/>
              <a:ext cx="15633" cy="14028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13" y="0"/>
                  </a:moveTo>
                  <a:cubicBezTo>
                    <a:pt x="104" y="0"/>
                    <a:pt x="95" y="2"/>
                    <a:pt x="86" y="4"/>
                  </a:cubicBezTo>
                  <a:cubicBezTo>
                    <a:pt x="32" y="18"/>
                    <a:pt x="1" y="73"/>
                    <a:pt x="16" y="126"/>
                  </a:cubicBezTo>
                  <a:cubicBezTo>
                    <a:pt x="28" y="171"/>
                    <a:pt x="68" y="201"/>
                    <a:pt x="112" y="201"/>
                  </a:cubicBezTo>
                  <a:cubicBezTo>
                    <a:pt x="121" y="201"/>
                    <a:pt x="130" y="200"/>
                    <a:pt x="138" y="197"/>
                  </a:cubicBezTo>
                  <a:cubicBezTo>
                    <a:pt x="192" y="183"/>
                    <a:pt x="224" y="127"/>
                    <a:pt x="209" y="74"/>
                  </a:cubicBezTo>
                  <a:cubicBezTo>
                    <a:pt x="197" y="29"/>
                    <a:pt x="157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51"/>
            <p:cNvSpPr/>
            <p:nvPr/>
          </p:nvSpPr>
          <p:spPr>
            <a:xfrm>
              <a:off x="1600416" y="4697005"/>
              <a:ext cx="15563" cy="14098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12" y="1"/>
                  </a:moveTo>
                  <a:cubicBezTo>
                    <a:pt x="103" y="1"/>
                    <a:pt x="95" y="2"/>
                    <a:pt x="86" y="4"/>
                  </a:cubicBezTo>
                  <a:cubicBezTo>
                    <a:pt x="31" y="19"/>
                    <a:pt x="0" y="74"/>
                    <a:pt x="15" y="128"/>
                  </a:cubicBezTo>
                  <a:cubicBezTo>
                    <a:pt x="27" y="172"/>
                    <a:pt x="67" y="201"/>
                    <a:pt x="112" y="201"/>
                  </a:cubicBezTo>
                  <a:cubicBezTo>
                    <a:pt x="120" y="201"/>
                    <a:pt x="129" y="200"/>
                    <a:pt x="138" y="198"/>
                  </a:cubicBezTo>
                  <a:cubicBezTo>
                    <a:pt x="192" y="183"/>
                    <a:pt x="222" y="128"/>
                    <a:pt x="208" y="74"/>
                  </a:cubicBezTo>
                  <a:cubicBezTo>
                    <a:pt x="196" y="30"/>
                    <a:pt x="15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" name="Google Shape;960;p51"/>
            <p:cNvSpPr/>
            <p:nvPr/>
          </p:nvSpPr>
          <p:spPr>
            <a:xfrm>
              <a:off x="1579549" y="4532999"/>
              <a:ext cx="360745" cy="67347"/>
            </a:xfrm>
            <a:custGeom>
              <a:avLst/>
              <a:gdLst/>
              <a:ahLst/>
              <a:cxnLst/>
              <a:rect l="l" t="t" r="r" b="b"/>
              <a:pathLst>
                <a:path w="5169" h="965" extrusionOk="0">
                  <a:moveTo>
                    <a:pt x="454" y="0"/>
                  </a:moveTo>
                  <a:cubicBezTo>
                    <a:pt x="208" y="0"/>
                    <a:pt x="7" y="198"/>
                    <a:pt x="4" y="444"/>
                  </a:cubicBezTo>
                  <a:cubicBezTo>
                    <a:pt x="0" y="693"/>
                    <a:pt x="200" y="899"/>
                    <a:pt x="448" y="902"/>
                  </a:cubicBezTo>
                  <a:lnTo>
                    <a:pt x="4708" y="965"/>
                  </a:lnTo>
                  <a:cubicBezTo>
                    <a:pt x="4710" y="965"/>
                    <a:pt x="4712" y="965"/>
                    <a:pt x="4714" y="965"/>
                  </a:cubicBezTo>
                  <a:cubicBezTo>
                    <a:pt x="4960" y="965"/>
                    <a:pt x="5162" y="767"/>
                    <a:pt x="5166" y="519"/>
                  </a:cubicBezTo>
                  <a:cubicBezTo>
                    <a:pt x="5169" y="271"/>
                    <a:pt x="4970" y="66"/>
                    <a:pt x="4720" y="62"/>
                  </a:cubicBezTo>
                  <a:lnTo>
                    <a:pt x="462" y="0"/>
                  </a:lnTo>
                  <a:cubicBezTo>
                    <a:pt x="459" y="0"/>
                    <a:pt x="457" y="0"/>
                    <a:pt x="4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" name="Google Shape;961;p51"/>
            <p:cNvSpPr/>
            <p:nvPr/>
          </p:nvSpPr>
          <p:spPr>
            <a:xfrm>
              <a:off x="1909861" y="4561892"/>
              <a:ext cx="15633" cy="14028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12" y="0"/>
                  </a:moveTo>
                  <a:cubicBezTo>
                    <a:pt x="104" y="0"/>
                    <a:pt x="95" y="1"/>
                    <a:pt x="86" y="4"/>
                  </a:cubicBezTo>
                  <a:cubicBezTo>
                    <a:pt x="33" y="18"/>
                    <a:pt x="1" y="74"/>
                    <a:pt x="15" y="127"/>
                  </a:cubicBezTo>
                  <a:cubicBezTo>
                    <a:pt x="27" y="171"/>
                    <a:pt x="67" y="201"/>
                    <a:pt x="111" y="201"/>
                  </a:cubicBezTo>
                  <a:cubicBezTo>
                    <a:pt x="120" y="201"/>
                    <a:pt x="129" y="200"/>
                    <a:pt x="139" y="197"/>
                  </a:cubicBezTo>
                  <a:cubicBezTo>
                    <a:pt x="192" y="183"/>
                    <a:pt x="224" y="128"/>
                    <a:pt x="209" y="75"/>
                  </a:cubicBezTo>
                  <a:cubicBezTo>
                    <a:pt x="197" y="30"/>
                    <a:pt x="156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" name="Google Shape;962;p51"/>
            <p:cNvSpPr/>
            <p:nvPr/>
          </p:nvSpPr>
          <p:spPr>
            <a:xfrm>
              <a:off x="1880131" y="4543886"/>
              <a:ext cx="15633" cy="14028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12" y="0"/>
                  </a:moveTo>
                  <a:cubicBezTo>
                    <a:pt x="103" y="0"/>
                    <a:pt x="94" y="1"/>
                    <a:pt x="85" y="4"/>
                  </a:cubicBezTo>
                  <a:cubicBezTo>
                    <a:pt x="32" y="18"/>
                    <a:pt x="0" y="73"/>
                    <a:pt x="14" y="127"/>
                  </a:cubicBezTo>
                  <a:cubicBezTo>
                    <a:pt x="26" y="172"/>
                    <a:pt x="67" y="200"/>
                    <a:pt x="111" y="200"/>
                  </a:cubicBezTo>
                  <a:cubicBezTo>
                    <a:pt x="120" y="200"/>
                    <a:pt x="129" y="199"/>
                    <a:pt x="138" y="197"/>
                  </a:cubicBezTo>
                  <a:cubicBezTo>
                    <a:pt x="191" y="182"/>
                    <a:pt x="223" y="127"/>
                    <a:pt x="209" y="73"/>
                  </a:cubicBezTo>
                  <a:cubicBezTo>
                    <a:pt x="196" y="29"/>
                    <a:pt x="156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" name="Google Shape;963;p51"/>
            <p:cNvSpPr/>
            <p:nvPr/>
          </p:nvSpPr>
          <p:spPr>
            <a:xfrm>
              <a:off x="1879433" y="4579688"/>
              <a:ext cx="15633" cy="14028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12" y="0"/>
                  </a:moveTo>
                  <a:cubicBezTo>
                    <a:pt x="104" y="0"/>
                    <a:pt x="95" y="1"/>
                    <a:pt x="86" y="4"/>
                  </a:cubicBezTo>
                  <a:cubicBezTo>
                    <a:pt x="33" y="18"/>
                    <a:pt x="1" y="74"/>
                    <a:pt x="15" y="127"/>
                  </a:cubicBezTo>
                  <a:cubicBezTo>
                    <a:pt x="28" y="171"/>
                    <a:pt x="68" y="201"/>
                    <a:pt x="111" y="201"/>
                  </a:cubicBezTo>
                  <a:cubicBezTo>
                    <a:pt x="120" y="201"/>
                    <a:pt x="129" y="200"/>
                    <a:pt x="139" y="197"/>
                  </a:cubicBezTo>
                  <a:cubicBezTo>
                    <a:pt x="192" y="183"/>
                    <a:pt x="224" y="128"/>
                    <a:pt x="210" y="75"/>
                  </a:cubicBezTo>
                  <a:cubicBezTo>
                    <a:pt x="198" y="30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" name="Google Shape;964;p51"/>
            <p:cNvSpPr/>
            <p:nvPr/>
          </p:nvSpPr>
          <p:spPr>
            <a:xfrm>
              <a:off x="1590087" y="4556797"/>
              <a:ext cx="15563" cy="14028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111" y="0"/>
                  </a:moveTo>
                  <a:cubicBezTo>
                    <a:pt x="102" y="0"/>
                    <a:pt x="93" y="1"/>
                    <a:pt x="85" y="4"/>
                  </a:cubicBezTo>
                  <a:cubicBezTo>
                    <a:pt x="31" y="18"/>
                    <a:pt x="0" y="74"/>
                    <a:pt x="15" y="127"/>
                  </a:cubicBezTo>
                  <a:cubicBezTo>
                    <a:pt x="27" y="172"/>
                    <a:pt x="67" y="201"/>
                    <a:pt x="111" y="201"/>
                  </a:cubicBezTo>
                  <a:cubicBezTo>
                    <a:pt x="120" y="201"/>
                    <a:pt x="129" y="199"/>
                    <a:pt x="138" y="197"/>
                  </a:cubicBezTo>
                  <a:cubicBezTo>
                    <a:pt x="192" y="183"/>
                    <a:pt x="222" y="127"/>
                    <a:pt x="208" y="74"/>
                  </a:cubicBezTo>
                  <a:cubicBezTo>
                    <a:pt x="196" y="29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" name="Google Shape;965;p51"/>
            <p:cNvSpPr/>
            <p:nvPr/>
          </p:nvSpPr>
          <p:spPr>
            <a:xfrm>
              <a:off x="1618212" y="4539978"/>
              <a:ext cx="15633" cy="14028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12" y="1"/>
                  </a:moveTo>
                  <a:cubicBezTo>
                    <a:pt x="103" y="1"/>
                    <a:pt x="94" y="2"/>
                    <a:pt x="86" y="4"/>
                  </a:cubicBezTo>
                  <a:cubicBezTo>
                    <a:pt x="32" y="18"/>
                    <a:pt x="0" y="74"/>
                    <a:pt x="16" y="127"/>
                  </a:cubicBezTo>
                  <a:cubicBezTo>
                    <a:pt x="28" y="172"/>
                    <a:pt x="68" y="201"/>
                    <a:pt x="112" y="201"/>
                  </a:cubicBezTo>
                  <a:cubicBezTo>
                    <a:pt x="120" y="201"/>
                    <a:pt x="129" y="200"/>
                    <a:pt x="138" y="197"/>
                  </a:cubicBezTo>
                  <a:cubicBezTo>
                    <a:pt x="192" y="183"/>
                    <a:pt x="224" y="128"/>
                    <a:pt x="209" y="75"/>
                  </a:cubicBezTo>
                  <a:cubicBezTo>
                    <a:pt x="197" y="30"/>
                    <a:pt x="15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" name="Google Shape;966;p51"/>
            <p:cNvSpPr/>
            <p:nvPr/>
          </p:nvSpPr>
          <p:spPr>
            <a:xfrm>
              <a:off x="1617654" y="4575780"/>
              <a:ext cx="15563" cy="14167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1"/>
                  </a:moveTo>
                  <a:cubicBezTo>
                    <a:pt x="103" y="1"/>
                    <a:pt x="94" y="2"/>
                    <a:pt x="86" y="4"/>
                  </a:cubicBezTo>
                  <a:cubicBezTo>
                    <a:pt x="31" y="19"/>
                    <a:pt x="0" y="74"/>
                    <a:pt x="15" y="128"/>
                  </a:cubicBezTo>
                  <a:cubicBezTo>
                    <a:pt x="27" y="172"/>
                    <a:pt x="68" y="202"/>
                    <a:pt x="112" y="202"/>
                  </a:cubicBezTo>
                  <a:cubicBezTo>
                    <a:pt x="121" y="202"/>
                    <a:pt x="129" y="201"/>
                    <a:pt x="138" y="199"/>
                  </a:cubicBezTo>
                  <a:cubicBezTo>
                    <a:pt x="191" y="183"/>
                    <a:pt x="222" y="129"/>
                    <a:pt x="208" y="75"/>
                  </a:cubicBezTo>
                  <a:cubicBezTo>
                    <a:pt x="196" y="30"/>
                    <a:pt x="15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" name="Google Shape;967;p51"/>
            <p:cNvSpPr/>
            <p:nvPr/>
          </p:nvSpPr>
          <p:spPr>
            <a:xfrm>
              <a:off x="2030248" y="1702807"/>
              <a:ext cx="272949" cy="271553"/>
            </a:xfrm>
            <a:custGeom>
              <a:avLst/>
              <a:gdLst/>
              <a:ahLst/>
              <a:cxnLst/>
              <a:rect l="l" t="t" r="r" b="b"/>
              <a:pathLst>
                <a:path w="3911" h="3891" extrusionOk="0">
                  <a:moveTo>
                    <a:pt x="0" y="1301"/>
                  </a:moveTo>
                  <a:lnTo>
                    <a:pt x="2629" y="3890"/>
                  </a:lnTo>
                  <a:lnTo>
                    <a:pt x="3910" y="2590"/>
                  </a:lnTo>
                  <a:lnTo>
                    <a:pt x="12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" name="Google Shape;968;p51"/>
            <p:cNvSpPr/>
            <p:nvPr/>
          </p:nvSpPr>
          <p:spPr>
            <a:xfrm>
              <a:off x="932673" y="1564762"/>
              <a:ext cx="1510325" cy="1515490"/>
            </a:xfrm>
            <a:custGeom>
              <a:avLst/>
              <a:gdLst/>
              <a:ahLst/>
              <a:cxnLst/>
              <a:rect l="l" t="t" r="r" b="b"/>
              <a:pathLst>
                <a:path w="21641" h="21715" extrusionOk="0">
                  <a:moveTo>
                    <a:pt x="75" y="13501"/>
                  </a:moveTo>
                  <a:lnTo>
                    <a:pt x="8339" y="21641"/>
                  </a:lnTo>
                  <a:cubicBezTo>
                    <a:pt x="8413" y="21714"/>
                    <a:pt x="8534" y="21713"/>
                    <a:pt x="8607" y="21639"/>
                  </a:cubicBezTo>
                  <a:lnTo>
                    <a:pt x="21567" y="8480"/>
                  </a:lnTo>
                  <a:cubicBezTo>
                    <a:pt x="21641" y="8406"/>
                    <a:pt x="21640" y="8287"/>
                    <a:pt x="21565" y="8213"/>
                  </a:cubicBezTo>
                  <a:lnTo>
                    <a:pt x="13300" y="73"/>
                  </a:lnTo>
                  <a:cubicBezTo>
                    <a:pt x="13226" y="0"/>
                    <a:pt x="13107" y="1"/>
                    <a:pt x="13033" y="75"/>
                  </a:cubicBezTo>
                  <a:lnTo>
                    <a:pt x="73" y="13234"/>
                  </a:lnTo>
                  <a:cubicBezTo>
                    <a:pt x="0" y="13308"/>
                    <a:pt x="1" y="13428"/>
                    <a:pt x="75" y="135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" name="Google Shape;969;p51"/>
            <p:cNvSpPr/>
            <p:nvPr/>
          </p:nvSpPr>
          <p:spPr>
            <a:xfrm>
              <a:off x="993459" y="1626526"/>
              <a:ext cx="1388681" cy="1391962"/>
            </a:xfrm>
            <a:custGeom>
              <a:avLst/>
              <a:gdLst/>
              <a:ahLst/>
              <a:cxnLst/>
              <a:rect l="l" t="t" r="r" b="b"/>
              <a:pathLst>
                <a:path w="19898" h="19945" extrusionOk="0">
                  <a:moveTo>
                    <a:pt x="12319" y="0"/>
                  </a:moveTo>
                  <a:cubicBezTo>
                    <a:pt x="12282" y="0"/>
                    <a:pt x="12244" y="15"/>
                    <a:pt x="12216" y="44"/>
                  </a:cubicBezTo>
                  <a:lnTo>
                    <a:pt x="56" y="12389"/>
                  </a:lnTo>
                  <a:cubicBezTo>
                    <a:pt x="0" y="12446"/>
                    <a:pt x="0" y="12538"/>
                    <a:pt x="58" y="12595"/>
                  </a:cubicBezTo>
                  <a:lnTo>
                    <a:pt x="7477" y="19902"/>
                  </a:lnTo>
                  <a:cubicBezTo>
                    <a:pt x="7505" y="19930"/>
                    <a:pt x="7542" y="19944"/>
                    <a:pt x="7578" y="19944"/>
                  </a:cubicBezTo>
                  <a:cubicBezTo>
                    <a:pt x="7616" y="19944"/>
                    <a:pt x="7654" y="19930"/>
                    <a:pt x="7682" y="19900"/>
                  </a:cubicBezTo>
                  <a:lnTo>
                    <a:pt x="19842" y="7555"/>
                  </a:lnTo>
                  <a:cubicBezTo>
                    <a:pt x="19898" y="7498"/>
                    <a:pt x="19898" y="7406"/>
                    <a:pt x="19840" y="7350"/>
                  </a:cubicBezTo>
                  <a:lnTo>
                    <a:pt x="12421" y="42"/>
                  </a:lnTo>
                  <a:cubicBezTo>
                    <a:pt x="12393" y="14"/>
                    <a:pt x="12356" y="0"/>
                    <a:pt x="12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" name="Google Shape;970;p51"/>
            <p:cNvSpPr/>
            <p:nvPr/>
          </p:nvSpPr>
          <p:spPr>
            <a:xfrm>
              <a:off x="1017397" y="1756964"/>
              <a:ext cx="1217487" cy="1238563"/>
            </a:xfrm>
            <a:custGeom>
              <a:avLst/>
              <a:gdLst/>
              <a:ahLst/>
              <a:cxnLst/>
              <a:rect l="l" t="t" r="r" b="b"/>
              <a:pathLst>
                <a:path w="17445" h="17747" extrusionOk="0">
                  <a:moveTo>
                    <a:pt x="10075" y="0"/>
                  </a:moveTo>
                  <a:cubicBezTo>
                    <a:pt x="11301" y="881"/>
                    <a:pt x="12420" y="1943"/>
                    <a:pt x="13481" y="2956"/>
                  </a:cubicBezTo>
                  <a:cubicBezTo>
                    <a:pt x="14981" y="4387"/>
                    <a:pt x="16449" y="5947"/>
                    <a:pt x="17444" y="7772"/>
                  </a:cubicBezTo>
                  <a:lnTo>
                    <a:pt x="8108" y="17253"/>
                  </a:lnTo>
                  <a:cubicBezTo>
                    <a:pt x="7626" y="17740"/>
                    <a:pt x="6842" y="17747"/>
                    <a:pt x="6354" y="17265"/>
                  </a:cubicBezTo>
                  <a:lnTo>
                    <a:pt x="494" y="11494"/>
                  </a:lnTo>
                  <a:cubicBezTo>
                    <a:pt x="7" y="11014"/>
                    <a:pt x="1" y="10228"/>
                    <a:pt x="481" y="97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" name="Google Shape;971;p51"/>
            <p:cNvSpPr/>
            <p:nvPr/>
          </p:nvSpPr>
          <p:spPr>
            <a:xfrm>
              <a:off x="1419871" y="2042614"/>
              <a:ext cx="543734" cy="534591"/>
            </a:xfrm>
            <a:custGeom>
              <a:avLst/>
              <a:gdLst/>
              <a:ahLst/>
              <a:cxnLst/>
              <a:rect l="l" t="t" r="r" b="b"/>
              <a:pathLst>
                <a:path w="7791" h="7660" extrusionOk="0">
                  <a:moveTo>
                    <a:pt x="4011" y="258"/>
                  </a:moveTo>
                  <a:cubicBezTo>
                    <a:pt x="4965" y="277"/>
                    <a:pt x="5855" y="667"/>
                    <a:pt x="6516" y="1354"/>
                  </a:cubicBezTo>
                  <a:cubicBezTo>
                    <a:pt x="7177" y="2042"/>
                    <a:pt x="7531" y="2946"/>
                    <a:pt x="7512" y="3900"/>
                  </a:cubicBezTo>
                  <a:cubicBezTo>
                    <a:pt x="7494" y="4854"/>
                    <a:pt x="7105" y="5744"/>
                    <a:pt x="6417" y="6405"/>
                  </a:cubicBezTo>
                  <a:cubicBezTo>
                    <a:pt x="5747" y="7050"/>
                    <a:pt x="4870" y="7403"/>
                    <a:pt x="3943" y="7403"/>
                  </a:cubicBezTo>
                  <a:cubicBezTo>
                    <a:pt x="3919" y="7403"/>
                    <a:pt x="3895" y="7403"/>
                    <a:pt x="3871" y="7402"/>
                  </a:cubicBezTo>
                  <a:cubicBezTo>
                    <a:pt x="2917" y="7383"/>
                    <a:pt x="2028" y="6995"/>
                    <a:pt x="1367" y="6307"/>
                  </a:cubicBezTo>
                  <a:cubicBezTo>
                    <a:pt x="1" y="4886"/>
                    <a:pt x="45" y="2621"/>
                    <a:pt x="1465" y="1255"/>
                  </a:cubicBezTo>
                  <a:cubicBezTo>
                    <a:pt x="2136" y="610"/>
                    <a:pt x="3012" y="258"/>
                    <a:pt x="3940" y="258"/>
                  </a:cubicBezTo>
                  <a:close/>
                  <a:moveTo>
                    <a:pt x="3941" y="1"/>
                  </a:moveTo>
                  <a:cubicBezTo>
                    <a:pt x="2946" y="1"/>
                    <a:pt x="2007" y="379"/>
                    <a:pt x="1287" y="1070"/>
                  </a:cubicBezTo>
                  <a:cubicBezTo>
                    <a:pt x="550" y="1778"/>
                    <a:pt x="133" y="2733"/>
                    <a:pt x="113" y="3755"/>
                  </a:cubicBezTo>
                  <a:cubicBezTo>
                    <a:pt x="92" y="4778"/>
                    <a:pt x="472" y="5747"/>
                    <a:pt x="1180" y="6484"/>
                  </a:cubicBezTo>
                  <a:cubicBezTo>
                    <a:pt x="1890" y="7222"/>
                    <a:pt x="2843" y="7639"/>
                    <a:pt x="3867" y="7659"/>
                  </a:cubicBezTo>
                  <a:cubicBezTo>
                    <a:pt x="3892" y="7660"/>
                    <a:pt x="3917" y="7660"/>
                    <a:pt x="3943" y="7660"/>
                  </a:cubicBezTo>
                  <a:cubicBezTo>
                    <a:pt x="4937" y="7660"/>
                    <a:pt x="5877" y="7281"/>
                    <a:pt x="6595" y="6590"/>
                  </a:cubicBezTo>
                  <a:cubicBezTo>
                    <a:pt x="7332" y="5882"/>
                    <a:pt x="7750" y="4927"/>
                    <a:pt x="7769" y="3905"/>
                  </a:cubicBezTo>
                  <a:cubicBezTo>
                    <a:pt x="7790" y="2883"/>
                    <a:pt x="7411" y="1913"/>
                    <a:pt x="6702" y="1176"/>
                  </a:cubicBezTo>
                  <a:cubicBezTo>
                    <a:pt x="5992" y="438"/>
                    <a:pt x="5039" y="22"/>
                    <a:pt x="4016" y="1"/>
                  </a:cubicBezTo>
                  <a:cubicBezTo>
                    <a:pt x="3991" y="1"/>
                    <a:pt x="3966" y="1"/>
                    <a:pt x="3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" name="Google Shape;972;p51"/>
            <p:cNvSpPr/>
            <p:nvPr/>
          </p:nvSpPr>
          <p:spPr>
            <a:xfrm>
              <a:off x="1547585" y="2162583"/>
              <a:ext cx="294723" cy="294723"/>
            </a:xfrm>
            <a:custGeom>
              <a:avLst/>
              <a:gdLst/>
              <a:ahLst/>
              <a:cxnLst/>
              <a:rect l="l" t="t" r="r" b="b"/>
              <a:pathLst>
                <a:path w="4223" h="4223" extrusionOk="0">
                  <a:moveTo>
                    <a:pt x="922" y="1"/>
                  </a:moveTo>
                  <a:lnTo>
                    <a:pt x="49" y="840"/>
                  </a:lnTo>
                  <a:lnTo>
                    <a:pt x="1256" y="2095"/>
                  </a:lnTo>
                  <a:lnTo>
                    <a:pt x="0" y="3301"/>
                  </a:lnTo>
                  <a:lnTo>
                    <a:pt x="840" y="4173"/>
                  </a:lnTo>
                  <a:lnTo>
                    <a:pt x="2094" y="2967"/>
                  </a:lnTo>
                  <a:lnTo>
                    <a:pt x="3302" y="4222"/>
                  </a:lnTo>
                  <a:lnTo>
                    <a:pt x="4174" y="3383"/>
                  </a:lnTo>
                  <a:lnTo>
                    <a:pt x="2967" y="2128"/>
                  </a:lnTo>
                  <a:lnTo>
                    <a:pt x="4222" y="921"/>
                  </a:lnTo>
                  <a:lnTo>
                    <a:pt x="3383" y="49"/>
                  </a:lnTo>
                  <a:lnTo>
                    <a:pt x="2128" y="1256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3" name="Google Shape;973;p51"/>
          <p:cNvSpPr/>
          <p:nvPr/>
        </p:nvSpPr>
        <p:spPr>
          <a:xfrm flipH="1">
            <a:off x="1860974" y="924603"/>
            <a:ext cx="383620" cy="383629"/>
          </a:xfrm>
          <a:custGeom>
            <a:avLst/>
            <a:gdLst/>
            <a:ahLst/>
            <a:cxnLst/>
            <a:rect l="l" t="t" r="r" b="b"/>
            <a:pathLst>
              <a:path w="3284" h="3284" extrusionOk="0">
                <a:moveTo>
                  <a:pt x="1174" y="1"/>
                </a:moveTo>
                <a:lnTo>
                  <a:pt x="1174" y="1173"/>
                </a:lnTo>
                <a:lnTo>
                  <a:pt x="1" y="1173"/>
                </a:lnTo>
                <a:lnTo>
                  <a:pt x="1" y="2110"/>
                </a:lnTo>
                <a:lnTo>
                  <a:pt x="1174" y="2110"/>
                </a:lnTo>
                <a:lnTo>
                  <a:pt x="1174" y="3283"/>
                </a:lnTo>
                <a:lnTo>
                  <a:pt x="2111" y="3283"/>
                </a:lnTo>
                <a:lnTo>
                  <a:pt x="2111" y="2110"/>
                </a:lnTo>
                <a:lnTo>
                  <a:pt x="3284" y="2110"/>
                </a:lnTo>
                <a:lnTo>
                  <a:pt x="3284" y="1173"/>
                </a:lnTo>
                <a:lnTo>
                  <a:pt x="2111" y="1173"/>
                </a:lnTo>
                <a:lnTo>
                  <a:pt x="211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4" name="Google Shape;974;p51"/>
          <p:cNvSpPr/>
          <p:nvPr/>
        </p:nvSpPr>
        <p:spPr>
          <a:xfrm flipH="1">
            <a:off x="1210900" y="1214359"/>
            <a:ext cx="214122" cy="214243"/>
          </a:xfrm>
          <a:custGeom>
            <a:avLst/>
            <a:gdLst/>
            <a:ahLst/>
            <a:cxnLst/>
            <a:rect l="l" t="t" r="r" b="b"/>
            <a:pathLst>
              <a:path w="1833" h="1834" extrusionOk="0">
                <a:moveTo>
                  <a:pt x="655" y="1"/>
                </a:moveTo>
                <a:lnTo>
                  <a:pt x="655" y="656"/>
                </a:lnTo>
                <a:lnTo>
                  <a:pt x="1" y="656"/>
                </a:lnTo>
                <a:lnTo>
                  <a:pt x="1" y="1179"/>
                </a:lnTo>
                <a:lnTo>
                  <a:pt x="655" y="1179"/>
                </a:lnTo>
                <a:lnTo>
                  <a:pt x="655" y="1833"/>
                </a:lnTo>
                <a:lnTo>
                  <a:pt x="1178" y="1833"/>
                </a:lnTo>
                <a:lnTo>
                  <a:pt x="1178" y="1179"/>
                </a:lnTo>
                <a:lnTo>
                  <a:pt x="1832" y="1179"/>
                </a:lnTo>
                <a:lnTo>
                  <a:pt x="1832" y="656"/>
                </a:lnTo>
                <a:lnTo>
                  <a:pt x="1178" y="656"/>
                </a:lnTo>
                <a:lnTo>
                  <a:pt x="117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5" name="Google Shape;975;p51"/>
          <p:cNvSpPr/>
          <p:nvPr/>
        </p:nvSpPr>
        <p:spPr>
          <a:xfrm flipH="1">
            <a:off x="678850" y="1751083"/>
            <a:ext cx="569071" cy="569071"/>
          </a:xfrm>
          <a:custGeom>
            <a:avLst/>
            <a:gdLst/>
            <a:ahLst/>
            <a:cxnLst/>
            <a:rect l="l" t="t" r="r" b="b"/>
            <a:pathLst>
              <a:path w="4469" h="4469" extrusionOk="0">
                <a:moveTo>
                  <a:pt x="1596" y="1"/>
                </a:moveTo>
                <a:lnTo>
                  <a:pt x="1596" y="1597"/>
                </a:lnTo>
                <a:lnTo>
                  <a:pt x="0" y="1597"/>
                </a:lnTo>
                <a:lnTo>
                  <a:pt x="0" y="2872"/>
                </a:lnTo>
                <a:lnTo>
                  <a:pt x="1596" y="2872"/>
                </a:lnTo>
                <a:lnTo>
                  <a:pt x="1596" y="4468"/>
                </a:lnTo>
                <a:lnTo>
                  <a:pt x="2872" y="4468"/>
                </a:lnTo>
                <a:lnTo>
                  <a:pt x="2872" y="2872"/>
                </a:lnTo>
                <a:lnTo>
                  <a:pt x="4469" y="2872"/>
                </a:lnTo>
                <a:lnTo>
                  <a:pt x="4469" y="1597"/>
                </a:lnTo>
                <a:lnTo>
                  <a:pt x="2872" y="1597"/>
                </a:lnTo>
                <a:lnTo>
                  <a:pt x="287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6" name="Google Shape;976;p51"/>
          <p:cNvSpPr/>
          <p:nvPr/>
        </p:nvSpPr>
        <p:spPr>
          <a:xfrm flipH="1">
            <a:off x="924350" y="2957345"/>
            <a:ext cx="317834" cy="317580"/>
          </a:xfrm>
          <a:custGeom>
            <a:avLst/>
            <a:gdLst/>
            <a:ahLst/>
            <a:cxnLst/>
            <a:rect l="l" t="t" r="r" b="b"/>
            <a:pathLst>
              <a:path w="2496" h="2494" extrusionOk="0">
                <a:moveTo>
                  <a:pt x="892" y="0"/>
                </a:moveTo>
                <a:lnTo>
                  <a:pt x="892" y="891"/>
                </a:lnTo>
                <a:lnTo>
                  <a:pt x="0" y="891"/>
                </a:lnTo>
                <a:lnTo>
                  <a:pt x="0" y="1602"/>
                </a:lnTo>
                <a:lnTo>
                  <a:pt x="892" y="1602"/>
                </a:lnTo>
                <a:lnTo>
                  <a:pt x="892" y="2494"/>
                </a:lnTo>
                <a:lnTo>
                  <a:pt x="1604" y="2494"/>
                </a:lnTo>
                <a:lnTo>
                  <a:pt x="1604" y="1602"/>
                </a:lnTo>
                <a:lnTo>
                  <a:pt x="2495" y="1602"/>
                </a:lnTo>
                <a:lnTo>
                  <a:pt x="2495" y="891"/>
                </a:lnTo>
                <a:lnTo>
                  <a:pt x="1604" y="891"/>
                </a:lnTo>
                <a:lnTo>
                  <a:pt x="160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1" name="Google Shape;981;p52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7741" b="7741"/>
          <a:stretch/>
        </p:blipFill>
        <p:spPr>
          <a:xfrm>
            <a:off x="-75" y="-150"/>
            <a:ext cx="9143997" cy="5143502"/>
          </a:xfrm>
          <a:prstGeom prst="rect">
            <a:avLst/>
          </a:prstGeom>
        </p:spPr>
      </p:pic>
      <p:sp>
        <p:nvSpPr>
          <p:cNvPr id="982" name="Google Shape;982;p52"/>
          <p:cNvSpPr txBox="1">
            <a:spLocks noGrp="1"/>
          </p:cNvSpPr>
          <p:nvPr>
            <p:ph type="title"/>
          </p:nvPr>
        </p:nvSpPr>
        <p:spPr>
          <a:xfrm>
            <a:off x="720000" y="403587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83" name="Google Shape;983;p52"/>
          <p:cNvGrpSpPr/>
          <p:nvPr/>
        </p:nvGrpSpPr>
        <p:grpSpPr>
          <a:xfrm>
            <a:off x="202413" y="181183"/>
            <a:ext cx="828797" cy="1165791"/>
            <a:chOff x="202413" y="181183"/>
            <a:chExt cx="828797" cy="1165791"/>
          </a:xfrm>
        </p:grpSpPr>
        <p:sp>
          <p:nvSpPr>
            <p:cNvPr id="984" name="Google Shape;984;p52"/>
            <p:cNvSpPr/>
            <p:nvPr/>
          </p:nvSpPr>
          <p:spPr>
            <a:xfrm flipH="1">
              <a:off x="817087" y="691059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" name="Google Shape;985;p52"/>
            <p:cNvSpPr/>
            <p:nvPr/>
          </p:nvSpPr>
          <p:spPr>
            <a:xfrm flipH="1">
              <a:off x="202413" y="181183"/>
              <a:ext cx="569071" cy="569071"/>
            </a:xfrm>
            <a:custGeom>
              <a:avLst/>
              <a:gdLst/>
              <a:ahLst/>
              <a:cxnLst/>
              <a:rect l="l" t="t" r="r" b="b"/>
              <a:pathLst>
                <a:path w="4469" h="4469" extrusionOk="0">
                  <a:moveTo>
                    <a:pt x="1596" y="1"/>
                  </a:moveTo>
                  <a:lnTo>
                    <a:pt x="1596" y="1597"/>
                  </a:lnTo>
                  <a:lnTo>
                    <a:pt x="0" y="1597"/>
                  </a:lnTo>
                  <a:lnTo>
                    <a:pt x="0" y="2872"/>
                  </a:lnTo>
                  <a:lnTo>
                    <a:pt x="1596" y="2872"/>
                  </a:lnTo>
                  <a:lnTo>
                    <a:pt x="1596" y="4468"/>
                  </a:lnTo>
                  <a:lnTo>
                    <a:pt x="2872" y="4468"/>
                  </a:lnTo>
                  <a:lnTo>
                    <a:pt x="2872" y="2872"/>
                  </a:lnTo>
                  <a:lnTo>
                    <a:pt x="4469" y="2872"/>
                  </a:lnTo>
                  <a:lnTo>
                    <a:pt x="4469" y="1597"/>
                  </a:lnTo>
                  <a:lnTo>
                    <a:pt x="2872" y="1597"/>
                  </a:lnTo>
                  <a:lnTo>
                    <a:pt x="28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" name="Google Shape;986;p52"/>
            <p:cNvSpPr/>
            <p:nvPr/>
          </p:nvSpPr>
          <p:spPr>
            <a:xfrm flipH="1">
              <a:off x="499238" y="1029395"/>
              <a:ext cx="317834" cy="317580"/>
            </a:xfrm>
            <a:custGeom>
              <a:avLst/>
              <a:gdLst/>
              <a:ahLst/>
              <a:cxnLst/>
              <a:rect l="l" t="t" r="r" b="b"/>
              <a:pathLst>
                <a:path w="2496" h="2494" extrusionOk="0">
                  <a:moveTo>
                    <a:pt x="892" y="0"/>
                  </a:moveTo>
                  <a:lnTo>
                    <a:pt x="892" y="891"/>
                  </a:lnTo>
                  <a:lnTo>
                    <a:pt x="0" y="891"/>
                  </a:lnTo>
                  <a:lnTo>
                    <a:pt x="0" y="1602"/>
                  </a:lnTo>
                  <a:lnTo>
                    <a:pt x="892" y="1602"/>
                  </a:lnTo>
                  <a:lnTo>
                    <a:pt x="892" y="2494"/>
                  </a:lnTo>
                  <a:lnTo>
                    <a:pt x="1604" y="2494"/>
                  </a:lnTo>
                  <a:lnTo>
                    <a:pt x="1604" y="1602"/>
                  </a:lnTo>
                  <a:lnTo>
                    <a:pt x="2495" y="1602"/>
                  </a:lnTo>
                  <a:lnTo>
                    <a:pt x="2495" y="891"/>
                  </a:lnTo>
                  <a:lnTo>
                    <a:pt x="1604" y="891"/>
                  </a:lnTo>
                  <a:lnTo>
                    <a:pt x="16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" name="Google Shape;991;p53"/>
          <p:cNvSpPr txBox="1">
            <a:spLocks noGrp="1"/>
          </p:cNvSpPr>
          <p:nvPr>
            <p:ph type="title"/>
          </p:nvPr>
        </p:nvSpPr>
        <p:spPr>
          <a:xfrm>
            <a:off x="531000" y="1166538"/>
            <a:ext cx="3841500" cy="169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همیشه مفهوم را تقویت می کند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92" name="Google Shape;992;p53"/>
          <p:cNvSpPr txBox="1">
            <a:spLocks noGrp="1"/>
          </p:cNvSpPr>
          <p:nvPr>
            <p:ph type="subTitle" idx="1"/>
          </p:nvPr>
        </p:nvSpPr>
        <p:spPr>
          <a:xfrm>
            <a:off x="720000" y="2860663"/>
            <a:ext cx="3652500" cy="111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تصاویر مقادیر زیادی داده را نشان می دهند، بنابراین به یاد داشته باشید: به جای متن طولانی از یک تصویر استفاده کنید. مخاطبان شما از آن قدردانی خواهند کرد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993" name="Google Shape;993;p53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31476" t="13374" r="10790"/>
          <a:stretch/>
        </p:blipFill>
        <p:spPr>
          <a:xfrm>
            <a:off x="4589275" y="651000"/>
            <a:ext cx="3841500" cy="3841500"/>
          </a:xfrm>
          <a:prstGeom prst="ellipse">
            <a:avLst/>
          </a:prstGeom>
          <a:ln w="381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" name="Google Shape;998;p5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آمار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99" name="Google Shape;999;p54"/>
          <p:cNvSpPr txBox="1"/>
          <p:nvPr/>
        </p:nvSpPr>
        <p:spPr>
          <a:xfrm>
            <a:off x="720000" y="4164325"/>
            <a:ext cx="7704000" cy="31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sz="1200" b="1" u="sng"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1000" name="Google Shape;1000;p54"/>
          <p:cNvSpPr txBox="1">
            <a:spLocks noGrp="1"/>
          </p:cNvSpPr>
          <p:nvPr>
            <p:ph type="title" idx="4294967295"/>
          </p:nvPr>
        </p:nvSpPr>
        <p:spPr>
          <a:xfrm>
            <a:off x="6763125" y="2123000"/>
            <a:ext cx="1673100" cy="42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1001" name="Google Shape;1001;p54"/>
          <p:cNvSpPr txBox="1">
            <a:spLocks noGrp="1"/>
          </p:cNvSpPr>
          <p:nvPr>
            <p:ph type="subTitle" idx="4294967295"/>
          </p:nvPr>
        </p:nvSpPr>
        <p:spPr>
          <a:xfrm>
            <a:off x="6518031" y="2552900"/>
            <a:ext cx="191819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02" name="Google Shape;1002;p54"/>
          <p:cNvSpPr txBox="1">
            <a:spLocks noGrp="1"/>
          </p:cNvSpPr>
          <p:nvPr>
            <p:ph type="title" idx="4294967295"/>
          </p:nvPr>
        </p:nvSpPr>
        <p:spPr>
          <a:xfrm>
            <a:off x="707750" y="2123000"/>
            <a:ext cx="1673100" cy="42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cs typeface="B Nazanin" panose="00000700000000000000" pitchFamily="2" charset="-78"/>
              </a:rPr>
              <a:t>عنوان در اینجا</a:t>
            </a:r>
            <a:endParaRPr sz="2200" dirty="0">
              <a:cs typeface="B Nazanin" panose="00000700000000000000" pitchFamily="2" charset="-78"/>
            </a:endParaRPr>
          </a:p>
        </p:txBody>
      </p:sp>
      <p:sp>
        <p:nvSpPr>
          <p:cNvPr id="1003" name="Google Shape;1003;p54"/>
          <p:cNvSpPr txBox="1">
            <a:spLocks noGrp="1"/>
          </p:cNvSpPr>
          <p:nvPr>
            <p:ph type="subTitle" idx="4294967295"/>
          </p:nvPr>
        </p:nvSpPr>
        <p:spPr>
          <a:xfrm>
            <a:off x="515815" y="2552887"/>
            <a:ext cx="186503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1004" name="Google Shape;1004;p54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019037" y="1091531"/>
            <a:ext cx="3105913" cy="307278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05" name="Google Shape;1005;p54"/>
          <p:cNvGrpSpPr/>
          <p:nvPr/>
        </p:nvGrpSpPr>
        <p:grpSpPr>
          <a:xfrm>
            <a:off x="4303426" y="2244547"/>
            <a:ext cx="537071" cy="766711"/>
            <a:chOff x="7340219" y="3747543"/>
            <a:chExt cx="276356" cy="394520"/>
          </a:xfrm>
        </p:grpSpPr>
        <p:sp>
          <p:nvSpPr>
            <p:cNvPr id="1006" name="Google Shape;1006;p54"/>
            <p:cNvSpPr/>
            <p:nvPr/>
          </p:nvSpPr>
          <p:spPr>
            <a:xfrm>
              <a:off x="7340219" y="3747543"/>
              <a:ext cx="276356" cy="394520"/>
            </a:xfrm>
            <a:custGeom>
              <a:avLst/>
              <a:gdLst/>
              <a:ahLst/>
              <a:cxnLst/>
              <a:rect l="l" t="t" r="r" b="b"/>
              <a:pathLst>
                <a:path w="4170" h="5953" extrusionOk="0">
                  <a:moveTo>
                    <a:pt x="4165" y="3862"/>
                  </a:moveTo>
                  <a:cubicBezTo>
                    <a:pt x="4169" y="5010"/>
                    <a:pt x="3240" y="5945"/>
                    <a:pt x="2092" y="5949"/>
                  </a:cubicBezTo>
                  <a:cubicBezTo>
                    <a:pt x="943" y="5952"/>
                    <a:pt x="8" y="5025"/>
                    <a:pt x="5" y="3875"/>
                  </a:cubicBezTo>
                  <a:cubicBezTo>
                    <a:pt x="1" y="2726"/>
                    <a:pt x="2072" y="1"/>
                    <a:pt x="2072" y="1"/>
                  </a:cubicBezTo>
                  <a:cubicBezTo>
                    <a:pt x="2072" y="1"/>
                    <a:pt x="4162" y="2713"/>
                    <a:pt x="4165" y="38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54"/>
            <p:cNvSpPr/>
            <p:nvPr/>
          </p:nvSpPr>
          <p:spPr>
            <a:xfrm>
              <a:off x="7459642" y="3896324"/>
              <a:ext cx="37378" cy="171314"/>
            </a:xfrm>
            <a:custGeom>
              <a:avLst/>
              <a:gdLst/>
              <a:ahLst/>
              <a:cxnLst/>
              <a:rect l="l" t="t" r="r" b="b"/>
              <a:pathLst>
                <a:path w="564" h="2585" extrusionOk="0">
                  <a:moveTo>
                    <a:pt x="555" y="1"/>
                  </a:moveTo>
                  <a:lnTo>
                    <a:pt x="1" y="3"/>
                  </a:lnTo>
                  <a:lnTo>
                    <a:pt x="9" y="2584"/>
                  </a:lnTo>
                  <a:lnTo>
                    <a:pt x="563" y="2582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" name="Google Shape;1008;p54"/>
            <p:cNvSpPr/>
            <p:nvPr/>
          </p:nvSpPr>
          <p:spPr>
            <a:xfrm>
              <a:off x="7392640" y="3963326"/>
              <a:ext cx="171314" cy="37378"/>
            </a:xfrm>
            <a:custGeom>
              <a:avLst/>
              <a:gdLst/>
              <a:ahLst/>
              <a:cxnLst/>
              <a:rect l="l" t="t" r="r" b="b"/>
              <a:pathLst>
                <a:path w="2585" h="564" extrusionOk="0">
                  <a:moveTo>
                    <a:pt x="2582" y="1"/>
                  </a:moveTo>
                  <a:lnTo>
                    <a:pt x="1" y="9"/>
                  </a:lnTo>
                  <a:lnTo>
                    <a:pt x="3" y="563"/>
                  </a:lnTo>
                  <a:lnTo>
                    <a:pt x="2584" y="555"/>
                  </a:lnTo>
                  <a:lnTo>
                    <a:pt x="2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09" name="Google Shape;1009;p54"/>
          <p:cNvSpPr/>
          <p:nvPr/>
        </p:nvSpPr>
        <p:spPr>
          <a:xfrm>
            <a:off x="6373125" y="2194890"/>
            <a:ext cx="390000" cy="39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0" name="Google Shape;1010;p54"/>
          <p:cNvSpPr/>
          <p:nvPr/>
        </p:nvSpPr>
        <p:spPr>
          <a:xfrm>
            <a:off x="2380850" y="2194890"/>
            <a:ext cx="390000" cy="39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1" name="Google Shape;1011;p54"/>
          <p:cNvSpPr txBox="1">
            <a:spLocks noGrp="1"/>
          </p:cNvSpPr>
          <p:nvPr>
            <p:ph type="title" idx="4294967295"/>
          </p:nvPr>
        </p:nvSpPr>
        <p:spPr>
          <a:xfrm>
            <a:off x="707750" y="1758350"/>
            <a:ext cx="1673100" cy="42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cs typeface="B Nazanin" panose="00000700000000000000" pitchFamily="2" charset="-78"/>
              </a:rPr>
              <a:t>20%</a:t>
            </a:r>
            <a:endParaRPr sz="2200">
              <a:cs typeface="B Nazanin" panose="00000700000000000000" pitchFamily="2" charset="-78"/>
            </a:endParaRPr>
          </a:p>
        </p:txBody>
      </p:sp>
      <p:sp>
        <p:nvSpPr>
          <p:cNvPr id="1012" name="Google Shape;1012;p54"/>
          <p:cNvSpPr txBox="1">
            <a:spLocks noGrp="1"/>
          </p:cNvSpPr>
          <p:nvPr>
            <p:ph type="title" idx="4294967295"/>
          </p:nvPr>
        </p:nvSpPr>
        <p:spPr>
          <a:xfrm>
            <a:off x="6763125" y="1758350"/>
            <a:ext cx="1673100" cy="42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accent3"/>
                </a:solidFill>
                <a:cs typeface="B Nazanin" panose="00000700000000000000" pitchFamily="2" charset="-78"/>
              </a:rPr>
              <a:t>80%</a:t>
            </a:r>
            <a:endParaRPr sz="220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cxnSp>
        <p:nvCxnSpPr>
          <p:cNvPr id="1013" name="Google Shape;1013;p54"/>
          <p:cNvCxnSpPr>
            <a:stCxn id="1009" idx="2"/>
          </p:cNvCxnSpPr>
          <p:nvPr/>
        </p:nvCxnSpPr>
        <p:spPr>
          <a:xfrm rot="10800000">
            <a:off x="5872725" y="2054190"/>
            <a:ext cx="500400" cy="3357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014" name="Google Shape;1014;p54"/>
          <p:cNvCxnSpPr>
            <a:stCxn id="1010" idx="6"/>
          </p:cNvCxnSpPr>
          <p:nvPr/>
        </p:nvCxnSpPr>
        <p:spPr>
          <a:xfrm rot="10800000" flipH="1">
            <a:off x="2770850" y="1695990"/>
            <a:ext cx="722100" cy="693900"/>
          </a:xfrm>
          <a:prstGeom prst="bentConnector3">
            <a:avLst>
              <a:gd name="adj1" fmla="val 371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" name="Google Shape;1019;p55"/>
          <p:cNvSpPr txBox="1"/>
          <p:nvPr/>
        </p:nvSpPr>
        <p:spPr>
          <a:xfrm flipH="1">
            <a:off x="1223063" y="1857275"/>
            <a:ext cx="2244300" cy="4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عنوان در اینجا</a:t>
            </a:r>
            <a:endParaRPr sz="2200"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1020" name="Google Shape;1020;p5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یک نقشه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21" name="Google Shape;1021;p55"/>
          <p:cNvSpPr txBox="1"/>
          <p:nvPr/>
        </p:nvSpPr>
        <p:spPr>
          <a:xfrm flipH="1">
            <a:off x="1223075" y="2155950"/>
            <a:ext cx="2244300" cy="18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b="1"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grpSp>
        <p:nvGrpSpPr>
          <p:cNvPr id="1022" name="Google Shape;1022;p55"/>
          <p:cNvGrpSpPr/>
          <p:nvPr/>
        </p:nvGrpSpPr>
        <p:grpSpPr>
          <a:xfrm>
            <a:off x="3591761" y="1633519"/>
            <a:ext cx="4831952" cy="2573777"/>
            <a:chOff x="233350" y="949250"/>
            <a:chExt cx="7137300" cy="3802300"/>
          </a:xfrm>
        </p:grpSpPr>
        <p:sp>
          <p:nvSpPr>
            <p:cNvPr id="1023" name="Google Shape;1023;p55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" name="Google Shape;1024;p55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" name="Google Shape;1025;p55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" name="Google Shape;1026;p55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" name="Google Shape;1027;p55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" name="Google Shape;1028;p55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" name="Google Shape;1029;p55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" name="Google Shape;1030;p55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" name="Google Shape;1031;p55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" name="Google Shape;1032;p55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" name="Google Shape;1033;p55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" name="Google Shape;1034;p55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" name="Google Shape;1035;p55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" name="Google Shape;1036;p55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" name="Google Shape;1037;p55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" name="Google Shape;1038;p55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" name="Google Shape;1039;p55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" name="Google Shape;1040;p55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" name="Google Shape;1041;p55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" name="Google Shape;1042;p55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" name="Google Shape;1043;p55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" name="Google Shape;1044;p55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" name="Google Shape;1045;p55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" name="Google Shape;1046;p55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" name="Google Shape;1047;p55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" name="Google Shape;1048;p55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55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55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" name="Google Shape;1051;p55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" name="Google Shape;1052;p55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" name="Google Shape;1053;p55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55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" name="Google Shape;1055;p55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" name="Google Shape;1056;p55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" name="Google Shape;1057;p55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55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55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" name="Google Shape;1060;p55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" name="Google Shape;1061;p55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55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55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" name="Google Shape;1064;p55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" name="Google Shape;1065;p55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" name="Google Shape;1066;p55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" name="Google Shape;1067;p55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" name="Google Shape;1068;p55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" name="Google Shape;1069;p55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55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" name="Google Shape;1071;p55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" name="Google Shape;1072;p55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55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74" name="Google Shape;1074;p55"/>
          <p:cNvSpPr/>
          <p:nvPr/>
        </p:nvSpPr>
        <p:spPr>
          <a:xfrm>
            <a:off x="784075" y="1830265"/>
            <a:ext cx="390000" cy="3900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75" name="Google Shape;1075;p55"/>
          <p:cNvSpPr/>
          <p:nvPr/>
        </p:nvSpPr>
        <p:spPr>
          <a:xfrm>
            <a:off x="5824075" y="2226673"/>
            <a:ext cx="133200" cy="133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76" name="Google Shape;1076;p55"/>
          <p:cNvSpPr/>
          <p:nvPr/>
        </p:nvSpPr>
        <p:spPr>
          <a:xfrm>
            <a:off x="4505400" y="2391848"/>
            <a:ext cx="133200" cy="133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77" name="Google Shape;1077;p55"/>
          <p:cNvSpPr/>
          <p:nvPr/>
        </p:nvSpPr>
        <p:spPr>
          <a:xfrm>
            <a:off x="5575725" y="2048673"/>
            <a:ext cx="133200" cy="133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78" name="Google Shape;1078;p55"/>
          <p:cNvSpPr/>
          <p:nvPr/>
        </p:nvSpPr>
        <p:spPr>
          <a:xfrm>
            <a:off x="7844525" y="2391848"/>
            <a:ext cx="133200" cy="133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3" name="Google Shape;1083;p56"/>
          <p:cNvGrpSpPr/>
          <p:nvPr/>
        </p:nvGrpSpPr>
        <p:grpSpPr>
          <a:xfrm>
            <a:off x="5151205" y="1323607"/>
            <a:ext cx="3432984" cy="2496295"/>
            <a:chOff x="331763" y="414153"/>
            <a:chExt cx="6903246" cy="5019697"/>
          </a:xfrm>
        </p:grpSpPr>
        <p:sp>
          <p:nvSpPr>
            <p:cNvPr id="1084" name="Google Shape;1084;p56"/>
            <p:cNvSpPr/>
            <p:nvPr/>
          </p:nvSpPr>
          <p:spPr>
            <a:xfrm>
              <a:off x="2953125" y="4725150"/>
              <a:ext cx="1660725" cy="708700"/>
            </a:xfrm>
            <a:custGeom>
              <a:avLst/>
              <a:gdLst/>
              <a:ahLst/>
              <a:cxnLst/>
              <a:rect l="l" t="t" r="r" b="b"/>
              <a:pathLst>
                <a:path w="66429" h="28348" extrusionOk="0">
                  <a:moveTo>
                    <a:pt x="6889" y="1"/>
                  </a:moveTo>
                  <a:lnTo>
                    <a:pt x="1" y="28347"/>
                  </a:lnTo>
                  <a:lnTo>
                    <a:pt x="66429" y="28347"/>
                  </a:lnTo>
                  <a:lnTo>
                    <a:pt x="59475" y="1"/>
                  </a:lnTo>
                  <a:lnTo>
                    <a:pt x="33182" y="464"/>
                  </a:lnTo>
                  <a:lnTo>
                    <a:pt x="68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56"/>
            <p:cNvSpPr/>
            <p:nvPr/>
          </p:nvSpPr>
          <p:spPr>
            <a:xfrm>
              <a:off x="331763" y="414153"/>
              <a:ext cx="6903246" cy="4353879"/>
            </a:xfrm>
            <a:custGeom>
              <a:avLst/>
              <a:gdLst/>
              <a:ahLst/>
              <a:cxnLst/>
              <a:rect l="l" t="t" r="r" b="b"/>
              <a:pathLst>
                <a:path w="248162" h="181204" extrusionOk="0">
                  <a:moveTo>
                    <a:pt x="4636" y="0"/>
                  </a:moveTo>
                  <a:cubicBezTo>
                    <a:pt x="2053" y="0"/>
                    <a:pt x="0" y="2053"/>
                    <a:pt x="0" y="4636"/>
                  </a:cubicBezTo>
                  <a:lnTo>
                    <a:pt x="0" y="176634"/>
                  </a:lnTo>
                  <a:cubicBezTo>
                    <a:pt x="0" y="179151"/>
                    <a:pt x="2053" y="181204"/>
                    <a:pt x="4636" y="181204"/>
                  </a:cubicBezTo>
                  <a:lnTo>
                    <a:pt x="243526" y="181204"/>
                  </a:lnTo>
                  <a:cubicBezTo>
                    <a:pt x="246109" y="181204"/>
                    <a:pt x="248162" y="179151"/>
                    <a:pt x="248162" y="176634"/>
                  </a:cubicBezTo>
                  <a:lnTo>
                    <a:pt x="248162" y="4636"/>
                  </a:lnTo>
                  <a:cubicBezTo>
                    <a:pt x="248162" y="2053"/>
                    <a:pt x="246109" y="0"/>
                    <a:pt x="243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" name="Google Shape;1086;p56"/>
            <p:cNvSpPr/>
            <p:nvPr/>
          </p:nvSpPr>
          <p:spPr>
            <a:xfrm>
              <a:off x="547300" y="600323"/>
              <a:ext cx="6472159" cy="3981525"/>
            </a:xfrm>
            <a:custGeom>
              <a:avLst/>
              <a:gdLst/>
              <a:ahLst/>
              <a:cxnLst/>
              <a:rect l="l" t="t" r="r" b="b"/>
              <a:pathLst>
                <a:path w="232665" h="165707" extrusionOk="0">
                  <a:moveTo>
                    <a:pt x="1" y="1"/>
                  </a:moveTo>
                  <a:lnTo>
                    <a:pt x="1" y="24307"/>
                  </a:lnTo>
                  <a:lnTo>
                    <a:pt x="1" y="165707"/>
                  </a:lnTo>
                  <a:lnTo>
                    <a:pt x="232665" y="165707"/>
                  </a:lnTo>
                  <a:lnTo>
                    <a:pt x="232665" y="121532"/>
                  </a:lnTo>
                  <a:lnTo>
                    <a:pt x="2326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" name="Google Shape;1087;p56"/>
            <p:cNvSpPr/>
            <p:nvPr/>
          </p:nvSpPr>
          <p:spPr>
            <a:xfrm>
              <a:off x="2772650" y="5206975"/>
              <a:ext cx="2020025" cy="226875"/>
            </a:xfrm>
            <a:custGeom>
              <a:avLst/>
              <a:gdLst/>
              <a:ahLst/>
              <a:cxnLst/>
              <a:rect l="l" t="t" r="r" b="b"/>
              <a:pathLst>
                <a:path w="80801" h="9075" extrusionOk="0">
                  <a:moveTo>
                    <a:pt x="4571" y="1"/>
                  </a:moveTo>
                  <a:cubicBezTo>
                    <a:pt x="2054" y="1"/>
                    <a:pt x="1" y="2054"/>
                    <a:pt x="1" y="4570"/>
                  </a:cubicBezTo>
                  <a:cubicBezTo>
                    <a:pt x="1" y="7021"/>
                    <a:pt x="2054" y="9074"/>
                    <a:pt x="4571" y="9074"/>
                  </a:cubicBezTo>
                  <a:lnTo>
                    <a:pt x="76297" y="9074"/>
                  </a:lnTo>
                  <a:cubicBezTo>
                    <a:pt x="78814" y="9074"/>
                    <a:pt x="80801" y="7021"/>
                    <a:pt x="80801" y="4570"/>
                  </a:cubicBezTo>
                  <a:cubicBezTo>
                    <a:pt x="80801" y="2054"/>
                    <a:pt x="78814" y="1"/>
                    <a:pt x="76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1088" name="Google Shape;1088;p5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243138" y="1485525"/>
            <a:ext cx="3249125" cy="1827635"/>
          </a:xfrm>
          <a:prstGeom prst="rect">
            <a:avLst/>
          </a:prstGeom>
          <a:noFill/>
          <a:ln>
            <a:noFill/>
          </a:ln>
        </p:spPr>
      </p:pic>
      <p:sp>
        <p:nvSpPr>
          <p:cNvPr id="1089" name="Google Shape;1089;p56"/>
          <p:cNvSpPr txBox="1">
            <a:spLocks noGrp="1"/>
          </p:cNvSpPr>
          <p:nvPr>
            <p:ph type="title"/>
          </p:nvPr>
        </p:nvSpPr>
        <p:spPr>
          <a:xfrm>
            <a:off x="720000" y="1839563"/>
            <a:ext cx="3648900" cy="65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ماکاپ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90" name="Google Shape;1090;p56"/>
          <p:cNvSpPr txBox="1">
            <a:spLocks noGrp="1"/>
          </p:cNvSpPr>
          <p:nvPr>
            <p:ph type="subTitle" idx="1"/>
          </p:nvPr>
        </p:nvSpPr>
        <p:spPr>
          <a:xfrm>
            <a:off x="720000" y="2498738"/>
            <a:ext cx="36489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تصاویر روی صفحه را با کار خود جایگزین کنید. فقط روی آنها کلیک راست کرده و "</a:t>
            </a:r>
            <a:r>
              <a:rPr lang="en-US" dirty="0">
                <a:cs typeface="B Nazanin" panose="00000700000000000000" pitchFamily="2" charset="-78"/>
              </a:rPr>
              <a:t>Replace images"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91" name="Google Shape;1091;p56"/>
          <p:cNvSpPr/>
          <p:nvPr/>
        </p:nvSpPr>
        <p:spPr>
          <a:xfrm>
            <a:off x="4671285" y="1927043"/>
            <a:ext cx="1101924" cy="2102546"/>
          </a:xfrm>
          <a:custGeom>
            <a:avLst/>
            <a:gdLst/>
            <a:ahLst/>
            <a:cxnLst/>
            <a:rect l="l" t="t" r="r" b="b"/>
            <a:pathLst>
              <a:path w="84552" h="161331" extrusionOk="0">
                <a:moveTo>
                  <a:pt x="1" y="1"/>
                </a:moveTo>
                <a:lnTo>
                  <a:pt x="1" y="161331"/>
                </a:lnTo>
                <a:lnTo>
                  <a:pt x="84551" y="161331"/>
                </a:lnTo>
                <a:lnTo>
                  <a:pt x="84551" y="1"/>
                </a:lnTo>
                <a:close/>
              </a:path>
            </a:pathLst>
          </a:custGeom>
          <a:solidFill>
            <a:srgbClr val="C2C2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92" name="Google Shape;1092;p56"/>
          <p:cNvGrpSpPr/>
          <p:nvPr/>
        </p:nvGrpSpPr>
        <p:grpSpPr>
          <a:xfrm>
            <a:off x="4615119" y="1806239"/>
            <a:ext cx="1214752" cy="2465737"/>
            <a:chOff x="5186401" y="494525"/>
            <a:chExt cx="1834973" cy="3724678"/>
          </a:xfrm>
        </p:grpSpPr>
        <p:sp>
          <p:nvSpPr>
            <p:cNvPr id="1093" name="Google Shape;1093;p56"/>
            <p:cNvSpPr/>
            <p:nvPr/>
          </p:nvSpPr>
          <p:spPr>
            <a:xfrm>
              <a:off x="5186401" y="494525"/>
              <a:ext cx="1834973" cy="3724678"/>
            </a:xfrm>
            <a:custGeom>
              <a:avLst/>
              <a:gdLst/>
              <a:ahLst/>
              <a:cxnLst/>
              <a:rect l="l" t="t" r="r" b="b"/>
              <a:pathLst>
                <a:path w="93205" h="189190" extrusionOk="0">
                  <a:moveTo>
                    <a:pt x="2870" y="0"/>
                  </a:moveTo>
                  <a:cubicBezTo>
                    <a:pt x="1280" y="0"/>
                    <a:pt x="0" y="1280"/>
                    <a:pt x="0" y="2914"/>
                  </a:cubicBezTo>
                  <a:lnTo>
                    <a:pt x="0" y="186320"/>
                  </a:lnTo>
                  <a:cubicBezTo>
                    <a:pt x="0" y="187909"/>
                    <a:pt x="1280" y="189190"/>
                    <a:pt x="2870" y="189190"/>
                  </a:cubicBezTo>
                  <a:lnTo>
                    <a:pt x="90334" y="189190"/>
                  </a:lnTo>
                  <a:cubicBezTo>
                    <a:pt x="91924" y="189190"/>
                    <a:pt x="93204" y="187909"/>
                    <a:pt x="93204" y="186320"/>
                  </a:cubicBezTo>
                  <a:lnTo>
                    <a:pt x="93204" y="2914"/>
                  </a:lnTo>
                  <a:cubicBezTo>
                    <a:pt x="93204" y="1280"/>
                    <a:pt x="91924" y="0"/>
                    <a:pt x="90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" name="Google Shape;1094;p56"/>
            <p:cNvSpPr/>
            <p:nvPr/>
          </p:nvSpPr>
          <p:spPr>
            <a:xfrm>
              <a:off x="5890455" y="3969678"/>
              <a:ext cx="458108" cy="154724"/>
            </a:xfrm>
            <a:custGeom>
              <a:avLst/>
              <a:gdLst/>
              <a:ahLst/>
              <a:cxnLst/>
              <a:rect l="l" t="t" r="r" b="b"/>
              <a:pathLst>
                <a:path w="23269" h="7859" extrusionOk="0">
                  <a:moveTo>
                    <a:pt x="796" y="0"/>
                  </a:moveTo>
                  <a:cubicBezTo>
                    <a:pt x="354" y="0"/>
                    <a:pt x="1" y="353"/>
                    <a:pt x="1" y="751"/>
                  </a:cubicBezTo>
                  <a:lnTo>
                    <a:pt x="1" y="7064"/>
                  </a:lnTo>
                  <a:cubicBezTo>
                    <a:pt x="1" y="7506"/>
                    <a:pt x="354" y="7859"/>
                    <a:pt x="796" y="7859"/>
                  </a:cubicBezTo>
                  <a:lnTo>
                    <a:pt x="22474" y="7859"/>
                  </a:lnTo>
                  <a:cubicBezTo>
                    <a:pt x="22916" y="7859"/>
                    <a:pt x="23269" y="7506"/>
                    <a:pt x="23269" y="7064"/>
                  </a:cubicBezTo>
                  <a:lnTo>
                    <a:pt x="23269" y="751"/>
                  </a:lnTo>
                  <a:cubicBezTo>
                    <a:pt x="23269" y="353"/>
                    <a:pt x="22916" y="0"/>
                    <a:pt x="22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1095" name="Google Shape;1095;p56"/>
          <p:cNvPicPr preferRelativeResize="0"/>
          <p:nvPr/>
        </p:nvPicPr>
        <p:blipFill rotWithShape="1">
          <a:blip r:embed="rId4">
            <a:alphaModFix/>
          </a:blip>
          <a:srcRect l="40829" r="24241"/>
          <a:stretch/>
        </p:blipFill>
        <p:spPr>
          <a:xfrm>
            <a:off x="4671290" y="1927046"/>
            <a:ext cx="1101896" cy="210252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" name="Google Shape;566;p3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فهرست مطالب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67" name="Google Shape;567;p39"/>
          <p:cNvSpPr txBox="1">
            <a:spLocks noGrp="1"/>
          </p:cNvSpPr>
          <p:nvPr>
            <p:ph type="subTitle" idx="3"/>
          </p:nvPr>
        </p:nvSpPr>
        <p:spPr>
          <a:xfrm>
            <a:off x="5908900" y="3954200"/>
            <a:ext cx="2309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sz="1600" dirty="0">
              <a:solidFill>
                <a:srgbClr val="666666"/>
              </a:solidFill>
              <a:cs typeface="B Nazanin" panose="00000700000000000000" pitchFamily="2" charset="-78"/>
            </a:endParaRPr>
          </a:p>
        </p:txBody>
      </p:sp>
      <p:sp>
        <p:nvSpPr>
          <p:cNvPr id="568" name="Google Shape;568;p39"/>
          <p:cNvSpPr txBox="1">
            <a:spLocks noGrp="1"/>
          </p:cNvSpPr>
          <p:nvPr>
            <p:ph type="subTitle" idx="1"/>
          </p:nvPr>
        </p:nvSpPr>
        <p:spPr>
          <a:xfrm>
            <a:off x="1953001" y="2144575"/>
            <a:ext cx="2309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69" name="Google Shape;569;p39"/>
          <p:cNvSpPr txBox="1">
            <a:spLocks noGrp="1"/>
          </p:cNvSpPr>
          <p:nvPr>
            <p:ph type="subTitle" idx="2"/>
          </p:nvPr>
        </p:nvSpPr>
        <p:spPr>
          <a:xfrm>
            <a:off x="1953001" y="3954230"/>
            <a:ext cx="2309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70" name="Google Shape;570;p39"/>
          <p:cNvSpPr txBox="1">
            <a:spLocks noGrp="1"/>
          </p:cNvSpPr>
          <p:nvPr>
            <p:ph type="subTitle" idx="4"/>
          </p:nvPr>
        </p:nvSpPr>
        <p:spPr>
          <a:xfrm>
            <a:off x="5908900" y="2144575"/>
            <a:ext cx="2309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71" name="Google Shape;571;p39"/>
          <p:cNvSpPr txBox="1">
            <a:spLocks noGrp="1"/>
          </p:cNvSpPr>
          <p:nvPr>
            <p:ph type="title" idx="5"/>
          </p:nvPr>
        </p:nvSpPr>
        <p:spPr>
          <a:xfrm>
            <a:off x="849200" y="1481276"/>
            <a:ext cx="1026900" cy="666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72" name="Google Shape;572;p39"/>
          <p:cNvSpPr txBox="1">
            <a:spLocks noGrp="1"/>
          </p:cNvSpPr>
          <p:nvPr>
            <p:ph type="title" idx="6"/>
          </p:nvPr>
        </p:nvSpPr>
        <p:spPr>
          <a:xfrm>
            <a:off x="4805850" y="3286279"/>
            <a:ext cx="1026900" cy="666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73" name="Google Shape;573;p39"/>
          <p:cNvSpPr txBox="1">
            <a:spLocks noGrp="1"/>
          </p:cNvSpPr>
          <p:nvPr>
            <p:ph type="title" idx="7"/>
          </p:nvPr>
        </p:nvSpPr>
        <p:spPr>
          <a:xfrm>
            <a:off x="849200" y="3286277"/>
            <a:ext cx="1026900" cy="666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74" name="Google Shape;574;p39"/>
          <p:cNvSpPr txBox="1">
            <a:spLocks noGrp="1"/>
          </p:cNvSpPr>
          <p:nvPr>
            <p:ph type="title" idx="8"/>
          </p:nvPr>
        </p:nvSpPr>
        <p:spPr>
          <a:xfrm>
            <a:off x="4805850" y="1481176"/>
            <a:ext cx="1026900" cy="666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75" name="Google Shape;575;p39"/>
          <p:cNvSpPr txBox="1">
            <a:spLocks noGrp="1"/>
          </p:cNvSpPr>
          <p:nvPr>
            <p:ph type="subTitle" idx="9"/>
          </p:nvPr>
        </p:nvSpPr>
        <p:spPr>
          <a:xfrm>
            <a:off x="1953001" y="1481275"/>
            <a:ext cx="23097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روش تدریس ما</a:t>
            </a:r>
            <a:endParaRPr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576" name="Google Shape;576;p39"/>
          <p:cNvSpPr txBox="1">
            <a:spLocks noGrp="1"/>
          </p:cNvSpPr>
          <p:nvPr>
            <p:ph type="subTitle" idx="13"/>
          </p:nvPr>
        </p:nvSpPr>
        <p:spPr>
          <a:xfrm>
            <a:off x="1953001" y="3290951"/>
            <a:ext cx="238515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حوزه های دانشگاهی ما</a:t>
            </a:r>
            <a:endParaRPr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577" name="Google Shape;577;p39"/>
          <p:cNvSpPr txBox="1">
            <a:spLocks noGrp="1"/>
          </p:cNvSpPr>
          <p:nvPr>
            <p:ph type="subTitle" idx="14"/>
          </p:nvPr>
        </p:nvSpPr>
        <p:spPr>
          <a:xfrm>
            <a:off x="5908901" y="3290909"/>
            <a:ext cx="2309700" cy="55321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فرآیند ثبت نام</a:t>
            </a:r>
            <a:endParaRPr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578" name="Google Shape;578;p39"/>
          <p:cNvSpPr txBox="1">
            <a:spLocks noGrp="1"/>
          </p:cNvSpPr>
          <p:nvPr>
            <p:ph type="subTitle" idx="15"/>
          </p:nvPr>
        </p:nvSpPr>
        <p:spPr>
          <a:xfrm>
            <a:off x="5908901" y="1481275"/>
            <a:ext cx="23097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معلمان مدرسه</a:t>
            </a:r>
            <a:endParaRPr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0" name="Google Shape;1100;p57"/>
          <p:cNvPicPr preferRelativeResize="0"/>
          <p:nvPr/>
        </p:nvPicPr>
        <p:blipFill rotWithShape="1">
          <a:blip r:embed="rId3">
            <a:alphaModFix/>
          </a:blip>
          <a:srcRect l="37042" r="16539" b="30454"/>
          <a:stretch/>
        </p:blipFill>
        <p:spPr>
          <a:xfrm>
            <a:off x="5470665" y="1465700"/>
            <a:ext cx="1608000" cy="1608000"/>
          </a:xfrm>
          <a:prstGeom prst="ellipse">
            <a:avLst/>
          </a:prstGeom>
          <a:noFill/>
          <a:ln w="381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101" name="Google Shape;1101;p57"/>
          <p:cNvPicPr preferRelativeResize="0"/>
          <p:nvPr/>
        </p:nvPicPr>
        <p:blipFill rotWithShape="1">
          <a:blip r:embed="rId4">
            <a:alphaModFix/>
          </a:blip>
          <a:srcRect l="18124" t="8227" r="48130" b="41142"/>
          <a:stretch/>
        </p:blipFill>
        <p:spPr>
          <a:xfrm>
            <a:off x="2065335" y="1465650"/>
            <a:ext cx="1608000" cy="1608000"/>
          </a:xfrm>
          <a:prstGeom prst="ellipse">
            <a:avLst/>
          </a:prstGeom>
          <a:noFill/>
          <a:ln w="381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102" name="Google Shape;1102;p5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معلم های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03" name="Google Shape;1103;p57"/>
          <p:cNvSpPr txBox="1">
            <a:spLocks noGrp="1"/>
          </p:cNvSpPr>
          <p:nvPr>
            <p:ph type="subTitle" idx="1"/>
          </p:nvPr>
        </p:nvSpPr>
        <p:spPr>
          <a:xfrm>
            <a:off x="4929765" y="3657650"/>
            <a:ext cx="2689800" cy="7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04" name="Google Shape;1104;p57"/>
          <p:cNvSpPr txBox="1">
            <a:spLocks noGrp="1"/>
          </p:cNvSpPr>
          <p:nvPr>
            <p:ph type="subTitle" idx="2"/>
          </p:nvPr>
        </p:nvSpPr>
        <p:spPr>
          <a:xfrm>
            <a:off x="1524435" y="3657650"/>
            <a:ext cx="2689800" cy="7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05" name="Google Shape;1105;p57"/>
          <p:cNvSpPr txBox="1">
            <a:spLocks noGrp="1"/>
          </p:cNvSpPr>
          <p:nvPr>
            <p:ph type="subTitle" idx="3"/>
          </p:nvPr>
        </p:nvSpPr>
        <p:spPr>
          <a:xfrm>
            <a:off x="4929765" y="3303950"/>
            <a:ext cx="26898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Chris Harris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106" name="Google Shape;1106;p57"/>
          <p:cNvSpPr txBox="1">
            <a:spLocks noGrp="1"/>
          </p:cNvSpPr>
          <p:nvPr>
            <p:ph type="subTitle" idx="4"/>
          </p:nvPr>
        </p:nvSpPr>
        <p:spPr>
          <a:xfrm>
            <a:off x="1524435" y="3303950"/>
            <a:ext cx="26898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Sofia Hill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5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اهداف ما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1112" name="Google Shape;1112;p58"/>
          <p:cNvGraphicFramePr/>
          <p:nvPr>
            <p:extLst>
              <p:ext uri="{D42A27DB-BD31-4B8C-83A1-F6EECF244321}">
                <p14:modId xmlns:p14="http://schemas.microsoft.com/office/powerpoint/2010/main" val="1554704781"/>
              </p:ext>
            </p:extLst>
          </p:nvPr>
        </p:nvGraphicFramePr>
        <p:xfrm>
          <a:off x="720000" y="1333475"/>
          <a:ext cx="7704000" cy="3294672"/>
        </p:xfrm>
        <a:graphic>
          <a:graphicData uri="http://schemas.openxmlformats.org/drawingml/2006/table">
            <a:tbl>
              <a:tblPr>
                <a:noFill/>
                <a:tableStyleId>{D1565726-3656-47C1-A4CD-29EC90F1DC5A}</a:tableStyleId>
              </a:tblPr>
              <a:tblGrid>
                <a:gridCol w="1769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34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6700">
                <a:tc>
                  <a:txBody>
                    <a:bodyPr/>
                    <a:lstStyle/>
                    <a:p>
                      <a:pPr marL="0" lvl="0" indent="0" algn="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200">
                          <a:solidFill>
                            <a:schemeClr val="lt2"/>
                          </a:solidFill>
                          <a:latin typeface="Hanken Grotesk Black"/>
                          <a:ea typeface="Hanken Grotesk Black"/>
                          <a:cs typeface="B Nazanin" panose="00000700000000000000" pitchFamily="2" charset="-78"/>
                          <a:sym typeface="Hanken Grotesk Black"/>
                        </a:rPr>
                        <a:t>Objectives</a:t>
                      </a:r>
                      <a:endParaRPr sz="2200">
                        <a:solidFill>
                          <a:schemeClr val="lt2"/>
                        </a:solidFill>
                        <a:latin typeface="Hanken Grotesk Black"/>
                        <a:ea typeface="Hanken Grotesk Black"/>
                        <a:cs typeface="B Nazanin" panose="00000700000000000000" pitchFamily="2" charset="-78"/>
                        <a:sym typeface="Hanken Grotesk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200" dirty="0">
                          <a:solidFill>
                            <a:schemeClr val="lt2"/>
                          </a:solidFill>
                          <a:latin typeface="Hanken Grotesk Black"/>
                          <a:ea typeface="Hanken Grotesk Black"/>
                          <a:cs typeface="B Nazanin" panose="00000700000000000000" pitchFamily="2" charset="-78"/>
                          <a:sym typeface="Hanken Grotesk Black"/>
                        </a:rPr>
                        <a:t>شرح</a:t>
                      </a:r>
                      <a:endParaRPr sz="2200" dirty="0">
                        <a:solidFill>
                          <a:schemeClr val="lt2"/>
                        </a:solidFill>
                        <a:latin typeface="Hanken Grotesk Black"/>
                        <a:ea typeface="Hanken Grotesk Black"/>
                        <a:cs typeface="B Nazanin" panose="00000700000000000000" pitchFamily="2" charset="-78"/>
                        <a:sym typeface="Hanken Grotesk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4375">
                <a:tc rowSpan="2">
                  <a:txBody>
                    <a:bodyPr/>
                    <a:lstStyle/>
                    <a:p>
                      <a:pPr marL="0" lvl="0" indent="0" algn="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2"/>
                          </a:solidFill>
                          <a:latin typeface="Hanken Grotesk Black"/>
                          <a:ea typeface="Hanken Grotesk Black"/>
                          <a:cs typeface="B Nazanin" panose="00000700000000000000" pitchFamily="2" charset="-78"/>
                          <a:sym typeface="Hanken Grotesk Black"/>
                        </a:rPr>
                        <a:t>موفقیت تحصیلی</a:t>
                      </a:r>
                      <a:endParaRPr sz="1800" dirty="0">
                        <a:solidFill>
                          <a:schemeClr val="dk2"/>
                        </a:solidFill>
                        <a:latin typeface="Hanken Grotesk Black"/>
                        <a:ea typeface="Hanken Grotesk Black"/>
                        <a:cs typeface="B Nazanin" panose="00000700000000000000" pitchFamily="2" charset="-78"/>
                        <a:sym typeface="Hanken Grotesk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Mercury </a:t>
                      </a:r>
                      <a:r>
                        <a:rPr lang="en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is the closest planet to the Sun</a:t>
                      </a:r>
                      <a:endParaRPr dirty="0">
                        <a:solidFill>
                          <a:schemeClr val="lt2"/>
                        </a:solidFill>
                        <a:latin typeface="Albert Sans"/>
                        <a:ea typeface="Albert Sans"/>
                        <a:cs typeface="B Nazanin" panose="00000700000000000000" pitchFamily="2" charset="-78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437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Mars </a:t>
                      </a:r>
                      <a:r>
                        <a:rPr lang="en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is actually a very cold place</a:t>
                      </a:r>
                      <a:endParaRPr dirty="0">
                        <a:solidFill>
                          <a:schemeClr val="lt2"/>
                        </a:solidFill>
                        <a:latin typeface="Albert Sans"/>
                        <a:ea typeface="Albert Sans"/>
                        <a:cs typeface="B Nazanin" panose="00000700000000000000" pitchFamily="2" charset="-78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4375">
                <a:tc rowSpan="2">
                  <a:txBody>
                    <a:bodyPr/>
                    <a:lstStyle/>
                    <a:p>
                      <a:pPr marL="0" lvl="0" indent="0" algn="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2"/>
                          </a:solidFill>
                          <a:latin typeface="Hanken Grotesk Black"/>
                          <a:ea typeface="Hanken Grotesk Black"/>
                          <a:cs typeface="B Nazanin" panose="00000700000000000000" pitchFamily="2" charset="-78"/>
                          <a:sym typeface="Hanken Grotesk Black"/>
                        </a:rPr>
                        <a:t>انجمن</a:t>
                      </a:r>
                      <a:endParaRPr sz="1800" dirty="0">
                        <a:solidFill>
                          <a:schemeClr val="dk2"/>
                        </a:solidFill>
                        <a:latin typeface="Hanken Grotesk Black"/>
                        <a:ea typeface="Hanken Grotesk Black"/>
                        <a:cs typeface="B Nazanin" panose="00000700000000000000" pitchFamily="2" charset="-78"/>
                        <a:sym typeface="Hanken Grotesk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Venus </a:t>
                      </a:r>
                      <a:r>
                        <a:rPr lang="en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is the second planet from the Sun</a:t>
                      </a:r>
                      <a:endParaRPr dirty="0">
                        <a:solidFill>
                          <a:schemeClr val="lt2"/>
                        </a:solidFill>
                        <a:latin typeface="Albert Sans"/>
                        <a:ea typeface="Albert Sans"/>
                        <a:cs typeface="B Nazanin" panose="00000700000000000000" pitchFamily="2" charset="-78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437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Jupiter </a:t>
                      </a:r>
                      <a:r>
                        <a:rPr lang="en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is the biggest planet of them all</a:t>
                      </a:r>
                      <a:endParaRPr dirty="0">
                        <a:solidFill>
                          <a:schemeClr val="lt2"/>
                        </a:solidFill>
                        <a:latin typeface="Albert Sans"/>
                        <a:ea typeface="Albert Sans"/>
                        <a:cs typeface="B Nazanin" panose="00000700000000000000" pitchFamily="2" charset="-78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4375">
                <a:tc rowSpan="2">
                  <a:txBody>
                    <a:bodyPr/>
                    <a:lstStyle/>
                    <a:p>
                      <a:pPr marL="0" lvl="0" indent="0" algn="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2"/>
                          </a:solidFill>
                          <a:latin typeface="Hanken Grotesk Black"/>
                          <a:ea typeface="Hanken Grotesk Black"/>
                          <a:cs typeface="B Nazanin" panose="00000700000000000000" pitchFamily="2" charset="-78"/>
                          <a:sym typeface="Hanken Grotesk Black"/>
                        </a:rPr>
                        <a:t>تنوع</a:t>
                      </a:r>
                      <a:endParaRPr sz="1800" dirty="0">
                        <a:solidFill>
                          <a:schemeClr val="dk2"/>
                        </a:solidFill>
                        <a:latin typeface="Hanken Grotesk Black"/>
                        <a:ea typeface="Hanken Grotesk Black"/>
                        <a:cs typeface="B Nazanin" panose="00000700000000000000" pitchFamily="2" charset="-78"/>
                        <a:sym typeface="Hanken Grotesk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Saturn </a:t>
                      </a:r>
                      <a:r>
                        <a:rPr lang="en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is composed of hydrogen and helium</a:t>
                      </a:r>
                      <a:endParaRPr dirty="0">
                        <a:solidFill>
                          <a:schemeClr val="lt2"/>
                        </a:solidFill>
                        <a:latin typeface="Albert Sans"/>
                        <a:ea typeface="Albert Sans"/>
                        <a:cs typeface="B Nazanin" panose="00000700000000000000" pitchFamily="2" charset="-78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437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Neptune </a:t>
                      </a:r>
                      <a:r>
                        <a:rPr lang="en" dirty="0">
                          <a:solidFill>
                            <a:schemeClr val="lt2"/>
                          </a:solidFill>
                          <a:latin typeface="Albert Sans"/>
                          <a:ea typeface="Albert Sans"/>
                          <a:cs typeface="B Nazanin" panose="00000700000000000000" pitchFamily="2" charset="-78"/>
                          <a:sym typeface="Albert Sans"/>
                        </a:rPr>
                        <a:t>is the farthest planet from the Sun</a:t>
                      </a:r>
                      <a:endParaRPr dirty="0">
                        <a:solidFill>
                          <a:schemeClr val="lt2"/>
                        </a:solidFill>
                        <a:latin typeface="Albert Sans"/>
                        <a:ea typeface="Albert Sans"/>
                        <a:cs typeface="B Nazanin" panose="00000700000000000000" pitchFamily="2" charset="-78"/>
                        <a:sym typeface="Albert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" name="Google Shape;1117;p5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پیشرفت دانش آموز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18" name="Google Shape;1118;p59"/>
          <p:cNvSpPr txBox="1"/>
          <p:nvPr/>
        </p:nvSpPr>
        <p:spPr>
          <a:xfrm>
            <a:off x="1035064" y="2995725"/>
            <a:ext cx="1457700" cy="44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20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Saturn</a:t>
            </a:r>
            <a:endParaRPr sz="220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1119" name="Google Shape;1119;p59"/>
          <p:cNvSpPr txBox="1"/>
          <p:nvPr/>
        </p:nvSpPr>
        <p:spPr>
          <a:xfrm>
            <a:off x="1035050" y="3371607"/>
            <a:ext cx="1457700" cy="83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1120" name="Google Shape;1120;p59"/>
          <p:cNvSpPr/>
          <p:nvPr/>
        </p:nvSpPr>
        <p:spPr>
          <a:xfrm>
            <a:off x="1004903" y="2724425"/>
            <a:ext cx="1856238" cy="113075"/>
          </a:xfrm>
          <a:custGeom>
            <a:avLst/>
            <a:gdLst/>
            <a:ahLst/>
            <a:cxnLst/>
            <a:rect l="l" t="t" r="r" b="b"/>
            <a:pathLst>
              <a:path w="8876" h="747" extrusionOk="0">
                <a:moveTo>
                  <a:pt x="0" y="0"/>
                </a:moveTo>
                <a:lnTo>
                  <a:pt x="0" y="747"/>
                </a:lnTo>
                <a:lnTo>
                  <a:pt x="8876" y="747"/>
                </a:lnTo>
                <a:lnTo>
                  <a:pt x="88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21" name="Google Shape;1121;p59"/>
          <p:cNvSpPr txBox="1"/>
          <p:nvPr/>
        </p:nvSpPr>
        <p:spPr>
          <a:xfrm>
            <a:off x="1035050" y="2233425"/>
            <a:ext cx="1457700" cy="4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20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1st term</a:t>
            </a:r>
            <a:endParaRPr sz="220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cxnSp>
        <p:nvCxnSpPr>
          <p:cNvPr id="1122" name="Google Shape;1122;p59"/>
          <p:cNvCxnSpPr>
            <a:endCxn id="1123" idx="4"/>
          </p:cNvCxnSpPr>
          <p:nvPr/>
        </p:nvCxnSpPr>
        <p:spPr>
          <a:xfrm rot="10800000">
            <a:off x="1004900" y="2237101"/>
            <a:ext cx="0" cy="196830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24" name="Google Shape;1124;p59"/>
          <p:cNvSpPr/>
          <p:nvPr/>
        </p:nvSpPr>
        <p:spPr>
          <a:xfrm>
            <a:off x="2868327" y="2724450"/>
            <a:ext cx="1856222" cy="113049"/>
          </a:xfrm>
          <a:custGeom>
            <a:avLst/>
            <a:gdLst/>
            <a:ahLst/>
            <a:cxnLst/>
            <a:rect l="l" t="t" r="r" b="b"/>
            <a:pathLst>
              <a:path w="8872" h="747" extrusionOk="0">
                <a:moveTo>
                  <a:pt x="1" y="0"/>
                </a:moveTo>
                <a:lnTo>
                  <a:pt x="1" y="747"/>
                </a:lnTo>
                <a:lnTo>
                  <a:pt x="8871" y="747"/>
                </a:lnTo>
                <a:lnTo>
                  <a:pt x="887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25" name="Google Shape;1125;p59"/>
          <p:cNvSpPr txBox="1"/>
          <p:nvPr/>
        </p:nvSpPr>
        <p:spPr>
          <a:xfrm>
            <a:off x="2903583" y="2837500"/>
            <a:ext cx="1457700" cy="4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20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2nd term</a:t>
            </a:r>
            <a:endParaRPr sz="220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cxnSp>
        <p:nvCxnSpPr>
          <p:cNvPr id="1126" name="Google Shape;1126;p59"/>
          <p:cNvCxnSpPr>
            <a:stCxn id="1127" idx="0"/>
          </p:cNvCxnSpPr>
          <p:nvPr/>
        </p:nvCxnSpPr>
        <p:spPr>
          <a:xfrm rot="10800000">
            <a:off x="2861125" y="1356701"/>
            <a:ext cx="3600" cy="19719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28" name="Google Shape;1128;p59"/>
          <p:cNvSpPr txBox="1"/>
          <p:nvPr/>
        </p:nvSpPr>
        <p:spPr>
          <a:xfrm>
            <a:off x="2903583" y="1356700"/>
            <a:ext cx="1457700" cy="44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2200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عنوان</a:t>
            </a:r>
            <a:endParaRPr sz="2200"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1129" name="Google Shape;1129;p59"/>
          <p:cNvSpPr txBox="1"/>
          <p:nvPr/>
        </p:nvSpPr>
        <p:spPr>
          <a:xfrm>
            <a:off x="2903591" y="1727788"/>
            <a:ext cx="1457700" cy="83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1130" name="Google Shape;1130;p59"/>
          <p:cNvSpPr/>
          <p:nvPr/>
        </p:nvSpPr>
        <p:spPr>
          <a:xfrm>
            <a:off x="4731739" y="2724425"/>
            <a:ext cx="1858856" cy="113075"/>
          </a:xfrm>
          <a:custGeom>
            <a:avLst/>
            <a:gdLst/>
            <a:ahLst/>
            <a:cxnLst/>
            <a:rect l="l" t="t" r="r" b="b"/>
            <a:pathLst>
              <a:path w="8876" h="747" extrusionOk="0">
                <a:moveTo>
                  <a:pt x="0" y="0"/>
                </a:moveTo>
                <a:lnTo>
                  <a:pt x="0" y="747"/>
                </a:lnTo>
                <a:lnTo>
                  <a:pt x="8876" y="747"/>
                </a:lnTo>
                <a:lnTo>
                  <a:pt x="887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31" name="Google Shape;1131;p59"/>
          <p:cNvSpPr txBox="1"/>
          <p:nvPr/>
        </p:nvSpPr>
        <p:spPr>
          <a:xfrm>
            <a:off x="4760835" y="2233425"/>
            <a:ext cx="1457700" cy="4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20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3rd term</a:t>
            </a:r>
            <a:endParaRPr sz="220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cxnSp>
        <p:nvCxnSpPr>
          <p:cNvPr id="1132" name="Google Shape;1132;p59"/>
          <p:cNvCxnSpPr>
            <a:endCxn id="1133" idx="4"/>
          </p:cNvCxnSpPr>
          <p:nvPr/>
        </p:nvCxnSpPr>
        <p:spPr>
          <a:xfrm rot="10800000" flipH="1">
            <a:off x="4724663" y="2237101"/>
            <a:ext cx="3000" cy="19683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34" name="Google Shape;1134;p59"/>
          <p:cNvSpPr txBox="1"/>
          <p:nvPr/>
        </p:nvSpPr>
        <p:spPr>
          <a:xfrm>
            <a:off x="4760835" y="2995725"/>
            <a:ext cx="1457700" cy="44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2200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عنوان</a:t>
            </a:r>
          </a:p>
        </p:txBody>
      </p:sp>
      <p:sp>
        <p:nvSpPr>
          <p:cNvPr id="1135" name="Google Shape;1135;p59"/>
          <p:cNvSpPr txBox="1"/>
          <p:nvPr/>
        </p:nvSpPr>
        <p:spPr>
          <a:xfrm>
            <a:off x="4760846" y="3371602"/>
            <a:ext cx="1457700" cy="83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1136" name="Google Shape;1136;p59"/>
          <p:cNvSpPr/>
          <p:nvPr/>
        </p:nvSpPr>
        <p:spPr>
          <a:xfrm>
            <a:off x="6597975" y="2724450"/>
            <a:ext cx="1851476" cy="113049"/>
          </a:xfrm>
          <a:custGeom>
            <a:avLst/>
            <a:gdLst/>
            <a:ahLst/>
            <a:cxnLst/>
            <a:rect l="l" t="t" r="r" b="b"/>
            <a:pathLst>
              <a:path w="8872" h="747" extrusionOk="0">
                <a:moveTo>
                  <a:pt x="1" y="0"/>
                </a:moveTo>
                <a:lnTo>
                  <a:pt x="1" y="747"/>
                </a:lnTo>
                <a:lnTo>
                  <a:pt x="8871" y="747"/>
                </a:lnTo>
                <a:lnTo>
                  <a:pt x="8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37" name="Google Shape;1137;p59"/>
          <p:cNvSpPr txBox="1"/>
          <p:nvPr/>
        </p:nvSpPr>
        <p:spPr>
          <a:xfrm>
            <a:off x="6620700" y="2837500"/>
            <a:ext cx="1457700" cy="4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sz="220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4th term</a:t>
            </a:r>
            <a:endParaRPr sz="220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cxnSp>
        <p:nvCxnSpPr>
          <p:cNvPr id="1138" name="Google Shape;1138;p59"/>
          <p:cNvCxnSpPr>
            <a:stCxn id="1139" idx="0"/>
          </p:cNvCxnSpPr>
          <p:nvPr/>
        </p:nvCxnSpPr>
        <p:spPr>
          <a:xfrm rot="10800000" flipH="1">
            <a:off x="6587613" y="1356701"/>
            <a:ext cx="3000" cy="1971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40" name="Google Shape;1140;p59"/>
          <p:cNvSpPr txBox="1"/>
          <p:nvPr/>
        </p:nvSpPr>
        <p:spPr>
          <a:xfrm>
            <a:off x="6620700" y="1356700"/>
            <a:ext cx="1457700" cy="44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2200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عنوان</a:t>
            </a:r>
          </a:p>
        </p:txBody>
      </p:sp>
      <p:sp>
        <p:nvSpPr>
          <p:cNvPr id="1141" name="Google Shape;1141;p59"/>
          <p:cNvSpPr txBox="1"/>
          <p:nvPr/>
        </p:nvSpPr>
        <p:spPr>
          <a:xfrm>
            <a:off x="6620700" y="1727802"/>
            <a:ext cx="1457700" cy="83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1123" name="Google Shape;1123;p59"/>
          <p:cNvSpPr/>
          <p:nvPr/>
        </p:nvSpPr>
        <p:spPr>
          <a:xfrm>
            <a:off x="694550" y="1616401"/>
            <a:ext cx="620700" cy="620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27" name="Google Shape;1127;p59"/>
          <p:cNvSpPr/>
          <p:nvPr/>
        </p:nvSpPr>
        <p:spPr>
          <a:xfrm>
            <a:off x="2554375" y="3328601"/>
            <a:ext cx="620700" cy="620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33" name="Google Shape;1133;p59"/>
          <p:cNvSpPr/>
          <p:nvPr/>
        </p:nvSpPr>
        <p:spPr>
          <a:xfrm>
            <a:off x="4417313" y="1616401"/>
            <a:ext cx="620700" cy="620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39" name="Google Shape;1139;p59"/>
          <p:cNvSpPr/>
          <p:nvPr/>
        </p:nvSpPr>
        <p:spPr>
          <a:xfrm>
            <a:off x="6277263" y="3328601"/>
            <a:ext cx="620700" cy="6207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42" name="Google Shape;1142;p59"/>
          <p:cNvSpPr/>
          <p:nvPr/>
        </p:nvSpPr>
        <p:spPr>
          <a:xfrm>
            <a:off x="6452800" y="3503923"/>
            <a:ext cx="265396" cy="270046"/>
          </a:xfrm>
          <a:custGeom>
            <a:avLst/>
            <a:gdLst/>
            <a:ahLst/>
            <a:cxnLst/>
            <a:rect l="l" t="t" r="r" b="b"/>
            <a:pathLst>
              <a:path w="9588" h="9756" extrusionOk="0">
                <a:moveTo>
                  <a:pt x="3349" y="1663"/>
                </a:moveTo>
                <a:cubicBezTo>
                  <a:pt x="3714" y="1663"/>
                  <a:pt x="4075" y="1788"/>
                  <a:pt x="4365" y="2022"/>
                </a:cubicBezTo>
                <a:cubicBezTo>
                  <a:pt x="4377" y="2032"/>
                  <a:pt x="4388" y="2039"/>
                  <a:pt x="4400" y="2044"/>
                </a:cubicBezTo>
                <a:lnTo>
                  <a:pt x="4400" y="3478"/>
                </a:lnTo>
                <a:lnTo>
                  <a:pt x="4041" y="3478"/>
                </a:lnTo>
                <a:cubicBezTo>
                  <a:pt x="4041" y="3468"/>
                  <a:pt x="4042" y="3458"/>
                  <a:pt x="4041" y="3448"/>
                </a:cubicBezTo>
                <a:cubicBezTo>
                  <a:pt x="4038" y="3157"/>
                  <a:pt x="3777" y="2953"/>
                  <a:pt x="3533" y="2910"/>
                </a:cubicBezTo>
                <a:cubicBezTo>
                  <a:pt x="3485" y="2901"/>
                  <a:pt x="3437" y="2897"/>
                  <a:pt x="3389" y="2897"/>
                </a:cubicBezTo>
                <a:cubicBezTo>
                  <a:pt x="3241" y="2897"/>
                  <a:pt x="3099" y="2935"/>
                  <a:pt x="2969" y="2981"/>
                </a:cubicBezTo>
                <a:cubicBezTo>
                  <a:pt x="2869" y="2945"/>
                  <a:pt x="2765" y="2926"/>
                  <a:pt x="2658" y="2926"/>
                </a:cubicBezTo>
                <a:lnTo>
                  <a:pt x="2274" y="2926"/>
                </a:lnTo>
                <a:cubicBezTo>
                  <a:pt x="2107" y="2926"/>
                  <a:pt x="1947" y="2858"/>
                  <a:pt x="1829" y="2740"/>
                </a:cubicBezTo>
                <a:cubicBezTo>
                  <a:pt x="1654" y="2566"/>
                  <a:pt x="1423" y="2470"/>
                  <a:pt x="1176" y="2470"/>
                </a:cubicBezTo>
                <a:lnTo>
                  <a:pt x="981" y="2470"/>
                </a:lnTo>
                <a:cubicBezTo>
                  <a:pt x="813" y="2470"/>
                  <a:pt x="655" y="2405"/>
                  <a:pt x="535" y="2286"/>
                </a:cubicBezTo>
                <a:lnTo>
                  <a:pt x="335" y="2084"/>
                </a:lnTo>
                <a:cubicBezTo>
                  <a:pt x="331" y="2081"/>
                  <a:pt x="320" y="2070"/>
                  <a:pt x="328" y="2051"/>
                </a:cubicBezTo>
                <a:cubicBezTo>
                  <a:pt x="336" y="2033"/>
                  <a:pt x="350" y="2033"/>
                  <a:pt x="355" y="2033"/>
                </a:cubicBezTo>
                <a:lnTo>
                  <a:pt x="610" y="2033"/>
                </a:lnTo>
                <a:cubicBezTo>
                  <a:pt x="1391" y="2033"/>
                  <a:pt x="2170" y="1928"/>
                  <a:pt x="2922" y="1721"/>
                </a:cubicBezTo>
                <a:cubicBezTo>
                  <a:pt x="3063" y="1682"/>
                  <a:pt x="3206" y="1663"/>
                  <a:pt x="3349" y="1663"/>
                </a:cubicBezTo>
                <a:close/>
                <a:moveTo>
                  <a:pt x="4400" y="3763"/>
                </a:moveTo>
                <a:lnTo>
                  <a:pt x="4400" y="4740"/>
                </a:lnTo>
                <a:cubicBezTo>
                  <a:pt x="3924" y="4589"/>
                  <a:pt x="3446" y="4430"/>
                  <a:pt x="2976" y="4264"/>
                </a:cubicBezTo>
                <a:cubicBezTo>
                  <a:pt x="2907" y="4240"/>
                  <a:pt x="2828" y="4212"/>
                  <a:pt x="2785" y="4166"/>
                </a:cubicBezTo>
                <a:cubicBezTo>
                  <a:pt x="2748" y="4127"/>
                  <a:pt x="2748" y="4066"/>
                  <a:pt x="2760" y="4022"/>
                </a:cubicBezTo>
                <a:cubicBezTo>
                  <a:pt x="2772" y="3977"/>
                  <a:pt x="2803" y="3925"/>
                  <a:pt x="2854" y="3910"/>
                </a:cubicBezTo>
                <a:cubicBezTo>
                  <a:pt x="2872" y="3904"/>
                  <a:pt x="2891" y="3902"/>
                  <a:pt x="2911" y="3902"/>
                </a:cubicBezTo>
                <a:cubicBezTo>
                  <a:pt x="2970" y="3902"/>
                  <a:pt x="3037" y="3922"/>
                  <a:pt x="3113" y="3944"/>
                </a:cubicBezTo>
                <a:cubicBezTo>
                  <a:pt x="3162" y="3959"/>
                  <a:pt x="3213" y="3974"/>
                  <a:pt x="3267" y="3985"/>
                </a:cubicBezTo>
                <a:cubicBezTo>
                  <a:pt x="3320" y="3995"/>
                  <a:pt x="3373" y="4000"/>
                  <a:pt x="3425" y="4000"/>
                </a:cubicBezTo>
                <a:cubicBezTo>
                  <a:pt x="3549" y="4000"/>
                  <a:pt x="3667" y="3970"/>
                  <a:pt x="3767" y="3911"/>
                </a:cubicBezTo>
                <a:cubicBezTo>
                  <a:pt x="3832" y="3873"/>
                  <a:pt x="3888" y="3821"/>
                  <a:pt x="3932" y="3763"/>
                </a:cubicBezTo>
                <a:close/>
                <a:moveTo>
                  <a:pt x="5666" y="3763"/>
                </a:moveTo>
                <a:cubicBezTo>
                  <a:pt x="5723" y="3841"/>
                  <a:pt x="5800" y="3906"/>
                  <a:pt x="5892" y="3949"/>
                </a:cubicBezTo>
                <a:cubicBezTo>
                  <a:pt x="5983" y="3991"/>
                  <a:pt x="6085" y="4012"/>
                  <a:pt x="6192" y="4012"/>
                </a:cubicBezTo>
                <a:cubicBezTo>
                  <a:pt x="6278" y="4012"/>
                  <a:pt x="6367" y="3998"/>
                  <a:pt x="6456" y="3970"/>
                </a:cubicBezTo>
                <a:cubicBezTo>
                  <a:pt x="6484" y="3962"/>
                  <a:pt x="6509" y="3953"/>
                  <a:pt x="6535" y="3943"/>
                </a:cubicBezTo>
                <a:cubicBezTo>
                  <a:pt x="6595" y="3922"/>
                  <a:pt x="6651" y="3902"/>
                  <a:pt x="6699" y="3902"/>
                </a:cubicBezTo>
                <a:cubicBezTo>
                  <a:pt x="6704" y="3902"/>
                  <a:pt x="6708" y="3902"/>
                  <a:pt x="6712" y="3902"/>
                </a:cubicBezTo>
                <a:cubicBezTo>
                  <a:pt x="6772" y="3906"/>
                  <a:pt x="6831" y="3958"/>
                  <a:pt x="6848" y="4019"/>
                </a:cubicBezTo>
                <a:cubicBezTo>
                  <a:pt x="6864" y="4081"/>
                  <a:pt x="6839" y="4158"/>
                  <a:pt x="6786" y="4202"/>
                </a:cubicBezTo>
                <a:cubicBezTo>
                  <a:pt x="6742" y="4238"/>
                  <a:pt x="6674" y="4260"/>
                  <a:pt x="6608" y="4282"/>
                </a:cubicBezTo>
                <a:lnTo>
                  <a:pt x="5218" y="4742"/>
                </a:lnTo>
                <a:lnTo>
                  <a:pt x="5218" y="3763"/>
                </a:lnTo>
                <a:close/>
                <a:moveTo>
                  <a:pt x="4819" y="302"/>
                </a:moveTo>
                <a:cubicBezTo>
                  <a:pt x="4833" y="302"/>
                  <a:pt x="4847" y="303"/>
                  <a:pt x="4861" y="304"/>
                </a:cubicBezTo>
                <a:cubicBezTo>
                  <a:pt x="5093" y="322"/>
                  <a:pt x="5285" y="502"/>
                  <a:pt x="5307" y="734"/>
                </a:cubicBezTo>
                <a:cubicBezTo>
                  <a:pt x="5327" y="938"/>
                  <a:pt x="5218" y="1127"/>
                  <a:pt x="5034" y="1214"/>
                </a:cubicBezTo>
                <a:cubicBezTo>
                  <a:pt x="4983" y="1238"/>
                  <a:pt x="4952" y="1288"/>
                  <a:pt x="4952" y="1343"/>
                </a:cubicBezTo>
                <a:lnTo>
                  <a:pt x="4952" y="4840"/>
                </a:lnTo>
                <a:lnTo>
                  <a:pt x="4679" y="4929"/>
                </a:lnTo>
                <a:cubicBezTo>
                  <a:pt x="4684" y="4915"/>
                  <a:pt x="4686" y="4901"/>
                  <a:pt x="4686" y="4885"/>
                </a:cubicBezTo>
                <a:lnTo>
                  <a:pt x="4686" y="1342"/>
                </a:lnTo>
                <a:cubicBezTo>
                  <a:pt x="4686" y="1286"/>
                  <a:pt x="4654" y="1237"/>
                  <a:pt x="4604" y="1213"/>
                </a:cubicBezTo>
                <a:cubicBezTo>
                  <a:pt x="4436" y="1131"/>
                  <a:pt x="4331" y="966"/>
                  <a:pt x="4331" y="782"/>
                </a:cubicBezTo>
                <a:cubicBezTo>
                  <a:pt x="4331" y="518"/>
                  <a:pt x="4550" y="302"/>
                  <a:pt x="4819" y="302"/>
                </a:cubicBezTo>
                <a:close/>
                <a:moveTo>
                  <a:pt x="5219" y="5911"/>
                </a:moveTo>
                <a:cubicBezTo>
                  <a:pt x="5242" y="5925"/>
                  <a:pt x="5265" y="5942"/>
                  <a:pt x="5285" y="5959"/>
                </a:cubicBezTo>
                <a:cubicBezTo>
                  <a:pt x="5408" y="6068"/>
                  <a:pt x="5450" y="6268"/>
                  <a:pt x="5382" y="6414"/>
                </a:cubicBezTo>
                <a:cubicBezTo>
                  <a:pt x="5351" y="6481"/>
                  <a:pt x="5300" y="6543"/>
                  <a:pt x="5219" y="6612"/>
                </a:cubicBezTo>
                <a:lnTo>
                  <a:pt x="5219" y="5911"/>
                </a:lnTo>
                <a:close/>
                <a:moveTo>
                  <a:pt x="4401" y="5910"/>
                </a:moveTo>
                <a:lnTo>
                  <a:pt x="4401" y="6654"/>
                </a:lnTo>
                <a:cubicBezTo>
                  <a:pt x="4350" y="6619"/>
                  <a:pt x="4302" y="6582"/>
                  <a:pt x="4265" y="6538"/>
                </a:cubicBezTo>
                <a:cubicBezTo>
                  <a:pt x="4143" y="6390"/>
                  <a:pt x="4152" y="6139"/>
                  <a:pt x="4284" y="6000"/>
                </a:cubicBezTo>
                <a:cubicBezTo>
                  <a:pt x="4317" y="5965"/>
                  <a:pt x="4357" y="5935"/>
                  <a:pt x="4401" y="5910"/>
                </a:cubicBezTo>
                <a:close/>
                <a:moveTo>
                  <a:pt x="4819" y="5733"/>
                </a:moveTo>
                <a:cubicBezTo>
                  <a:pt x="4828" y="5739"/>
                  <a:pt x="4838" y="5743"/>
                  <a:pt x="4849" y="5747"/>
                </a:cubicBezTo>
                <a:cubicBezTo>
                  <a:pt x="4884" y="5759"/>
                  <a:pt x="4917" y="5771"/>
                  <a:pt x="4952" y="5782"/>
                </a:cubicBezTo>
                <a:lnTo>
                  <a:pt x="4952" y="6820"/>
                </a:lnTo>
                <a:cubicBezTo>
                  <a:pt x="4866" y="6872"/>
                  <a:pt x="4778" y="6922"/>
                  <a:pt x="4686" y="6971"/>
                </a:cubicBezTo>
                <a:lnTo>
                  <a:pt x="4686" y="5777"/>
                </a:lnTo>
                <a:cubicBezTo>
                  <a:pt x="4690" y="5776"/>
                  <a:pt x="4695" y="5774"/>
                  <a:pt x="4699" y="5773"/>
                </a:cubicBezTo>
                <a:lnTo>
                  <a:pt x="4819" y="5733"/>
                </a:lnTo>
                <a:close/>
                <a:moveTo>
                  <a:pt x="6231" y="3180"/>
                </a:moveTo>
                <a:cubicBezTo>
                  <a:pt x="6307" y="3180"/>
                  <a:pt x="6383" y="3197"/>
                  <a:pt x="6452" y="3230"/>
                </a:cubicBezTo>
                <a:cubicBezTo>
                  <a:pt x="6474" y="3241"/>
                  <a:pt x="6498" y="3253"/>
                  <a:pt x="6523" y="3268"/>
                </a:cubicBezTo>
                <a:cubicBezTo>
                  <a:pt x="6563" y="3290"/>
                  <a:pt x="6609" y="3315"/>
                  <a:pt x="6660" y="3335"/>
                </a:cubicBezTo>
                <a:cubicBezTo>
                  <a:pt x="6712" y="3354"/>
                  <a:pt x="6764" y="3366"/>
                  <a:pt x="6811" y="3376"/>
                </a:cubicBezTo>
                <a:cubicBezTo>
                  <a:pt x="6833" y="3381"/>
                  <a:pt x="6855" y="3385"/>
                  <a:pt x="6876" y="3391"/>
                </a:cubicBezTo>
                <a:cubicBezTo>
                  <a:pt x="6991" y="3421"/>
                  <a:pt x="7099" y="3484"/>
                  <a:pt x="7188" y="3572"/>
                </a:cubicBezTo>
                <a:cubicBezTo>
                  <a:pt x="7290" y="3673"/>
                  <a:pt x="7361" y="3802"/>
                  <a:pt x="7387" y="3934"/>
                </a:cubicBezTo>
                <a:cubicBezTo>
                  <a:pt x="7437" y="4189"/>
                  <a:pt x="7327" y="4475"/>
                  <a:pt x="7119" y="4631"/>
                </a:cubicBezTo>
                <a:cubicBezTo>
                  <a:pt x="6991" y="4728"/>
                  <a:pt x="6824" y="4783"/>
                  <a:pt x="6663" y="4836"/>
                </a:cubicBezTo>
                <a:lnTo>
                  <a:pt x="4610" y="5513"/>
                </a:lnTo>
                <a:cubicBezTo>
                  <a:pt x="4440" y="5568"/>
                  <a:pt x="4228" y="5638"/>
                  <a:pt x="4076" y="5799"/>
                </a:cubicBezTo>
                <a:cubicBezTo>
                  <a:pt x="3844" y="6043"/>
                  <a:pt x="3830" y="6455"/>
                  <a:pt x="4046" y="6715"/>
                </a:cubicBezTo>
                <a:cubicBezTo>
                  <a:pt x="4146" y="6835"/>
                  <a:pt x="4278" y="6911"/>
                  <a:pt x="4393" y="6978"/>
                </a:cubicBezTo>
                <a:cubicBezTo>
                  <a:pt x="4396" y="6980"/>
                  <a:pt x="4398" y="6981"/>
                  <a:pt x="4401" y="6982"/>
                </a:cubicBezTo>
                <a:lnTo>
                  <a:pt x="4401" y="7116"/>
                </a:lnTo>
                <a:cubicBezTo>
                  <a:pt x="4355" y="7143"/>
                  <a:pt x="4310" y="7170"/>
                  <a:pt x="4264" y="7197"/>
                </a:cubicBezTo>
                <a:cubicBezTo>
                  <a:pt x="4232" y="7178"/>
                  <a:pt x="4201" y="7158"/>
                  <a:pt x="4171" y="7139"/>
                </a:cubicBezTo>
                <a:cubicBezTo>
                  <a:pt x="3848" y="6923"/>
                  <a:pt x="3674" y="6665"/>
                  <a:pt x="3654" y="6373"/>
                </a:cubicBezTo>
                <a:cubicBezTo>
                  <a:pt x="3631" y="6025"/>
                  <a:pt x="3747" y="5731"/>
                  <a:pt x="3983" y="5542"/>
                </a:cubicBezTo>
                <a:cubicBezTo>
                  <a:pt x="4157" y="5402"/>
                  <a:pt x="4385" y="5327"/>
                  <a:pt x="4605" y="5254"/>
                </a:cubicBezTo>
                <a:lnTo>
                  <a:pt x="6713" y="4556"/>
                </a:lnTo>
                <a:cubicBezTo>
                  <a:pt x="6794" y="4530"/>
                  <a:pt x="6896" y="4496"/>
                  <a:pt x="6981" y="4426"/>
                </a:cubicBezTo>
                <a:cubicBezTo>
                  <a:pt x="7120" y="4311"/>
                  <a:pt x="7183" y="4119"/>
                  <a:pt x="7138" y="3949"/>
                </a:cubicBezTo>
                <a:cubicBezTo>
                  <a:pt x="7089" y="3770"/>
                  <a:pt x="6930" y="3635"/>
                  <a:pt x="6748" y="3622"/>
                </a:cubicBezTo>
                <a:cubicBezTo>
                  <a:pt x="6736" y="3621"/>
                  <a:pt x="6723" y="3620"/>
                  <a:pt x="6711" y="3620"/>
                </a:cubicBezTo>
                <a:cubicBezTo>
                  <a:pt x="6615" y="3620"/>
                  <a:pt x="6530" y="3651"/>
                  <a:pt x="6453" y="3678"/>
                </a:cubicBezTo>
                <a:cubicBezTo>
                  <a:pt x="6429" y="3686"/>
                  <a:pt x="6408" y="3695"/>
                  <a:pt x="6385" y="3702"/>
                </a:cubicBezTo>
                <a:cubicBezTo>
                  <a:pt x="6323" y="3721"/>
                  <a:pt x="6262" y="3731"/>
                  <a:pt x="6205" y="3731"/>
                </a:cubicBezTo>
                <a:cubicBezTo>
                  <a:pt x="6140" y="3731"/>
                  <a:pt x="6079" y="3719"/>
                  <a:pt x="6027" y="3695"/>
                </a:cubicBezTo>
                <a:cubicBezTo>
                  <a:pt x="5928" y="3648"/>
                  <a:pt x="5858" y="3549"/>
                  <a:pt x="5861" y="3456"/>
                </a:cubicBezTo>
                <a:cubicBezTo>
                  <a:pt x="5863" y="3347"/>
                  <a:pt x="5977" y="3212"/>
                  <a:pt x="6158" y="3186"/>
                </a:cubicBezTo>
                <a:cubicBezTo>
                  <a:pt x="6182" y="3182"/>
                  <a:pt x="6206" y="3180"/>
                  <a:pt x="6231" y="3180"/>
                </a:cubicBezTo>
                <a:close/>
                <a:moveTo>
                  <a:pt x="5561" y="5497"/>
                </a:moveTo>
                <a:cubicBezTo>
                  <a:pt x="5678" y="5581"/>
                  <a:pt x="5768" y="5672"/>
                  <a:pt x="5834" y="5778"/>
                </a:cubicBezTo>
                <a:cubicBezTo>
                  <a:pt x="5962" y="5984"/>
                  <a:pt x="5991" y="6258"/>
                  <a:pt x="5913" y="6512"/>
                </a:cubicBezTo>
                <a:cubicBezTo>
                  <a:pt x="5891" y="6583"/>
                  <a:pt x="5862" y="6651"/>
                  <a:pt x="5825" y="6713"/>
                </a:cubicBezTo>
                <a:cubicBezTo>
                  <a:pt x="5614" y="7071"/>
                  <a:pt x="5203" y="7273"/>
                  <a:pt x="4806" y="7470"/>
                </a:cubicBezTo>
                <a:cubicBezTo>
                  <a:pt x="4723" y="7510"/>
                  <a:pt x="4638" y="7553"/>
                  <a:pt x="4554" y="7596"/>
                </a:cubicBezTo>
                <a:cubicBezTo>
                  <a:pt x="4308" y="7725"/>
                  <a:pt x="4039" y="7896"/>
                  <a:pt x="3920" y="8185"/>
                </a:cubicBezTo>
                <a:cubicBezTo>
                  <a:pt x="3843" y="8370"/>
                  <a:pt x="3844" y="8565"/>
                  <a:pt x="3876" y="8760"/>
                </a:cubicBezTo>
                <a:cubicBezTo>
                  <a:pt x="3796" y="8673"/>
                  <a:pt x="3742" y="8557"/>
                  <a:pt x="3731" y="8430"/>
                </a:cubicBezTo>
                <a:cubicBezTo>
                  <a:pt x="3712" y="8218"/>
                  <a:pt x="3803" y="7982"/>
                  <a:pt x="3980" y="7784"/>
                </a:cubicBezTo>
                <a:cubicBezTo>
                  <a:pt x="4152" y="7589"/>
                  <a:pt x="4384" y="7448"/>
                  <a:pt x="4608" y="7324"/>
                </a:cubicBezTo>
                <a:cubicBezTo>
                  <a:pt x="4656" y="7297"/>
                  <a:pt x="4705" y="7271"/>
                  <a:pt x="4753" y="7245"/>
                </a:cubicBezTo>
                <a:cubicBezTo>
                  <a:pt x="4949" y="7139"/>
                  <a:pt x="5152" y="7029"/>
                  <a:pt x="5337" y="6889"/>
                </a:cubicBezTo>
                <a:cubicBezTo>
                  <a:pt x="5443" y="6809"/>
                  <a:pt x="5574" y="6697"/>
                  <a:pt x="5650" y="6534"/>
                </a:cubicBezTo>
                <a:cubicBezTo>
                  <a:pt x="5772" y="6271"/>
                  <a:pt x="5702" y="5940"/>
                  <a:pt x="5482" y="5745"/>
                </a:cubicBezTo>
                <a:cubicBezTo>
                  <a:pt x="5411" y="5683"/>
                  <a:pt x="5329" y="5636"/>
                  <a:pt x="5247" y="5601"/>
                </a:cubicBezTo>
                <a:lnTo>
                  <a:pt x="5561" y="5497"/>
                </a:lnTo>
                <a:close/>
                <a:moveTo>
                  <a:pt x="5305" y="7530"/>
                </a:moveTo>
                <a:cubicBezTo>
                  <a:pt x="5416" y="7607"/>
                  <a:pt x="5505" y="7681"/>
                  <a:pt x="5581" y="7759"/>
                </a:cubicBezTo>
                <a:cubicBezTo>
                  <a:pt x="5776" y="7959"/>
                  <a:pt x="5882" y="8201"/>
                  <a:pt x="5871" y="8419"/>
                </a:cubicBezTo>
                <a:cubicBezTo>
                  <a:pt x="5864" y="8551"/>
                  <a:pt x="5806" y="8675"/>
                  <a:pt x="5723" y="8766"/>
                </a:cubicBezTo>
                <a:cubicBezTo>
                  <a:pt x="5751" y="8585"/>
                  <a:pt x="5753" y="8383"/>
                  <a:pt x="5674" y="8195"/>
                </a:cubicBezTo>
                <a:cubicBezTo>
                  <a:pt x="5596" y="8008"/>
                  <a:pt x="5447" y="7845"/>
                  <a:pt x="5219" y="7699"/>
                </a:cubicBezTo>
                <a:lnTo>
                  <a:pt x="5219" y="7576"/>
                </a:lnTo>
                <a:cubicBezTo>
                  <a:pt x="5248" y="7560"/>
                  <a:pt x="5276" y="7545"/>
                  <a:pt x="5305" y="7530"/>
                </a:cubicBezTo>
                <a:close/>
                <a:moveTo>
                  <a:pt x="4952" y="7704"/>
                </a:moveTo>
                <a:lnTo>
                  <a:pt x="4952" y="9352"/>
                </a:lnTo>
                <a:cubicBezTo>
                  <a:pt x="4952" y="9425"/>
                  <a:pt x="4893" y="9485"/>
                  <a:pt x="4819" y="9485"/>
                </a:cubicBezTo>
                <a:cubicBezTo>
                  <a:pt x="4805" y="9485"/>
                  <a:pt x="4791" y="9483"/>
                  <a:pt x="4777" y="9478"/>
                </a:cubicBezTo>
                <a:cubicBezTo>
                  <a:pt x="4722" y="9462"/>
                  <a:pt x="4686" y="9408"/>
                  <a:pt x="4686" y="9351"/>
                </a:cubicBezTo>
                <a:lnTo>
                  <a:pt x="4686" y="7838"/>
                </a:lnTo>
                <a:cubicBezTo>
                  <a:pt x="4769" y="7795"/>
                  <a:pt x="4858" y="7751"/>
                  <a:pt x="4943" y="7710"/>
                </a:cubicBezTo>
                <a:cubicBezTo>
                  <a:pt x="4946" y="7707"/>
                  <a:pt x="4949" y="7706"/>
                  <a:pt x="4952" y="7704"/>
                </a:cubicBezTo>
                <a:close/>
                <a:moveTo>
                  <a:pt x="4821" y="0"/>
                </a:moveTo>
                <a:cubicBezTo>
                  <a:pt x="4396" y="0"/>
                  <a:pt x="4051" y="345"/>
                  <a:pt x="4051" y="769"/>
                </a:cubicBezTo>
                <a:cubicBezTo>
                  <a:pt x="4051" y="1032"/>
                  <a:pt x="4182" y="1272"/>
                  <a:pt x="4401" y="1413"/>
                </a:cubicBezTo>
                <a:lnTo>
                  <a:pt x="4401" y="1695"/>
                </a:lnTo>
                <a:cubicBezTo>
                  <a:pt x="4088" y="1489"/>
                  <a:pt x="3721" y="1380"/>
                  <a:pt x="3350" y="1380"/>
                </a:cubicBezTo>
                <a:cubicBezTo>
                  <a:pt x="3182" y="1380"/>
                  <a:pt x="3013" y="1402"/>
                  <a:pt x="2848" y="1448"/>
                </a:cubicBezTo>
                <a:cubicBezTo>
                  <a:pt x="2121" y="1647"/>
                  <a:pt x="1369" y="1748"/>
                  <a:pt x="616" y="1748"/>
                </a:cubicBezTo>
                <a:lnTo>
                  <a:pt x="327" y="1748"/>
                </a:lnTo>
                <a:cubicBezTo>
                  <a:pt x="280" y="1748"/>
                  <a:pt x="236" y="1761"/>
                  <a:pt x="198" y="1787"/>
                </a:cubicBezTo>
                <a:cubicBezTo>
                  <a:pt x="8" y="1916"/>
                  <a:pt x="1" y="2152"/>
                  <a:pt x="137" y="2288"/>
                </a:cubicBezTo>
                <a:lnTo>
                  <a:pt x="422" y="2572"/>
                </a:lnTo>
                <a:cubicBezTo>
                  <a:pt x="541" y="2690"/>
                  <a:pt x="700" y="2756"/>
                  <a:pt x="867" y="2756"/>
                </a:cubicBezTo>
                <a:lnTo>
                  <a:pt x="1184" y="2756"/>
                </a:lnTo>
                <a:cubicBezTo>
                  <a:pt x="1184" y="2756"/>
                  <a:pt x="1508" y="2828"/>
                  <a:pt x="1627" y="2946"/>
                </a:cubicBezTo>
                <a:cubicBezTo>
                  <a:pt x="1798" y="3118"/>
                  <a:pt x="2027" y="3212"/>
                  <a:pt x="2270" y="3212"/>
                </a:cubicBezTo>
                <a:lnTo>
                  <a:pt x="2414" y="3212"/>
                </a:lnTo>
                <a:cubicBezTo>
                  <a:pt x="2329" y="3266"/>
                  <a:pt x="2257" y="3325"/>
                  <a:pt x="2195" y="3395"/>
                </a:cubicBezTo>
                <a:cubicBezTo>
                  <a:pt x="2016" y="3596"/>
                  <a:pt x="1923" y="3831"/>
                  <a:pt x="1925" y="4075"/>
                </a:cubicBezTo>
                <a:cubicBezTo>
                  <a:pt x="1927" y="4349"/>
                  <a:pt x="2050" y="4620"/>
                  <a:pt x="2256" y="4800"/>
                </a:cubicBezTo>
                <a:cubicBezTo>
                  <a:pt x="2433" y="4955"/>
                  <a:pt x="2650" y="5035"/>
                  <a:pt x="2859" y="5102"/>
                </a:cubicBezTo>
                <a:cubicBezTo>
                  <a:pt x="2873" y="5108"/>
                  <a:pt x="2887" y="5110"/>
                  <a:pt x="2903" y="5110"/>
                </a:cubicBezTo>
                <a:cubicBezTo>
                  <a:pt x="2962" y="5110"/>
                  <a:pt x="3018" y="5072"/>
                  <a:pt x="3039" y="5012"/>
                </a:cubicBezTo>
                <a:cubicBezTo>
                  <a:pt x="3062" y="4937"/>
                  <a:pt x="3022" y="4857"/>
                  <a:pt x="2947" y="4832"/>
                </a:cubicBezTo>
                <a:cubicBezTo>
                  <a:pt x="2767" y="4772"/>
                  <a:pt x="2580" y="4706"/>
                  <a:pt x="2444" y="4586"/>
                </a:cubicBezTo>
                <a:cubicBezTo>
                  <a:pt x="2299" y="4459"/>
                  <a:pt x="2212" y="4266"/>
                  <a:pt x="2210" y="4073"/>
                </a:cubicBezTo>
                <a:cubicBezTo>
                  <a:pt x="2209" y="3901"/>
                  <a:pt x="2278" y="3733"/>
                  <a:pt x="2409" y="3585"/>
                </a:cubicBezTo>
                <a:cubicBezTo>
                  <a:pt x="2467" y="3519"/>
                  <a:pt x="2540" y="3464"/>
                  <a:pt x="2630" y="3418"/>
                </a:cubicBezTo>
                <a:cubicBezTo>
                  <a:pt x="2695" y="3384"/>
                  <a:pt x="2764" y="3359"/>
                  <a:pt x="2836" y="3333"/>
                </a:cubicBezTo>
                <a:cubicBezTo>
                  <a:pt x="2876" y="3318"/>
                  <a:pt x="2916" y="3304"/>
                  <a:pt x="2958" y="3287"/>
                </a:cubicBezTo>
                <a:cubicBezTo>
                  <a:pt x="3088" y="3234"/>
                  <a:pt x="3236" y="3184"/>
                  <a:pt x="3379" y="3184"/>
                </a:cubicBezTo>
                <a:cubicBezTo>
                  <a:pt x="3411" y="3184"/>
                  <a:pt x="3442" y="3186"/>
                  <a:pt x="3474" y="3192"/>
                </a:cubicBezTo>
                <a:cubicBezTo>
                  <a:pt x="3605" y="3215"/>
                  <a:pt x="3748" y="3323"/>
                  <a:pt x="3749" y="3456"/>
                </a:cubicBezTo>
                <a:cubicBezTo>
                  <a:pt x="3750" y="3536"/>
                  <a:pt x="3698" y="3623"/>
                  <a:pt x="3618" y="3670"/>
                </a:cubicBezTo>
                <a:cubicBezTo>
                  <a:pt x="3562" y="3703"/>
                  <a:pt x="3493" y="3719"/>
                  <a:pt x="3419" y="3719"/>
                </a:cubicBezTo>
                <a:cubicBezTo>
                  <a:pt x="3386" y="3719"/>
                  <a:pt x="3352" y="3716"/>
                  <a:pt x="3317" y="3709"/>
                </a:cubicBezTo>
                <a:cubicBezTo>
                  <a:pt x="3277" y="3702"/>
                  <a:pt x="3234" y="3688"/>
                  <a:pt x="3189" y="3675"/>
                </a:cubicBezTo>
                <a:cubicBezTo>
                  <a:pt x="3102" y="3649"/>
                  <a:pt x="3006" y="3621"/>
                  <a:pt x="2905" y="3621"/>
                </a:cubicBezTo>
                <a:cubicBezTo>
                  <a:pt x="2860" y="3621"/>
                  <a:pt x="2815" y="3626"/>
                  <a:pt x="2768" y="3640"/>
                </a:cubicBezTo>
                <a:cubicBezTo>
                  <a:pt x="2629" y="3681"/>
                  <a:pt x="2521" y="3797"/>
                  <a:pt x="2480" y="3951"/>
                </a:cubicBezTo>
                <a:cubicBezTo>
                  <a:pt x="2438" y="4104"/>
                  <a:pt x="2472" y="4258"/>
                  <a:pt x="2571" y="4364"/>
                </a:cubicBezTo>
                <a:cubicBezTo>
                  <a:pt x="2661" y="4462"/>
                  <a:pt x="2786" y="4506"/>
                  <a:pt x="2876" y="4538"/>
                </a:cubicBezTo>
                <a:cubicBezTo>
                  <a:pt x="3367" y="4711"/>
                  <a:pt x="3865" y="4877"/>
                  <a:pt x="4362" y="5034"/>
                </a:cubicBezTo>
                <a:cubicBezTo>
                  <a:pt x="4246" y="5074"/>
                  <a:pt x="4127" y="5120"/>
                  <a:pt x="4012" y="5181"/>
                </a:cubicBezTo>
                <a:cubicBezTo>
                  <a:pt x="3847" y="5126"/>
                  <a:pt x="3682" y="5072"/>
                  <a:pt x="3517" y="5017"/>
                </a:cubicBezTo>
                <a:cubicBezTo>
                  <a:pt x="3502" y="5012"/>
                  <a:pt x="3487" y="5010"/>
                  <a:pt x="3472" y="5010"/>
                </a:cubicBezTo>
                <a:cubicBezTo>
                  <a:pt x="3412" y="5010"/>
                  <a:pt x="3356" y="5048"/>
                  <a:pt x="3337" y="5109"/>
                </a:cubicBezTo>
                <a:cubicBezTo>
                  <a:pt x="3312" y="5183"/>
                  <a:pt x="3352" y="5264"/>
                  <a:pt x="3427" y="5289"/>
                </a:cubicBezTo>
                <a:cubicBezTo>
                  <a:pt x="3526" y="5321"/>
                  <a:pt x="3625" y="5353"/>
                  <a:pt x="3723" y="5385"/>
                </a:cubicBezTo>
                <a:cubicBezTo>
                  <a:pt x="3464" y="5633"/>
                  <a:pt x="3337" y="5986"/>
                  <a:pt x="3365" y="6392"/>
                </a:cubicBezTo>
                <a:cubicBezTo>
                  <a:pt x="3390" y="6771"/>
                  <a:pt x="3611" y="7110"/>
                  <a:pt x="4004" y="7373"/>
                </a:cubicBezTo>
                <a:cubicBezTo>
                  <a:pt x="3920" y="7439"/>
                  <a:pt x="3840" y="7512"/>
                  <a:pt x="3767" y="7593"/>
                </a:cubicBezTo>
                <a:cubicBezTo>
                  <a:pt x="3537" y="7850"/>
                  <a:pt x="3421" y="8165"/>
                  <a:pt x="3447" y="8456"/>
                </a:cubicBezTo>
                <a:cubicBezTo>
                  <a:pt x="3479" y="8814"/>
                  <a:pt x="3736" y="9116"/>
                  <a:pt x="4059" y="9177"/>
                </a:cubicBezTo>
                <a:cubicBezTo>
                  <a:pt x="4068" y="9178"/>
                  <a:pt x="4076" y="9179"/>
                  <a:pt x="4085" y="9179"/>
                </a:cubicBezTo>
                <a:cubicBezTo>
                  <a:pt x="4125" y="9179"/>
                  <a:pt x="4163" y="9163"/>
                  <a:pt x="4189" y="9133"/>
                </a:cubicBezTo>
                <a:cubicBezTo>
                  <a:pt x="4223" y="9097"/>
                  <a:pt x="4236" y="9046"/>
                  <a:pt x="4222" y="8999"/>
                </a:cubicBezTo>
                <a:cubicBezTo>
                  <a:pt x="4153" y="8743"/>
                  <a:pt x="4099" y="8497"/>
                  <a:pt x="4183" y="8294"/>
                </a:cubicBezTo>
                <a:cubicBezTo>
                  <a:pt x="4226" y="8190"/>
                  <a:pt x="4401" y="8031"/>
                  <a:pt x="4401" y="8031"/>
                </a:cubicBezTo>
                <a:lnTo>
                  <a:pt x="4401" y="9339"/>
                </a:lnTo>
                <a:cubicBezTo>
                  <a:pt x="4401" y="9339"/>
                  <a:pt x="4582" y="9755"/>
                  <a:pt x="4812" y="9755"/>
                </a:cubicBezTo>
                <a:cubicBezTo>
                  <a:pt x="5041" y="9755"/>
                  <a:pt x="5228" y="9568"/>
                  <a:pt x="5237" y="9339"/>
                </a:cubicBezTo>
                <a:lnTo>
                  <a:pt x="5237" y="8054"/>
                </a:lnTo>
                <a:cubicBezTo>
                  <a:pt x="5320" y="8133"/>
                  <a:pt x="5382" y="8217"/>
                  <a:pt x="5419" y="8305"/>
                </a:cubicBezTo>
                <a:cubicBezTo>
                  <a:pt x="5513" y="8529"/>
                  <a:pt x="5442" y="8806"/>
                  <a:pt x="5380" y="8995"/>
                </a:cubicBezTo>
                <a:cubicBezTo>
                  <a:pt x="5365" y="9041"/>
                  <a:pt x="5375" y="9094"/>
                  <a:pt x="5407" y="9131"/>
                </a:cubicBezTo>
                <a:cubicBezTo>
                  <a:pt x="5434" y="9164"/>
                  <a:pt x="5474" y="9182"/>
                  <a:pt x="5516" y="9182"/>
                </a:cubicBezTo>
                <a:cubicBezTo>
                  <a:pt x="5522" y="9182"/>
                  <a:pt x="5529" y="9181"/>
                  <a:pt x="5537" y="9180"/>
                </a:cubicBezTo>
                <a:cubicBezTo>
                  <a:pt x="5875" y="9131"/>
                  <a:pt x="6144" y="8810"/>
                  <a:pt x="6165" y="8435"/>
                </a:cubicBezTo>
                <a:cubicBezTo>
                  <a:pt x="6180" y="8136"/>
                  <a:pt x="6045" y="7817"/>
                  <a:pt x="5795" y="7559"/>
                </a:cubicBezTo>
                <a:cubicBezTo>
                  <a:pt x="5730" y="7494"/>
                  <a:pt x="5659" y="7431"/>
                  <a:pt x="5577" y="7368"/>
                </a:cubicBezTo>
                <a:cubicBezTo>
                  <a:pt x="5772" y="7233"/>
                  <a:pt x="5945" y="7072"/>
                  <a:pt x="6070" y="6859"/>
                </a:cubicBezTo>
                <a:cubicBezTo>
                  <a:pt x="6119" y="6778"/>
                  <a:pt x="6158" y="6689"/>
                  <a:pt x="6185" y="6598"/>
                </a:cubicBezTo>
                <a:cubicBezTo>
                  <a:pt x="6288" y="6266"/>
                  <a:pt x="6247" y="5903"/>
                  <a:pt x="6076" y="5628"/>
                </a:cubicBezTo>
                <a:cubicBezTo>
                  <a:pt x="6023" y="5542"/>
                  <a:pt x="5959" y="5464"/>
                  <a:pt x="5882" y="5392"/>
                </a:cubicBezTo>
                <a:lnTo>
                  <a:pt x="6747" y="5108"/>
                </a:lnTo>
                <a:cubicBezTo>
                  <a:pt x="6922" y="5050"/>
                  <a:pt x="7119" y="4985"/>
                  <a:pt x="7286" y="4860"/>
                </a:cubicBezTo>
                <a:cubicBezTo>
                  <a:pt x="7582" y="4638"/>
                  <a:pt x="7733" y="4244"/>
                  <a:pt x="7662" y="3880"/>
                </a:cubicBezTo>
                <a:cubicBezTo>
                  <a:pt x="7625" y="3692"/>
                  <a:pt x="7526" y="3511"/>
                  <a:pt x="7384" y="3370"/>
                </a:cubicBezTo>
                <a:cubicBezTo>
                  <a:pt x="7322" y="3308"/>
                  <a:pt x="7253" y="3255"/>
                  <a:pt x="7179" y="3212"/>
                </a:cubicBezTo>
                <a:lnTo>
                  <a:pt x="7355" y="3212"/>
                </a:lnTo>
                <a:cubicBezTo>
                  <a:pt x="7356" y="3212"/>
                  <a:pt x="7357" y="3212"/>
                  <a:pt x="7359" y="3212"/>
                </a:cubicBezTo>
                <a:cubicBezTo>
                  <a:pt x="7601" y="3212"/>
                  <a:pt x="7828" y="3118"/>
                  <a:pt x="7999" y="2947"/>
                </a:cubicBezTo>
                <a:cubicBezTo>
                  <a:pt x="8117" y="2829"/>
                  <a:pt x="8441" y="2756"/>
                  <a:pt x="8441" y="2756"/>
                </a:cubicBezTo>
                <a:lnTo>
                  <a:pt x="8624" y="2756"/>
                </a:lnTo>
                <a:cubicBezTo>
                  <a:pt x="8866" y="2756"/>
                  <a:pt x="9097" y="2660"/>
                  <a:pt x="9268" y="2489"/>
                </a:cubicBezTo>
                <a:lnTo>
                  <a:pt x="9469" y="2288"/>
                </a:lnTo>
                <a:cubicBezTo>
                  <a:pt x="9560" y="2196"/>
                  <a:pt x="9587" y="2061"/>
                  <a:pt x="9538" y="1942"/>
                </a:cubicBezTo>
                <a:cubicBezTo>
                  <a:pt x="9489" y="1824"/>
                  <a:pt x="9375" y="1747"/>
                  <a:pt x="9246" y="1747"/>
                </a:cubicBezTo>
                <a:lnTo>
                  <a:pt x="8992" y="1747"/>
                </a:lnTo>
                <a:cubicBezTo>
                  <a:pt x="8601" y="1747"/>
                  <a:pt x="8206" y="1719"/>
                  <a:pt x="7820" y="1665"/>
                </a:cubicBezTo>
                <a:cubicBezTo>
                  <a:pt x="7813" y="1664"/>
                  <a:pt x="7806" y="1663"/>
                  <a:pt x="7800" y="1663"/>
                </a:cubicBezTo>
                <a:cubicBezTo>
                  <a:pt x="7719" y="1663"/>
                  <a:pt x="7651" y="1730"/>
                  <a:pt x="7657" y="1818"/>
                </a:cubicBezTo>
                <a:cubicBezTo>
                  <a:pt x="7662" y="1885"/>
                  <a:pt x="7717" y="1938"/>
                  <a:pt x="7784" y="1948"/>
                </a:cubicBezTo>
                <a:cubicBezTo>
                  <a:pt x="8183" y="2004"/>
                  <a:pt x="8589" y="2033"/>
                  <a:pt x="8992" y="2033"/>
                </a:cubicBezTo>
                <a:lnTo>
                  <a:pt x="9247" y="2033"/>
                </a:lnTo>
                <a:cubicBezTo>
                  <a:pt x="9252" y="2033"/>
                  <a:pt x="9268" y="2033"/>
                  <a:pt x="9275" y="2051"/>
                </a:cubicBezTo>
                <a:cubicBezTo>
                  <a:pt x="9283" y="2070"/>
                  <a:pt x="9273" y="2081"/>
                  <a:pt x="9269" y="2084"/>
                </a:cubicBezTo>
                <a:lnTo>
                  <a:pt x="9066" y="2287"/>
                </a:lnTo>
                <a:cubicBezTo>
                  <a:pt x="8949" y="2404"/>
                  <a:pt x="8789" y="2470"/>
                  <a:pt x="8624" y="2470"/>
                </a:cubicBezTo>
                <a:lnTo>
                  <a:pt x="8443" y="2470"/>
                </a:lnTo>
                <a:cubicBezTo>
                  <a:pt x="8202" y="2470"/>
                  <a:pt x="7969" y="2564"/>
                  <a:pt x="7799" y="2737"/>
                </a:cubicBezTo>
                <a:cubicBezTo>
                  <a:pt x="7680" y="2860"/>
                  <a:pt x="7518" y="2926"/>
                  <a:pt x="7347" y="2926"/>
                </a:cubicBezTo>
                <a:lnTo>
                  <a:pt x="6981" y="2926"/>
                </a:lnTo>
                <a:cubicBezTo>
                  <a:pt x="6860" y="2926"/>
                  <a:pt x="6739" y="2952"/>
                  <a:pt x="6627" y="2999"/>
                </a:cubicBezTo>
                <a:cubicBezTo>
                  <a:pt x="6608" y="2990"/>
                  <a:pt x="6591" y="2980"/>
                  <a:pt x="6571" y="2971"/>
                </a:cubicBezTo>
                <a:cubicBezTo>
                  <a:pt x="6465" y="2921"/>
                  <a:pt x="6346" y="2895"/>
                  <a:pt x="6228" y="2895"/>
                </a:cubicBezTo>
                <a:cubicBezTo>
                  <a:pt x="6191" y="2895"/>
                  <a:pt x="6153" y="2898"/>
                  <a:pt x="6117" y="2903"/>
                </a:cubicBezTo>
                <a:cubicBezTo>
                  <a:pt x="5983" y="2922"/>
                  <a:pt x="5854" y="2983"/>
                  <a:pt x="5756" y="3074"/>
                </a:cubicBezTo>
                <a:cubicBezTo>
                  <a:pt x="5644" y="3177"/>
                  <a:pt x="5581" y="3309"/>
                  <a:pt x="5578" y="3447"/>
                </a:cubicBezTo>
                <a:cubicBezTo>
                  <a:pt x="5578" y="3457"/>
                  <a:pt x="5578" y="3467"/>
                  <a:pt x="5579" y="3478"/>
                </a:cubicBezTo>
                <a:lnTo>
                  <a:pt x="5237" y="3478"/>
                </a:lnTo>
                <a:lnTo>
                  <a:pt x="5237" y="2054"/>
                </a:lnTo>
                <a:cubicBezTo>
                  <a:pt x="5238" y="2053"/>
                  <a:pt x="5239" y="2052"/>
                  <a:pt x="5240" y="2052"/>
                </a:cubicBezTo>
                <a:cubicBezTo>
                  <a:pt x="5536" y="1800"/>
                  <a:pt x="5909" y="1666"/>
                  <a:pt x="6289" y="1666"/>
                </a:cubicBezTo>
                <a:cubicBezTo>
                  <a:pt x="6431" y="1666"/>
                  <a:pt x="6575" y="1685"/>
                  <a:pt x="6716" y="1723"/>
                </a:cubicBezTo>
                <a:cubicBezTo>
                  <a:pt x="6885" y="1769"/>
                  <a:pt x="7057" y="1811"/>
                  <a:pt x="7228" y="1847"/>
                </a:cubicBezTo>
                <a:cubicBezTo>
                  <a:pt x="7238" y="1849"/>
                  <a:pt x="7249" y="1850"/>
                  <a:pt x="7259" y="1850"/>
                </a:cubicBezTo>
                <a:cubicBezTo>
                  <a:pt x="7356" y="1850"/>
                  <a:pt x="7439" y="1750"/>
                  <a:pt x="7384" y="1630"/>
                </a:cubicBezTo>
                <a:cubicBezTo>
                  <a:pt x="7370" y="1600"/>
                  <a:pt x="7343" y="1578"/>
                  <a:pt x="7312" y="1572"/>
                </a:cubicBezTo>
                <a:cubicBezTo>
                  <a:pt x="7138" y="1536"/>
                  <a:pt x="6963" y="1494"/>
                  <a:pt x="6792" y="1448"/>
                </a:cubicBezTo>
                <a:cubicBezTo>
                  <a:pt x="6626" y="1402"/>
                  <a:pt x="6456" y="1380"/>
                  <a:pt x="6288" y="1380"/>
                </a:cubicBezTo>
                <a:cubicBezTo>
                  <a:pt x="5916" y="1380"/>
                  <a:pt x="5550" y="1489"/>
                  <a:pt x="5237" y="1696"/>
                </a:cubicBezTo>
                <a:lnTo>
                  <a:pt x="5237" y="1414"/>
                </a:lnTo>
                <a:cubicBezTo>
                  <a:pt x="5579" y="1196"/>
                  <a:pt x="5711" y="736"/>
                  <a:pt x="5458" y="315"/>
                </a:cubicBezTo>
                <a:cubicBezTo>
                  <a:pt x="5414" y="241"/>
                  <a:pt x="5352" y="179"/>
                  <a:pt x="5278" y="135"/>
                </a:cubicBezTo>
                <a:cubicBezTo>
                  <a:pt x="5124" y="42"/>
                  <a:pt x="4968" y="0"/>
                  <a:pt x="4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43" name="Google Shape;1143;p59"/>
          <p:cNvGrpSpPr/>
          <p:nvPr/>
        </p:nvGrpSpPr>
        <p:grpSpPr>
          <a:xfrm>
            <a:off x="2730037" y="3525745"/>
            <a:ext cx="269520" cy="226422"/>
            <a:chOff x="5385125" y="2162775"/>
            <a:chExt cx="243425" cy="204500"/>
          </a:xfrm>
        </p:grpSpPr>
        <p:sp>
          <p:nvSpPr>
            <p:cNvPr id="1144" name="Google Shape;1144;p59"/>
            <p:cNvSpPr/>
            <p:nvPr/>
          </p:nvSpPr>
          <p:spPr>
            <a:xfrm>
              <a:off x="5385125" y="2162775"/>
              <a:ext cx="243425" cy="204500"/>
            </a:xfrm>
            <a:custGeom>
              <a:avLst/>
              <a:gdLst/>
              <a:ahLst/>
              <a:cxnLst/>
              <a:rect l="l" t="t" r="r" b="b"/>
              <a:pathLst>
                <a:path w="9737" h="8180" extrusionOk="0">
                  <a:moveTo>
                    <a:pt x="2228" y="1199"/>
                  </a:moveTo>
                  <a:cubicBezTo>
                    <a:pt x="2257" y="1199"/>
                    <a:pt x="2282" y="1224"/>
                    <a:pt x="2282" y="1253"/>
                  </a:cubicBezTo>
                  <a:lnTo>
                    <a:pt x="2282" y="1465"/>
                  </a:lnTo>
                  <a:lnTo>
                    <a:pt x="1445" y="1465"/>
                  </a:lnTo>
                  <a:lnTo>
                    <a:pt x="1445" y="1253"/>
                  </a:lnTo>
                  <a:cubicBezTo>
                    <a:pt x="1445" y="1224"/>
                    <a:pt x="1469" y="1199"/>
                    <a:pt x="1498" y="1199"/>
                  </a:cubicBezTo>
                  <a:close/>
                  <a:moveTo>
                    <a:pt x="5843" y="934"/>
                  </a:moveTo>
                  <a:cubicBezTo>
                    <a:pt x="5851" y="934"/>
                    <a:pt x="5857" y="939"/>
                    <a:pt x="5857" y="947"/>
                  </a:cubicBezTo>
                  <a:lnTo>
                    <a:pt x="5857" y="1465"/>
                  </a:lnTo>
                  <a:lnTo>
                    <a:pt x="3879" y="1465"/>
                  </a:lnTo>
                  <a:lnTo>
                    <a:pt x="3879" y="947"/>
                  </a:lnTo>
                  <a:cubicBezTo>
                    <a:pt x="3879" y="939"/>
                    <a:pt x="3885" y="934"/>
                    <a:pt x="3893" y="934"/>
                  </a:cubicBezTo>
                  <a:close/>
                  <a:moveTo>
                    <a:pt x="8200" y="1199"/>
                  </a:moveTo>
                  <a:cubicBezTo>
                    <a:pt x="8229" y="1199"/>
                    <a:pt x="8254" y="1224"/>
                    <a:pt x="8254" y="1253"/>
                  </a:cubicBezTo>
                  <a:lnTo>
                    <a:pt x="8254" y="1465"/>
                  </a:lnTo>
                  <a:lnTo>
                    <a:pt x="7417" y="1465"/>
                  </a:lnTo>
                  <a:lnTo>
                    <a:pt x="7417" y="1251"/>
                  </a:lnTo>
                  <a:cubicBezTo>
                    <a:pt x="7417" y="1223"/>
                    <a:pt x="7441" y="1199"/>
                    <a:pt x="7470" y="1199"/>
                  </a:cubicBezTo>
                  <a:close/>
                  <a:moveTo>
                    <a:pt x="1369" y="1751"/>
                  </a:moveTo>
                  <a:lnTo>
                    <a:pt x="1369" y="3140"/>
                  </a:lnTo>
                  <a:lnTo>
                    <a:pt x="285" y="3140"/>
                  </a:lnTo>
                  <a:lnTo>
                    <a:pt x="285" y="2086"/>
                  </a:lnTo>
                  <a:cubicBezTo>
                    <a:pt x="285" y="1901"/>
                    <a:pt x="435" y="1751"/>
                    <a:pt x="620" y="1751"/>
                  </a:cubicBezTo>
                  <a:close/>
                  <a:moveTo>
                    <a:pt x="9117" y="1751"/>
                  </a:moveTo>
                  <a:cubicBezTo>
                    <a:pt x="9301" y="1751"/>
                    <a:pt x="9452" y="1902"/>
                    <a:pt x="9452" y="2087"/>
                  </a:cubicBezTo>
                  <a:lnTo>
                    <a:pt x="9452" y="3140"/>
                  </a:lnTo>
                  <a:lnTo>
                    <a:pt x="8330" y="3140"/>
                  </a:lnTo>
                  <a:lnTo>
                    <a:pt x="8330" y="1751"/>
                  </a:lnTo>
                  <a:close/>
                  <a:moveTo>
                    <a:pt x="1369" y="3424"/>
                  </a:moveTo>
                  <a:lnTo>
                    <a:pt x="1369" y="7894"/>
                  </a:lnTo>
                  <a:lnTo>
                    <a:pt x="620" y="7894"/>
                  </a:lnTo>
                  <a:cubicBezTo>
                    <a:pt x="435" y="7894"/>
                    <a:pt x="285" y="7744"/>
                    <a:pt x="285" y="7559"/>
                  </a:cubicBezTo>
                  <a:lnTo>
                    <a:pt x="285" y="3424"/>
                  </a:lnTo>
                  <a:close/>
                  <a:moveTo>
                    <a:pt x="2072" y="1751"/>
                  </a:moveTo>
                  <a:lnTo>
                    <a:pt x="2072" y="7894"/>
                  </a:lnTo>
                  <a:lnTo>
                    <a:pt x="1654" y="7894"/>
                  </a:lnTo>
                  <a:lnTo>
                    <a:pt x="1654" y="1751"/>
                  </a:lnTo>
                  <a:close/>
                  <a:moveTo>
                    <a:pt x="7321" y="1751"/>
                  </a:moveTo>
                  <a:lnTo>
                    <a:pt x="7321" y="3140"/>
                  </a:lnTo>
                  <a:lnTo>
                    <a:pt x="3598" y="3140"/>
                  </a:lnTo>
                  <a:cubicBezTo>
                    <a:pt x="3525" y="3140"/>
                    <a:pt x="3460" y="3192"/>
                    <a:pt x="3451" y="3264"/>
                  </a:cubicBezTo>
                  <a:cubicBezTo>
                    <a:pt x="3441" y="3350"/>
                    <a:pt x="3508" y="3424"/>
                    <a:pt x="3593" y="3424"/>
                  </a:cubicBezTo>
                  <a:lnTo>
                    <a:pt x="7321" y="3424"/>
                  </a:lnTo>
                  <a:lnTo>
                    <a:pt x="7321" y="7894"/>
                  </a:lnTo>
                  <a:lnTo>
                    <a:pt x="2358" y="7894"/>
                  </a:lnTo>
                  <a:lnTo>
                    <a:pt x="2358" y="3424"/>
                  </a:lnTo>
                  <a:lnTo>
                    <a:pt x="3020" y="3424"/>
                  </a:lnTo>
                  <a:cubicBezTo>
                    <a:pt x="3093" y="3424"/>
                    <a:pt x="3158" y="3372"/>
                    <a:pt x="3168" y="3300"/>
                  </a:cubicBezTo>
                  <a:cubicBezTo>
                    <a:pt x="3178" y="3213"/>
                    <a:pt x="3111" y="3140"/>
                    <a:pt x="3026" y="3140"/>
                  </a:cubicBezTo>
                  <a:lnTo>
                    <a:pt x="2358" y="3140"/>
                  </a:lnTo>
                  <a:lnTo>
                    <a:pt x="2358" y="1751"/>
                  </a:lnTo>
                  <a:close/>
                  <a:moveTo>
                    <a:pt x="8044" y="1751"/>
                  </a:moveTo>
                  <a:lnTo>
                    <a:pt x="8044" y="7894"/>
                  </a:lnTo>
                  <a:lnTo>
                    <a:pt x="7626" y="7894"/>
                  </a:lnTo>
                  <a:lnTo>
                    <a:pt x="7626" y="1751"/>
                  </a:lnTo>
                  <a:close/>
                  <a:moveTo>
                    <a:pt x="9452" y="3424"/>
                  </a:moveTo>
                  <a:lnTo>
                    <a:pt x="9452" y="7559"/>
                  </a:lnTo>
                  <a:cubicBezTo>
                    <a:pt x="9452" y="7744"/>
                    <a:pt x="9302" y="7894"/>
                    <a:pt x="9116" y="7894"/>
                  </a:cubicBezTo>
                  <a:lnTo>
                    <a:pt x="8330" y="7894"/>
                  </a:lnTo>
                  <a:lnTo>
                    <a:pt x="8330" y="3424"/>
                  </a:lnTo>
                  <a:close/>
                  <a:moveTo>
                    <a:pt x="4143" y="1"/>
                  </a:moveTo>
                  <a:cubicBezTo>
                    <a:pt x="4130" y="1"/>
                    <a:pt x="4117" y="7"/>
                    <a:pt x="4108" y="16"/>
                  </a:cubicBezTo>
                  <a:cubicBezTo>
                    <a:pt x="3987" y="140"/>
                    <a:pt x="4073" y="287"/>
                    <a:pt x="4192" y="287"/>
                  </a:cubicBezTo>
                  <a:lnTo>
                    <a:pt x="6430" y="287"/>
                  </a:lnTo>
                  <a:cubicBezTo>
                    <a:pt x="6461" y="287"/>
                    <a:pt x="6485" y="311"/>
                    <a:pt x="6485" y="341"/>
                  </a:cubicBezTo>
                  <a:lnTo>
                    <a:pt x="6485" y="1465"/>
                  </a:lnTo>
                  <a:lnTo>
                    <a:pt x="6143" y="1465"/>
                  </a:lnTo>
                  <a:lnTo>
                    <a:pt x="6143" y="947"/>
                  </a:lnTo>
                  <a:cubicBezTo>
                    <a:pt x="6143" y="781"/>
                    <a:pt x="6009" y="648"/>
                    <a:pt x="5843" y="648"/>
                  </a:cubicBezTo>
                  <a:lnTo>
                    <a:pt x="3893" y="648"/>
                  </a:lnTo>
                  <a:cubicBezTo>
                    <a:pt x="3728" y="648"/>
                    <a:pt x="3594" y="781"/>
                    <a:pt x="3594" y="947"/>
                  </a:cubicBezTo>
                  <a:lnTo>
                    <a:pt x="3594" y="1465"/>
                  </a:lnTo>
                  <a:lnTo>
                    <a:pt x="3252" y="1465"/>
                  </a:lnTo>
                  <a:lnTo>
                    <a:pt x="3252" y="427"/>
                  </a:lnTo>
                  <a:cubicBezTo>
                    <a:pt x="3252" y="349"/>
                    <a:pt x="3315" y="287"/>
                    <a:pt x="3392" y="287"/>
                  </a:cubicBezTo>
                  <a:lnTo>
                    <a:pt x="3605" y="287"/>
                  </a:lnTo>
                  <a:cubicBezTo>
                    <a:pt x="3652" y="287"/>
                    <a:pt x="3696" y="261"/>
                    <a:pt x="3717" y="220"/>
                  </a:cubicBezTo>
                  <a:cubicBezTo>
                    <a:pt x="3766" y="119"/>
                    <a:pt x="3694" y="20"/>
                    <a:pt x="3599" y="20"/>
                  </a:cubicBezTo>
                  <a:lnTo>
                    <a:pt x="3417" y="20"/>
                  </a:lnTo>
                  <a:cubicBezTo>
                    <a:pt x="3169" y="20"/>
                    <a:pt x="2967" y="222"/>
                    <a:pt x="2967" y="471"/>
                  </a:cubicBezTo>
                  <a:lnTo>
                    <a:pt x="2967" y="1465"/>
                  </a:lnTo>
                  <a:lnTo>
                    <a:pt x="2567" y="1465"/>
                  </a:lnTo>
                  <a:lnTo>
                    <a:pt x="2567" y="1253"/>
                  </a:lnTo>
                  <a:cubicBezTo>
                    <a:pt x="2567" y="1066"/>
                    <a:pt x="2415" y="914"/>
                    <a:pt x="2228" y="914"/>
                  </a:cubicBezTo>
                  <a:lnTo>
                    <a:pt x="1499" y="914"/>
                  </a:lnTo>
                  <a:cubicBezTo>
                    <a:pt x="1311" y="914"/>
                    <a:pt x="1160" y="1066"/>
                    <a:pt x="1160" y="1253"/>
                  </a:cubicBezTo>
                  <a:lnTo>
                    <a:pt x="1160" y="1465"/>
                  </a:lnTo>
                  <a:lnTo>
                    <a:pt x="620" y="1465"/>
                  </a:lnTo>
                  <a:cubicBezTo>
                    <a:pt x="278" y="1465"/>
                    <a:pt x="0" y="1744"/>
                    <a:pt x="0" y="2086"/>
                  </a:cubicBezTo>
                  <a:lnTo>
                    <a:pt x="0" y="7559"/>
                  </a:lnTo>
                  <a:cubicBezTo>
                    <a:pt x="0" y="7901"/>
                    <a:pt x="278" y="8180"/>
                    <a:pt x="620" y="8180"/>
                  </a:cubicBezTo>
                  <a:lnTo>
                    <a:pt x="9117" y="8180"/>
                  </a:lnTo>
                  <a:cubicBezTo>
                    <a:pt x="9459" y="8180"/>
                    <a:pt x="9737" y="7901"/>
                    <a:pt x="9737" y="7559"/>
                  </a:cubicBezTo>
                  <a:lnTo>
                    <a:pt x="9737" y="2087"/>
                  </a:lnTo>
                  <a:cubicBezTo>
                    <a:pt x="9737" y="1744"/>
                    <a:pt x="9458" y="1465"/>
                    <a:pt x="9116" y="1465"/>
                  </a:cubicBezTo>
                  <a:lnTo>
                    <a:pt x="8539" y="1465"/>
                  </a:lnTo>
                  <a:lnTo>
                    <a:pt x="8539" y="1253"/>
                  </a:lnTo>
                  <a:cubicBezTo>
                    <a:pt x="8539" y="1066"/>
                    <a:pt x="8387" y="914"/>
                    <a:pt x="8200" y="914"/>
                  </a:cubicBezTo>
                  <a:lnTo>
                    <a:pt x="7470" y="914"/>
                  </a:lnTo>
                  <a:cubicBezTo>
                    <a:pt x="7283" y="914"/>
                    <a:pt x="7131" y="1066"/>
                    <a:pt x="7131" y="1253"/>
                  </a:cubicBezTo>
                  <a:lnTo>
                    <a:pt x="7131" y="1465"/>
                  </a:lnTo>
                  <a:lnTo>
                    <a:pt x="6770" y="1465"/>
                  </a:lnTo>
                  <a:lnTo>
                    <a:pt x="6770" y="151"/>
                  </a:lnTo>
                  <a:cubicBezTo>
                    <a:pt x="6770" y="68"/>
                    <a:pt x="6703" y="1"/>
                    <a:pt x="6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" name="Google Shape;1145;p59"/>
            <p:cNvSpPr/>
            <p:nvPr/>
          </p:nvSpPr>
          <p:spPr>
            <a:xfrm>
              <a:off x="5478275" y="2271200"/>
              <a:ext cx="57100" cy="57075"/>
            </a:xfrm>
            <a:custGeom>
              <a:avLst/>
              <a:gdLst/>
              <a:ahLst/>
              <a:cxnLst/>
              <a:rect l="l" t="t" r="r" b="b"/>
              <a:pathLst>
                <a:path w="2284" h="2283" extrusionOk="0">
                  <a:moveTo>
                    <a:pt x="1409" y="286"/>
                  </a:moveTo>
                  <a:lnTo>
                    <a:pt x="1409" y="680"/>
                  </a:lnTo>
                  <a:cubicBezTo>
                    <a:pt x="1409" y="788"/>
                    <a:pt x="1496" y="875"/>
                    <a:pt x="1603" y="875"/>
                  </a:cubicBezTo>
                  <a:lnTo>
                    <a:pt x="1998" y="875"/>
                  </a:lnTo>
                  <a:lnTo>
                    <a:pt x="1998" y="1408"/>
                  </a:lnTo>
                  <a:lnTo>
                    <a:pt x="1603" y="1408"/>
                  </a:lnTo>
                  <a:cubicBezTo>
                    <a:pt x="1496" y="1408"/>
                    <a:pt x="1409" y="1495"/>
                    <a:pt x="1409" y="1603"/>
                  </a:cubicBezTo>
                  <a:lnTo>
                    <a:pt x="1409" y="1998"/>
                  </a:lnTo>
                  <a:lnTo>
                    <a:pt x="876" y="1998"/>
                  </a:lnTo>
                  <a:lnTo>
                    <a:pt x="876" y="1603"/>
                  </a:lnTo>
                  <a:cubicBezTo>
                    <a:pt x="876" y="1495"/>
                    <a:pt x="789" y="1408"/>
                    <a:pt x="681" y="1408"/>
                  </a:cubicBezTo>
                  <a:lnTo>
                    <a:pt x="287" y="1408"/>
                  </a:lnTo>
                  <a:lnTo>
                    <a:pt x="287" y="875"/>
                  </a:lnTo>
                  <a:lnTo>
                    <a:pt x="681" y="875"/>
                  </a:lnTo>
                  <a:cubicBezTo>
                    <a:pt x="789" y="875"/>
                    <a:pt x="876" y="788"/>
                    <a:pt x="876" y="680"/>
                  </a:cubicBezTo>
                  <a:lnTo>
                    <a:pt x="876" y="286"/>
                  </a:lnTo>
                  <a:close/>
                  <a:moveTo>
                    <a:pt x="860" y="1"/>
                  </a:moveTo>
                  <a:cubicBezTo>
                    <a:pt x="712" y="1"/>
                    <a:pt x="591" y="121"/>
                    <a:pt x="591" y="269"/>
                  </a:cubicBezTo>
                  <a:lnTo>
                    <a:pt x="591" y="590"/>
                  </a:lnTo>
                  <a:lnTo>
                    <a:pt x="270" y="590"/>
                  </a:lnTo>
                  <a:cubicBezTo>
                    <a:pt x="121" y="590"/>
                    <a:pt x="1" y="710"/>
                    <a:pt x="1" y="859"/>
                  </a:cubicBezTo>
                  <a:lnTo>
                    <a:pt x="1" y="1424"/>
                  </a:lnTo>
                  <a:cubicBezTo>
                    <a:pt x="1" y="1573"/>
                    <a:pt x="121" y="1693"/>
                    <a:pt x="270" y="1693"/>
                  </a:cubicBezTo>
                  <a:lnTo>
                    <a:pt x="591" y="1693"/>
                  </a:lnTo>
                  <a:lnTo>
                    <a:pt x="591" y="2013"/>
                  </a:lnTo>
                  <a:cubicBezTo>
                    <a:pt x="591" y="2162"/>
                    <a:pt x="712" y="2283"/>
                    <a:pt x="860" y="2283"/>
                  </a:cubicBezTo>
                  <a:lnTo>
                    <a:pt x="1425" y="2283"/>
                  </a:lnTo>
                  <a:cubicBezTo>
                    <a:pt x="1573" y="2283"/>
                    <a:pt x="1694" y="2162"/>
                    <a:pt x="1694" y="2013"/>
                  </a:cubicBezTo>
                  <a:lnTo>
                    <a:pt x="1694" y="1693"/>
                  </a:lnTo>
                  <a:lnTo>
                    <a:pt x="2015" y="1693"/>
                  </a:lnTo>
                  <a:cubicBezTo>
                    <a:pt x="2163" y="1693"/>
                    <a:pt x="2283" y="1573"/>
                    <a:pt x="2283" y="1424"/>
                  </a:cubicBezTo>
                  <a:lnTo>
                    <a:pt x="2283" y="857"/>
                  </a:lnTo>
                  <a:cubicBezTo>
                    <a:pt x="2283" y="710"/>
                    <a:pt x="2163" y="590"/>
                    <a:pt x="2014" y="590"/>
                  </a:cubicBezTo>
                  <a:lnTo>
                    <a:pt x="1694" y="590"/>
                  </a:lnTo>
                  <a:lnTo>
                    <a:pt x="1694" y="269"/>
                  </a:lnTo>
                  <a:cubicBezTo>
                    <a:pt x="1694" y="121"/>
                    <a:pt x="1573" y="1"/>
                    <a:pt x="1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46" name="Google Shape;1146;p59"/>
          <p:cNvSpPr/>
          <p:nvPr/>
        </p:nvSpPr>
        <p:spPr>
          <a:xfrm>
            <a:off x="4617208" y="1791963"/>
            <a:ext cx="217952" cy="269576"/>
          </a:xfrm>
          <a:custGeom>
            <a:avLst/>
            <a:gdLst/>
            <a:ahLst/>
            <a:cxnLst/>
            <a:rect l="l" t="t" r="r" b="b"/>
            <a:pathLst>
              <a:path w="7874" h="9739" extrusionOk="0">
                <a:moveTo>
                  <a:pt x="4955" y="1579"/>
                </a:moveTo>
                <a:cubicBezTo>
                  <a:pt x="5254" y="1579"/>
                  <a:pt x="5496" y="1822"/>
                  <a:pt x="5496" y="2120"/>
                </a:cubicBezTo>
                <a:lnTo>
                  <a:pt x="5496" y="2511"/>
                </a:lnTo>
                <a:lnTo>
                  <a:pt x="4851" y="3109"/>
                </a:lnTo>
                <a:cubicBezTo>
                  <a:pt x="4625" y="2933"/>
                  <a:pt x="4325" y="2824"/>
                  <a:pt x="3937" y="2824"/>
                </a:cubicBezTo>
                <a:cubicBezTo>
                  <a:pt x="3576" y="2824"/>
                  <a:pt x="3267" y="2922"/>
                  <a:pt x="3023" y="3110"/>
                </a:cubicBezTo>
                <a:lnTo>
                  <a:pt x="2377" y="2511"/>
                </a:lnTo>
                <a:lnTo>
                  <a:pt x="2377" y="2120"/>
                </a:lnTo>
                <a:cubicBezTo>
                  <a:pt x="2377" y="1822"/>
                  <a:pt x="2620" y="1579"/>
                  <a:pt x="2918" y="1579"/>
                </a:cubicBezTo>
                <a:close/>
                <a:moveTo>
                  <a:pt x="5782" y="2658"/>
                </a:moveTo>
                <a:cubicBezTo>
                  <a:pt x="5957" y="2690"/>
                  <a:pt x="6090" y="2842"/>
                  <a:pt x="6090" y="3026"/>
                </a:cubicBezTo>
                <a:cubicBezTo>
                  <a:pt x="6090" y="3210"/>
                  <a:pt x="5957" y="3363"/>
                  <a:pt x="5782" y="3395"/>
                </a:cubicBezTo>
                <a:lnTo>
                  <a:pt x="5782" y="2658"/>
                </a:lnTo>
                <a:close/>
                <a:moveTo>
                  <a:pt x="2092" y="2655"/>
                </a:moveTo>
                <a:lnTo>
                  <a:pt x="2092" y="3398"/>
                </a:lnTo>
                <a:cubicBezTo>
                  <a:pt x="1907" y="3376"/>
                  <a:pt x="1762" y="3217"/>
                  <a:pt x="1762" y="3026"/>
                </a:cubicBezTo>
                <a:cubicBezTo>
                  <a:pt x="1762" y="2835"/>
                  <a:pt x="1907" y="2677"/>
                  <a:pt x="2092" y="2655"/>
                </a:cubicBezTo>
                <a:close/>
                <a:moveTo>
                  <a:pt x="2377" y="2891"/>
                </a:moveTo>
                <a:lnTo>
                  <a:pt x="2818" y="3299"/>
                </a:lnTo>
                <a:cubicBezTo>
                  <a:pt x="2809" y="3310"/>
                  <a:pt x="2801" y="3320"/>
                  <a:pt x="2792" y="3331"/>
                </a:cubicBezTo>
                <a:cubicBezTo>
                  <a:pt x="2624" y="3548"/>
                  <a:pt x="2533" y="3797"/>
                  <a:pt x="2487" y="4027"/>
                </a:cubicBezTo>
                <a:cubicBezTo>
                  <a:pt x="2416" y="3849"/>
                  <a:pt x="2377" y="3655"/>
                  <a:pt x="2377" y="3453"/>
                </a:cubicBezTo>
                <a:lnTo>
                  <a:pt x="2377" y="2891"/>
                </a:lnTo>
                <a:close/>
                <a:moveTo>
                  <a:pt x="5496" y="2897"/>
                </a:moveTo>
                <a:lnTo>
                  <a:pt x="5496" y="3459"/>
                </a:lnTo>
                <a:cubicBezTo>
                  <a:pt x="5496" y="3662"/>
                  <a:pt x="5457" y="3856"/>
                  <a:pt x="5386" y="4035"/>
                </a:cubicBezTo>
                <a:cubicBezTo>
                  <a:pt x="5331" y="3767"/>
                  <a:pt x="5225" y="3513"/>
                  <a:pt x="5055" y="3307"/>
                </a:cubicBezTo>
                <a:lnTo>
                  <a:pt x="5496" y="2897"/>
                </a:lnTo>
                <a:close/>
                <a:moveTo>
                  <a:pt x="3936" y="3107"/>
                </a:moveTo>
                <a:cubicBezTo>
                  <a:pt x="4340" y="3107"/>
                  <a:pt x="4652" y="3245"/>
                  <a:pt x="4861" y="3518"/>
                </a:cubicBezTo>
                <a:cubicBezTo>
                  <a:pt x="5035" y="3747"/>
                  <a:pt x="5137" y="4076"/>
                  <a:pt x="5147" y="4444"/>
                </a:cubicBezTo>
                <a:cubicBezTo>
                  <a:pt x="4860" y="4795"/>
                  <a:pt x="4424" y="5020"/>
                  <a:pt x="3936" y="5020"/>
                </a:cubicBezTo>
                <a:cubicBezTo>
                  <a:pt x="3449" y="5020"/>
                  <a:pt x="3013" y="4795"/>
                  <a:pt x="2726" y="4443"/>
                </a:cubicBezTo>
                <a:cubicBezTo>
                  <a:pt x="2727" y="4441"/>
                  <a:pt x="2727" y="4438"/>
                  <a:pt x="2727" y="4436"/>
                </a:cubicBezTo>
                <a:cubicBezTo>
                  <a:pt x="2734" y="4176"/>
                  <a:pt x="2790" y="3803"/>
                  <a:pt x="3017" y="3512"/>
                </a:cubicBezTo>
                <a:cubicBezTo>
                  <a:pt x="3225" y="3244"/>
                  <a:pt x="3535" y="3107"/>
                  <a:pt x="3936" y="3107"/>
                </a:cubicBezTo>
                <a:close/>
                <a:moveTo>
                  <a:pt x="4659" y="5157"/>
                </a:moveTo>
                <a:lnTo>
                  <a:pt x="4659" y="5629"/>
                </a:lnTo>
                <a:cubicBezTo>
                  <a:pt x="4659" y="5798"/>
                  <a:pt x="4765" y="5951"/>
                  <a:pt x="4923" y="6010"/>
                </a:cubicBezTo>
                <a:lnTo>
                  <a:pt x="5464" y="6213"/>
                </a:lnTo>
                <a:lnTo>
                  <a:pt x="5246" y="6374"/>
                </a:lnTo>
                <a:cubicBezTo>
                  <a:pt x="4862" y="6659"/>
                  <a:pt x="4406" y="6810"/>
                  <a:pt x="3927" y="6810"/>
                </a:cubicBezTo>
                <a:cubicBezTo>
                  <a:pt x="3449" y="6810"/>
                  <a:pt x="2993" y="6659"/>
                  <a:pt x="2608" y="6374"/>
                </a:cubicBezTo>
                <a:lnTo>
                  <a:pt x="2390" y="6213"/>
                </a:lnTo>
                <a:lnTo>
                  <a:pt x="2931" y="6010"/>
                </a:lnTo>
                <a:cubicBezTo>
                  <a:pt x="3090" y="5951"/>
                  <a:pt x="3195" y="5798"/>
                  <a:pt x="3195" y="5629"/>
                </a:cubicBezTo>
                <a:lnTo>
                  <a:pt x="3195" y="5157"/>
                </a:lnTo>
                <a:cubicBezTo>
                  <a:pt x="3420" y="5254"/>
                  <a:pt x="3667" y="5309"/>
                  <a:pt x="3927" y="5309"/>
                </a:cubicBezTo>
                <a:cubicBezTo>
                  <a:pt x="4187" y="5309"/>
                  <a:pt x="4435" y="5254"/>
                  <a:pt x="4659" y="5157"/>
                </a:cubicBezTo>
                <a:close/>
                <a:moveTo>
                  <a:pt x="1849" y="7655"/>
                </a:moveTo>
                <a:cubicBezTo>
                  <a:pt x="2005" y="7655"/>
                  <a:pt x="2131" y="7780"/>
                  <a:pt x="2131" y="7936"/>
                </a:cubicBezTo>
                <a:cubicBezTo>
                  <a:pt x="2131" y="8091"/>
                  <a:pt x="2005" y="8217"/>
                  <a:pt x="1849" y="8217"/>
                </a:cubicBezTo>
                <a:cubicBezTo>
                  <a:pt x="1694" y="8217"/>
                  <a:pt x="1568" y="8091"/>
                  <a:pt x="1568" y="7936"/>
                </a:cubicBezTo>
                <a:cubicBezTo>
                  <a:pt x="1568" y="7780"/>
                  <a:pt x="1694" y="7655"/>
                  <a:pt x="1849" y="7655"/>
                </a:cubicBezTo>
                <a:close/>
                <a:moveTo>
                  <a:pt x="1727" y="0"/>
                </a:moveTo>
                <a:cubicBezTo>
                  <a:pt x="1499" y="0"/>
                  <a:pt x="1313" y="186"/>
                  <a:pt x="1313" y="416"/>
                </a:cubicBezTo>
                <a:lnTo>
                  <a:pt x="1313" y="1332"/>
                </a:lnTo>
                <a:cubicBezTo>
                  <a:pt x="1313" y="1757"/>
                  <a:pt x="1481" y="2158"/>
                  <a:pt x="1779" y="2455"/>
                </a:cubicBezTo>
                <a:cubicBezTo>
                  <a:pt x="1589" y="2571"/>
                  <a:pt x="1462" y="2780"/>
                  <a:pt x="1462" y="3017"/>
                </a:cubicBezTo>
                <a:cubicBezTo>
                  <a:pt x="1462" y="3370"/>
                  <a:pt x="1742" y="3659"/>
                  <a:pt x="2094" y="3675"/>
                </a:cubicBezTo>
                <a:cubicBezTo>
                  <a:pt x="2162" y="4220"/>
                  <a:pt x="2471" y="4691"/>
                  <a:pt x="2910" y="4982"/>
                </a:cubicBezTo>
                <a:lnTo>
                  <a:pt x="2910" y="5631"/>
                </a:lnTo>
                <a:cubicBezTo>
                  <a:pt x="2910" y="5681"/>
                  <a:pt x="2879" y="5726"/>
                  <a:pt x="2832" y="5744"/>
                </a:cubicBezTo>
                <a:lnTo>
                  <a:pt x="1052" y="6411"/>
                </a:lnTo>
                <a:cubicBezTo>
                  <a:pt x="423" y="6647"/>
                  <a:pt x="0" y="7257"/>
                  <a:pt x="0" y="7929"/>
                </a:cubicBezTo>
                <a:lnTo>
                  <a:pt x="0" y="8805"/>
                </a:lnTo>
                <a:cubicBezTo>
                  <a:pt x="0" y="8879"/>
                  <a:pt x="53" y="8943"/>
                  <a:pt x="125" y="8953"/>
                </a:cubicBezTo>
                <a:cubicBezTo>
                  <a:pt x="131" y="8953"/>
                  <a:pt x="137" y="8954"/>
                  <a:pt x="142" y="8954"/>
                </a:cubicBezTo>
                <a:cubicBezTo>
                  <a:pt x="222" y="8954"/>
                  <a:pt x="285" y="8889"/>
                  <a:pt x="285" y="8811"/>
                </a:cubicBezTo>
                <a:lnTo>
                  <a:pt x="285" y="7934"/>
                </a:lnTo>
                <a:cubicBezTo>
                  <a:pt x="285" y="7377"/>
                  <a:pt x="636" y="6872"/>
                  <a:pt x="1157" y="6677"/>
                </a:cubicBezTo>
                <a:lnTo>
                  <a:pt x="1712" y="6468"/>
                </a:lnTo>
                <a:lnTo>
                  <a:pt x="1712" y="7388"/>
                </a:lnTo>
                <a:cubicBezTo>
                  <a:pt x="1461" y="7454"/>
                  <a:pt x="1277" y="7689"/>
                  <a:pt x="1289" y="7963"/>
                </a:cubicBezTo>
                <a:cubicBezTo>
                  <a:pt x="1302" y="8248"/>
                  <a:pt x="1532" y="8483"/>
                  <a:pt x="1817" y="8501"/>
                </a:cubicBezTo>
                <a:cubicBezTo>
                  <a:pt x="1829" y="8502"/>
                  <a:pt x="1842" y="8502"/>
                  <a:pt x="1854" y="8502"/>
                </a:cubicBezTo>
                <a:cubicBezTo>
                  <a:pt x="2166" y="8502"/>
                  <a:pt x="2420" y="8248"/>
                  <a:pt x="2420" y="7937"/>
                </a:cubicBezTo>
                <a:cubicBezTo>
                  <a:pt x="2420" y="7673"/>
                  <a:pt x="2240" y="7452"/>
                  <a:pt x="1996" y="7388"/>
                </a:cubicBezTo>
                <a:lnTo>
                  <a:pt x="1996" y="6363"/>
                </a:lnTo>
                <a:lnTo>
                  <a:pt x="2079" y="6332"/>
                </a:lnTo>
                <a:cubicBezTo>
                  <a:pt x="2083" y="6336"/>
                  <a:pt x="2087" y="6339"/>
                  <a:pt x="2091" y="6343"/>
                </a:cubicBezTo>
                <a:lnTo>
                  <a:pt x="2428" y="6592"/>
                </a:lnTo>
                <a:cubicBezTo>
                  <a:pt x="2831" y="6892"/>
                  <a:pt x="3310" y="7073"/>
                  <a:pt x="3811" y="7098"/>
                </a:cubicBezTo>
                <a:cubicBezTo>
                  <a:pt x="3855" y="7101"/>
                  <a:pt x="3898" y="7102"/>
                  <a:pt x="3942" y="7102"/>
                </a:cubicBezTo>
                <a:cubicBezTo>
                  <a:pt x="4487" y="7102"/>
                  <a:pt x="5007" y="6930"/>
                  <a:pt x="5445" y="6606"/>
                </a:cubicBezTo>
                <a:lnTo>
                  <a:pt x="5800" y="6343"/>
                </a:lnTo>
                <a:cubicBezTo>
                  <a:pt x="5804" y="6339"/>
                  <a:pt x="5808" y="6336"/>
                  <a:pt x="5812" y="6333"/>
                </a:cubicBezTo>
                <a:lnTo>
                  <a:pt x="6010" y="6407"/>
                </a:lnTo>
                <a:lnTo>
                  <a:pt x="6010" y="7270"/>
                </a:lnTo>
                <a:cubicBezTo>
                  <a:pt x="5649" y="7294"/>
                  <a:pt x="5364" y="7591"/>
                  <a:pt x="5364" y="7953"/>
                </a:cubicBezTo>
                <a:lnTo>
                  <a:pt x="5364" y="9082"/>
                </a:lnTo>
                <a:cubicBezTo>
                  <a:pt x="5364" y="9161"/>
                  <a:pt x="5427" y="9225"/>
                  <a:pt x="5506" y="9225"/>
                </a:cubicBezTo>
                <a:lnTo>
                  <a:pt x="5724" y="9225"/>
                </a:lnTo>
                <a:cubicBezTo>
                  <a:pt x="5792" y="9225"/>
                  <a:pt x="5855" y="9180"/>
                  <a:pt x="5869" y="9114"/>
                </a:cubicBezTo>
                <a:cubicBezTo>
                  <a:pt x="5889" y="9022"/>
                  <a:pt x="5818" y="8940"/>
                  <a:pt x="5728" y="8940"/>
                </a:cubicBezTo>
                <a:lnTo>
                  <a:pt x="5648" y="8940"/>
                </a:lnTo>
                <a:lnTo>
                  <a:pt x="5648" y="7952"/>
                </a:lnTo>
                <a:cubicBezTo>
                  <a:pt x="5648" y="7731"/>
                  <a:pt x="5828" y="7552"/>
                  <a:pt x="6049" y="7552"/>
                </a:cubicBezTo>
                <a:lnTo>
                  <a:pt x="6218" y="7552"/>
                </a:lnTo>
                <a:cubicBezTo>
                  <a:pt x="6439" y="7552"/>
                  <a:pt x="6618" y="7731"/>
                  <a:pt x="6618" y="7952"/>
                </a:cubicBezTo>
                <a:lnTo>
                  <a:pt x="6618" y="8940"/>
                </a:lnTo>
                <a:lnTo>
                  <a:pt x="6546" y="8940"/>
                </a:lnTo>
                <a:cubicBezTo>
                  <a:pt x="6473" y="8940"/>
                  <a:pt x="6407" y="8993"/>
                  <a:pt x="6399" y="9065"/>
                </a:cubicBezTo>
                <a:cubicBezTo>
                  <a:pt x="6388" y="9151"/>
                  <a:pt x="6457" y="9225"/>
                  <a:pt x="6542" y="9225"/>
                </a:cubicBezTo>
                <a:lnTo>
                  <a:pt x="6761" y="9225"/>
                </a:lnTo>
                <a:cubicBezTo>
                  <a:pt x="6840" y="9225"/>
                  <a:pt x="6904" y="9161"/>
                  <a:pt x="6904" y="9082"/>
                </a:cubicBezTo>
                <a:lnTo>
                  <a:pt x="6904" y="7953"/>
                </a:lnTo>
                <a:cubicBezTo>
                  <a:pt x="6904" y="7596"/>
                  <a:pt x="6627" y="7303"/>
                  <a:pt x="6277" y="7271"/>
                </a:cubicBezTo>
                <a:lnTo>
                  <a:pt x="6277" y="6516"/>
                </a:lnTo>
                <a:lnTo>
                  <a:pt x="6715" y="6680"/>
                </a:lnTo>
                <a:cubicBezTo>
                  <a:pt x="7237" y="6874"/>
                  <a:pt x="7589" y="7378"/>
                  <a:pt x="7589" y="7932"/>
                </a:cubicBezTo>
                <a:lnTo>
                  <a:pt x="7589" y="9447"/>
                </a:lnTo>
                <a:cubicBezTo>
                  <a:pt x="7589" y="9450"/>
                  <a:pt x="7586" y="9453"/>
                  <a:pt x="7583" y="9453"/>
                </a:cubicBezTo>
                <a:lnTo>
                  <a:pt x="288" y="9453"/>
                </a:lnTo>
                <a:cubicBezTo>
                  <a:pt x="286" y="9453"/>
                  <a:pt x="285" y="9451"/>
                  <a:pt x="285" y="9450"/>
                </a:cubicBezTo>
                <a:lnTo>
                  <a:pt x="285" y="9348"/>
                </a:lnTo>
                <a:cubicBezTo>
                  <a:pt x="285" y="9326"/>
                  <a:pt x="277" y="9305"/>
                  <a:pt x="262" y="9292"/>
                </a:cubicBezTo>
                <a:cubicBezTo>
                  <a:pt x="222" y="9257"/>
                  <a:pt x="180" y="9242"/>
                  <a:pt x="142" y="9242"/>
                </a:cubicBezTo>
                <a:cubicBezTo>
                  <a:pt x="64" y="9242"/>
                  <a:pt x="0" y="9306"/>
                  <a:pt x="0" y="9385"/>
                </a:cubicBezTo>
                <a:lnTo>
                  <a:pt x="0" y="9589"/>
                </a:lnTo>
                <a:cubicBezTo>
                  <a:pt x="0" y="9671"/>
                  <a:pt x="67" y="9738"/>
                  <a:pt x="149" y="9738"/>
                </a:cubicBezTo>
                <a:lnTo>
                  <a:pt x="7582" y="9738"/>
                </a:lnTo>
                <a:cubicBezTo>
                  <a:pt x="7743" y="9738"/>
                  <a:pt x="7874" y="9608"/>
                  <a:pt x="7874" y="9446"/>
                </a:cubicBezTo>
                <a:lnTo>
                  <a:pt x="7874" y="7931"/>
                </a:lnTo>
                <a:cubicBezTo>
                  <a:pt x="7874" y="7258"/>
                  <a:pt x="7451" y="6647"/>
                  <a:pt x="6822" y="6410"/>
                </a:cubicBezTo>
                <a:lnTo>
                  <a:pt x="5042" y="5742"/>
                </a:lnTo>
                <a:cubicBezTo>
                  <a:pt x="4995" y="5724"/>
                  <a:pt x="4963" y="5679"/>
                  <a:pt x="4963" y="5629"/>
                </a:cubicBezTo>
                <a:lnTo>
                  <a:pt x="4963" y="5016"/>
                </a:lnTo>
                <a:cubicBezTo>
                  <a:pt x="5404" y="4723"/>
                  <a:pt x="5711" y="4248"/>
                  <a:pt x="5779" y="3698"/>
                </a:cubicBezTo>
                <a:cubicBezTo>
                  <a:pt x="6119" y="3672"/>
                  <a:pt x="6389" y="3386"/>
                  <a:pt x="6389" y="3037"/>
                </a:cubicBezTo>
                <a:cubicBezTo>
                  <a:pt x="6389" y="2880"/>
                  <a:pt x="6333" y="2735"/>
                  <a:pt x="6242" y="2621"/>
                </a:cubicBezTo>
                <a:lnTo>
                  <a:pt x="6479" y="1712"/>
                </a:lnTo>
                <a:cubicBezTo>
                  <a:pt x="6559" y="1512"/>
                  <a:pt x="6537" y="1286"/>
                  <a:pt x="6422" y="1103"/>
                </a:cubicBezTo>
                <a:cubicBezTo>
                  <a:pt x="6306" y="920"/>
                  <a:pt x="6115" y="810"/>
                  <a:pt x="5901" y="799"/>
                </a:cubicBezTo>
                <a:lnTo>
                  <a:pt x="5788" y="799"/>
                </a:lnTo>
                <a:cubicBezTo>
                  <a:pt x="5743" y="351"/>
                  <a:pt x="5365" y="0"/>
                  <a:pt x="4905" y="0"/>
                </a:cubicBezTo>
                <a:lnTo>
                  <a:pt x="2631" y="0"/>
                </a:lnTo>
                <a:cubicBezTo>
                  <a:pt x="2558" y="0"/>
                  <a:pt x="2492" y="53"/>
                  <a:pt x="2484" y="125"/>
                </a:cubicBezTo>
                <a:cubicBezTo>
                  <a:pt x="2474" y="212"/>
                  <a:pt x="2541" y="285"/>
                  <a:pt x="2625" y="285"/>
                </a:cubicBezTo>
                <a:lnTo>
                  <a:pt x="4898" y="285"/>
                </a:lnTo>
                <a:cubicBezTo>
                  <a:pt x="5229" y="285"/>
                  <a:pt x="5498" y="554"/>
                  <a:pt x="5498" y="885"/>
                </a:cubicBezTo>
                <a:cubicBezTo>
                  <a:pt x="5499" y="995"/>
                  <a:pt x="5586" y="1084"/>
                  <a:pt x="5696" y="1084"/>
                </a:cubicBezTo>
                <a:lnTo>
                  <a:pt x="5878" y="1084"/>
                </a:lnTo>
                <a:cubicBezTo>
                  <a:pt x="5998" y="1090"/>
                  <a:pt x="6105" y="1152"/>
                  <a:pt x="6171" y="1256"/>
                </a:cubicBezTo>
                <a:cubicBezTo>
                  <a:pt x="6239" y="1363"/>
                  <a:pt x="6250" y="1497"/>
                  <a:pt x="6202" y="1613"/>
                </a:cubicBezTo>
                <a:lnTo>
                  <a:pt x="6199" y="1622"/>
                </a:lnTo>
                <a:lnTo>
                  <a:pt x="5985" y="2438"/>
                </a:lnTo>
                <a:cubicBezTo>
                  <a:pt x="5922" y="2410"/>
                  <a:pt x="5853" y="2391"/>
                  <a:pt x="5782" y="2384"/>
                </a:cubicBezTo>
                <a:lnTo>
                  <a:pt x="5782" y="2121"/>
                </a:lnTo>
                <a:cubicBezTo>
                  <a:pt x="5782" y="1663"/>
                  <a:pt x="5412" y="1293"/>
                  <a:pt x="4955" y="1293"/>
                </a:cubicBezTo>
                <a:lnTo>
                  <a:pt x="2919" y="1293"/>
                </a:lnTo>
                <a:cubicBezTo>
                  <a:pt x="2462" y="1293"/>
                  <a:pt x="2092" y="1663"/>
                  <a:pt x="2092" y="2121"/>
                </a:cubicBezTo>
                <a:lnTo>
                  <a:pt x="2092" y="2359"/>
                </a:lnTo>
                <a:cubicBezTo>
                  <a:pt x="1790" y="2108"/>
                  <a:pt x="1617" y="1736"/>
                  <a:pt x="1617" y="1340"/>
                </a:cubicBezTo>
                <a:lnTo>
                  <a:pt x="1617" y="415"/>
                </a:lnTo>
                <a:cubicBezTo>
                  <a:pt x="1617" y="343"/>
                  <a:pt x="1675" y="285"/>
                  <a:pt x="1746" y="285"/>
                </a:cubicBezTo>
                <a:lnTo>
                  <a:pt x="2039" y="285"/>
                </a:lnTo>
                <a:cubicBezTo>
                  <a:pt x="2112" y="285"/>
                  <a:pt x="2177" y="233"/>
                  <a:pt x="2187" y="161"/>
                </a:cubicBezTo>
                <a:cubicBezTo>
                  <a:pt x="2197" y="74"/>
                  <a:pt x="2129" y="0"/>
                  <a:pt x="204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47" name="Google Shape;1147;p59"/>
          <p:cNvGrpSpPr/>
          <p:nvPr/>
        </p:nvGrpSpPr>
        <p:grpSpPr>
          <a:xfrm>
            <a:off x="867187" y="1791722"/>
            <a:ext cx="275443" cy="270041"/>
            <a:chOff x="3968325" y="2145675"/>
            <a:chExt cx="243475" cy="238700"/>
          </a:xfrm>
        </p:grpSpPr>
        <p:sp>
          <p:nvSpPr>
            <p:cNvPr id="1148" name="Google Shape;1148;p59"/>
            <p:cNvSpPr/>
            <p:nvPr/>
          </p:nvSpPr>
          <p:spPr>
            <a:xfrm>
              <a:off x="3968325" y="2145675"/>
              <a:ext cx="243475" cy="238700"/>
            </a:xfrm>
            <a:custGeom>
              <a:avLst/>
              <a:gdLst/>
              <a:ahLst/>
              <a:cxnLst/>
              <a:rect l="l" t="t" r="r" b="b"/>
              <a:pathLst>
                <a:path w="9739" h="9548" extrusionOk="0">
                  <a:moveTo>
                    <a:pt x="1189" y="1"/>
                  </a:moveTo>
                  <a:cubicBezTo>
                    <a:pt x="1111" y="1"/>
                    <a:pt x="1046" y="64"/>
                    <a:pt x="1046" y="144"/>
                  </a:cubicBezTo>
                  <a:lnTo>
                    <a:pt x="1046" y="589"/>
                  </a:lnTo>
                  <a:lnTo>
                    <a:pt x="550" y="589"/>
                  </a:lnTo>
                  <a:cubicBezTo>
                    <a:pt x="246" y="589"/>
                    <a:pt x="0" y="836"/>
                    <a:pt x="0" y="1139"/>
                  </a:cubicBezTo>
                  <a:lnTo>
                    <a:pt x="0" y="8999"/>
                  </a:lnTo>
                  <a:cubicBezTo>
                    <a:pt x="0" y="9302"/>
                    <a:pt x="246" y="9548"/>
                    <a:pt x="550" y="9548"/>
                  </a:cubicBezTo>
                  <a:lnTo>
                    <a:pt x="9588" y="9548"/>
                  </a:lnTo>
                  <a:cubicBezTo>
                    <a:pt x="9672" y="9548"/>
                    <a:pt x="9738" y="9481"/>
                    <a:pt x="9738" y="9398"/>
                  </a:cubicBezTo>
                  <a:lnTo>
                    <a:pt x="9738" y="8168"/>
                  </a:lnTo>
                  <a:cubicBezTo>
                    <a:pt x="9738" y="8157"/>
                    <a:pt x="9734" y="8147"/>
                    <a:pt x="9727" y="8140"/>
                  </a:cubicBezTo>
                  <a:cubicBezTo>
                    <a:pt x="9684" y="8096"/>
                    <a:pt x="9638" y="8078"/>
                    <a:pt x="9596" y="8078"/>
                  </a:cubicBezTo>
                  <a:cubicBezTo>
                    <a:pt x="9517" y="8078"/>
                    <a:pt x="9454" y="8142"/>
                    <a:pt x="9454" y="8220"/>
                  </a:cubicBezTo>
                  <a:lnTo>
                    <a:pt x="9454" y="8997"/>
                  </a:lnTo>
                  <a:cubicBezTo>
                    <a:pt x="9454" y="9144"/>
                    <a:pt x="9335" y="9262"/>
                    <a:pt x="9189" y="9262"/>
                  </a:cubicBezTo>
                  <a:lnTo>
                    <a:pt x="551" y="9262"/>
                  </a:lnTo>
                  <a:cubicBezTo>
                    <a:pt x="405" y="9262"/>
                    <a:pt x="286" y="9144"/>
                    <a:pt x="286" y="8997"/>
                  </a:cubicBezTo>
                  <a:lnTo>
                    <a:pt x="286" y="2244"/>
                  </a:lnTo>
                  <a:lnTo>
                    <a:pt x="1186" y="2244"/>
                  </a:lnTo>
                  <a:cubicBezTo>
                    <a:pt x="1259" y="2244"/>
                    <a:pt x="1325" y="2191"/>
                    <a:pt x="1333" y="2119"/>
                  </a:cubicBezTo>
                  <a:cubicBezTo>
                    <a:pt x="1344" y="2032"/>
                    <a:pt x="1277" y="1959"/>
                    <a:pt x="1191" y="1959"/>
                  </a:cubicBezTo>
                  <a:lnTo>
                    <a:pt x="286" y="1959"/>
                  </a:lnTo>
                  <a:lnTo>
                    <a:pt x="286" y="1138"/>
                  </a:lnTo>
                  <a:cubicBezTo>
                    <a:pt x="286" y="992"/>
                    <a:pt x="405" y="874"/>
                    <a:pt x="551" y="874"/>
                  </a:cubicBezTo>
                  <a:lnTo>
                    <a:pt x="1046" y="874"/>
                  </a:lnTo>
                  <a:lnTo>
                    <a:pt x="1046" y="1300"/>
                  </a:lnTo>
                  <a:cubicBezTo>
                    <a:pt x="1046" y="1372"/>
                    <a:pt x="1099" y="1438"/>
                    <a:pt x="1172" y="1446"/>
                  </a:cubicBezTo>
                  <a:cubicBezTo>
                    <a:pt x="1178" y="1447"/>
                    <a:pt x="1184" y="1447"/>
                    <a:pt x="1191" y="1447"/>
                  </a:cubicBezTo>
                  <a:cubicBezTo>
                    <a:pt x="1269" y="1447"/>
                    <a:pt x="1332" y="1383"/>
                    <a:pt x="1332" y="1305"/>
                  </a:cubicBezTo>
                  <a:lnTo>
                    <a:pt x="1332" y="874"/>
                  </a:lnTo>
                  <a:lnTo>
                    <a:pt x="2092" y="874"/>
                  </a:lnTo>
                  <a:lnTo>
                    <a:pt x="2092" y="1300"/>
                  </a:lnTo>
                  <a:cubicBezTo>
                    <a:pt x="2092" y="1372"/>
                    <a:pt x="2145" y="1438"/>
                    <a:pt x="2218" y="1446"/>
                  </a:cubicBezTo>
                  <a:cubicBezTo>
                    <a:pt x="2224" y="1447"/>
                    <a:pt x="2230" y="1447"/>
                    <a:pt x="2237" y="1447"/>
                  </a:cubicBezTo>
                  <a:cubicBezTo>
                    <a:pt x="2315" y="1447"/>
                    <a:pt x="2378" y="1383"/>
                    <a:pt x="2378" y="1305"/>
                  </a:cubicBezTo>
                  <a:lnTo>
                    <a:pt x="2378" y="874"/>
                  </a:lnTo>
                  <a:lnTo>
                    <a:pt x="3158" y="874"/>
                  </a:lnTo>
                  <a:lnTo>
                    <a:pt x="3158" y="1300"/>
                  </a:lnTo>
                  <a:cubicBezTo>
                    <a:pt x="3158" y="1372"/>
                    <a:pt x="3210" y="1438"/>
                    <a:pt x="3282" y="1446"/>
                  </a:cubicBezTo>
                  <a:cubicBezTo>
                    <a:pt x="3289" y="1447"/>
                    <a:pt x="3295" y="1447"/>
                    <a:pt x="3301" y="1447"/>
                  </a:cubicBezTo>
                  <a:cubicBezTo>
                    <a:pt x="3380" y="1447"/>
                    <a:pt x="3443" y="1383"/>
                    <a:pt x="3443" y="1305"/>
                  </a:cubicBezTo>
                  <a:lnTo>
                    <a:pt x="3443" y="874"/>
                  </a:lnTo>
                  <a:lnTo>
                    <a:pt x="4204" y="874"/>
                  </a:lnTo>
                  <a:lnTo>
                    <a:pt x="4204" y="1300"/>
                  </a:lnTo>
                  <a:cubicBezTo>
                    <a:pt x="4204" y="1372"/>
                    <a:pt x="4256" y="1438"/>
                    <a:pt x="4329" y="1446"/>
                  </a:cubicBezTo>
                  <a:cubicBezTo>
                    <a:pt x="4335" y="1447"/>
                    <a:pt x="4342" y="1447"/>
                    <a:pt x="4348" y="1447"/>
                  </a:cubicBezTo>
                  <a:cubicBezTo>
                    <a:pt x="4426" y="1447"/>
                    <a:pt x="4489" y="1383"/>
                    <a:pt x="4489" y="1305"/>
                  </a:cubicBezTo>
                  <a:lnTo>
                    <a:pt x="4489" y="874"/>
                  </a:lnTo>
                  <a:lnTo>
                    <a:pt x="5249" y="874"/>
                  </a:lnTo>
                  <a:lnTo>
                    <a:pt x="5249" y="1300"/>
                  </a:lnTo>
                  <a:cubicBezTo>
                    <a:pt x="5249" y="1372"/>
                    <a:pt x="5302" y="1438"/>
                    <a:pt x="5375" y="1446"/>
                  </a:cubicBezTo>
                  <a:cubicBezTo>
                    <a:pt x="5381" y="1447"/>
                    <a:pt x="5388" y="1447"/>
                    <a:pt x="5394" y="1447"/>
                  </a:cubicBezTo>
                  <a:cubicBezTo>
                    <a:pt x="5472" y="1447"/>
                    <a:pt x="5535" y="1383"/>
                    <a:pt x="5535" y="1305"/>
                  </a:cubicBezTo>
                  <a:lnTo>
                    <a:pt x="5535" y="874"/>
                  </a:lnTo>
                  <a:lnTo>
                    <a:pt x="6296" y="874"/>
                  </a:lnTo>
                  <a:lnTo>
                    <a:pt x="6296" y="1300"/>
                  </a:lnTo>
                  <a:cubicBezTo>
                    <a:pt x="6296" y="1372"/>
                    <a:pt x="6349" y="1438"/>
                    <a:pt x="6421" y="1446"/>
                  </a:cubicBezTo>
                  <a:cubicBezTo>
                    <a:pt x="6427" y="1447"/>
                    <a:pt x="6433" y="1447"/>
                    <a:pt x="6440" y="1447"/>
                  </a:cubicBezTo>
                  <a:cubicBezTo>
                    <a:pt x="6518" y="1447"/>
                    <a:pt x="6581" y="1383"/>
                    <a:pt x="6581" y="1305"/>
                  </a:cubicBezTo>
                  <a:lnTo>
                    <a:pt x="6581" y="874"/>
                  </a:lnTo>
                  <a:lnTo>
                    <a:pt x="7361" y="874"/>
                  </a:lnTo>
                  <a:lnTo>
                    <a:pt x="7361" y="1300"/>
                  </a:lnTo>
                  <a:cubicBezTo>
                    <a:pt x="7361" y="1372"/>
                    <a:pt x="7413" y="1438"/>
                    <a:pt x="7486" y="1446"/>
                  </a:cubicBezTo>
                  <a:cubicBezTo>
                    <a:pt x="7493" y="1447"/>
                    <a:pt x="7499" y="1447"/>
                    <a:pt x="7505" y="1447"/>
                  </a:cubicBezTo>
                  <a:cubicBezTo>
                    <a:pt x="7583" y="1447"/>
                    <a:pt x="7647" y="1383"/>
                    <a:pt x="7647" y="1305"/>
                  </a:cubicBezTo>
                  <a:lnTo>
                    <a:pt x="7647" y="874"/>
                  </a:lnTo>
                  <a:lnTo>
                    <a:pt x="8407" y="874"/>
                  </a:lnTo>
                  <a:lnTo>
                    <a:pt x="8407" y="1300"/>
                  </a:lnTo>
                  <a:cubicBezTo>
                    <a:pt x="8407" y="1372"/>
                    <a:pt x="8459" y="1438"/>
                    <a:pt x="8532" y="1446"/>
                  </a:cubicBezTo>
                  <a:cubicBezTo>
                    <a:pt x="8539" y="1447"/>
                    <a:pt x="8545" y="1447"/>
                    <a:pt x="8551" y="1447"/>
                  </a:cubicBezTo>
                  <a:cubicBezTo>
                    <a:pt x="8629" y="1447"/>
                    <a:pt x="8693" y="1383"/>
                    <a:pt x="8693" y="1305"/>
                  </a:cubicBezTo>
                  <a:lnTo>
                    <a:pt x="8693" y="874"/>
                  </a:lnTo>
                  <a:lnTo>
                    <a:pt x="9189" y="874"/>
                  </a:lnTo>
                  <a:cubicBezTo>
                    <a:pt x="9335" y="874"/>
                    <a:pt x="9453" y="992"/>
                    <a:pt x="9453" y="1138"/>
                  </a:cubicBezTo>
                  <a:lnTo>
                    <a:pt x="9453" y="1959"/>
                  </a:lnTo>
                  <a:lnTo>
                    <a:pt x="1767" y="1959"/>
                  </a:lnTo>
                  <a:cubicBezTo>
                    <a:pt x="1694" y="1959"/>
                    <a:pt x="1629" y="2010"/>
                    <a:pt x="1620" y="2083"/>
                  </a:cubicBezTo>
                  <a:cubicBezTo>
                    <a:pt x="1610" y="2170"/>
                    <a:pt x="1678" y="2244"/>
                    <a:pt x="1762" y="2244"/>
                  </a:cubicBezTo>
                  <a:lnTo>
                    <a:pt x="9453" y="2244"/>
                  </a:lnTo>
                  <a:lnTo>
                    <a:pt x="9453" y="7650"/>
                  </a:lnTo>
                  <a:cubicBezTo>
                    <a:pt x="9454" y="7724"/>
                    <a:pt x="9506" y="7789"/>
                    <a:pt x="9578" y="7797"/>
                  </a:cubicBezTo>
                  <a:cubicBezTo>
                    <a:pt x="9584" y="7798"/>
                    <a:pt x="9591" y="7799"/>
                    <a:pt x="9597" y="7799"/>
                  </a:cubicBezTo>
                  <a:cubicBezTo>
                    <a:pt x="9675" y="7799"/>
                    <a:pt x="9738" y="7735"/>
                    <a:pt x="9738" y="7656"/>
                  </a:cubicBezTo>
                  <a:lnTo>
                    <a:pt x="9738" y="1139"/>
                  </a:lnTo>
                  <a:cubicBezTo>
                    <a:pt x="9738" y="836"/>
                    <a:pt x="9493" y="589"/>
                    <a:pt x="9189" y="589"/>
                  </a:cubicBezTo>
                  <a:lnTo>
                    <a:pt x="8693" y="589"/>
                  </a:lnTo>
                  <a:lnTo>
                    <a:pt x="8693" y="149"/>
                  </a:lnTo>
                  <a:cubicBezTo>
                    <a:pt x="8693" y="76"/>
                    <a:pt x="8640" y="11"/>
                    <a:pt x="8567" y="2"/>
                  </a:cubicBezTo>
                  <a:cubicBezTo>
                    <a:pt x="8561" y="1"/>
                    <a:pt x="8555" y="1"/>
                    <a:pt x="8550" y="1"/>
                  </a:cubicBezTo>
                  <a:cubicBezTo>
                    <a:pt x="8471" y="1"/>
                    <a:pt x="8407" y="64"/>
                    <a:pt x="8407" y="144"/>
                  </a:cubicBezTo>
                  <a:lnTo>
                    <a:pt x="8407" y="589"/>
                  </a:lnTo>
                  <a:lnTo>
                    <a:pt x="7647" y="589"/>
                  </a:lnTo>
                  <a:lnTo>
                    <a:pt x="7647" y="149"/>
                  </a:lnTo>
                  <a:cubicBezTo>
                    <a:pt x="7647" y="76"/>
                    <a:pt x="7594" y="11"/>
                    <a:pt x="7521" y="2"/>
                  </a:cubicBezTo>
                  <a:cubicBezTo>
                    <a:pt x="7515" y="1"/>
                    <a:pt x="7509" y="1"/>
                    <a:pt x="7504" y="1"/>
                  </a:cubicBezTo>
                  <a:cubicBezTo>
                    <a:pt x="7425" y="1"/>
                    <a:pt x="7361" y="64"/>
                    <a:pt x="7361" y="144"/>
                  </a:cubicBezTo>
                  <a:lnTo>
                    <a:pt x="7361" y="589"/>
                  </a:lnTo>
                  <a:lnTo>
                    <a:pt x="6581" y="589"/>
                  </a:lnTo>
                  <a:lnTo>
                    <a:pt x="6581" y="149"/>
                  </a:lnTo>
                  <a:cubicBezTo>
                    <a:pt x="6581" y="76"/>
                    <a:pt x="6529" y="11"/>
                    <a:pt x="6457" y="2"/>
                  </a:cubicBezTo>
                  <a:cubicBezTo>
                    <a:pt x="6451" y="1"/>
                    <a:pt x="6445" y="1"/>
                    <a:pt x="6439" y="1"/>
                  </a:cubicBezTo>
                  <a:cubicBezTo>
                    <a:pt x="6360" y="1"/>
                    <a:pt x="6296" y="64"/>
                    <a:pt x="6296" y="144"/>
                  </a:cubicBezTo>
                  <a:lnTo>
                    <a:pt x="6296" y="589"/>
                  </a:lnTo>
                  <a:lnTo>
                    <a:pt x="5535" y="589"/>
                  </a:lnTo>
                  <a:lnTo>
                    <a:pt x="5535" y="149"/>
                  </a:lnTo>
                  <a:cubicBezTo>
                    <a:pt x="5535" y="76"/>
                    <a:pt x="5483" y="11"/>
                    <a:pt x="5410" y="2"/>
                  </a:cubicBezTo>
                  <a:cubicBezTo>
                    <a:pt x="5404" y="1"/>
                    <a:pt x="5398" y="1"/>
                    <a:pt x="5392" y="1"/>
                  </a:cubicBezTo>
                  <a:cubicBezTo>
                    <a:pt x="5314" y="1"/>
                    <a:pt x="5249" y="64"/>
                    <a:pt x="5249" y="144"/>
                  </a:cubicBezTo>
                  <a:lnTo>
                    <a:pt x="5249" y="589"/>
                  </a:lnTo>
                  <a:lnTo>
                    <a:pt x="4489" y="589"/>
                  </a:lnTo>
                  <a:lnTo>
                    <a:pt x="4489" y="149"/>
                  </a:lnTo>
                  <a:cubicBezTo>
                    <a:pt x="4489" y="76"/>
                    <a:pt x="4437" y="11"/>
                    <a:pt x="4364" y="2"/>
                  </a:cubicBezTo>
                  <a:cubicBezTo>
                    <a:pt x="4358" y="1"/>
                    <a:pt x="4352" y="1"/>
                    <a:pt x="4346" y="1"/>
                  </a:cubicBezTo>
                  <a:cubicBezTo>
                    <a:pt x="4268" y="1"/>
                    <a:pt x="4204" y="64"/>
                    <a:pt x="4204" y="144"/>
                  </a:cubicBezTo>
                  <a:lnTo>
                    <a:pt x="4204" y="589"/>
                  </a:lnTo>
                  <a:lnTo>
                    <a:pt x="3443" y="589"/>
                  </a:lnTo>
                  <a:lnTo>
                    <a:pt x="3443" y="149"/>
                  </a:lnTo>
                  <a:cubicBezTo>
                    <a:pt x="3443" y="76"/>
                    <a:pt x="3390" y="11"/>
                    <a:pt x="3318" y="2"/>
                  </a:cubicBezTo>
                  <a:cubicBezTo>
                    <a:pt x="3312" y="1"/>
                    <a:pt x="3306" y="1"/>
                    <a:pt x="3301" y="1"/>
                  </a:cubicBezTo>
                  <a:cubicBezTo>
                    <a:pt x="3222" y="1"/>
                    <a:pt x="3158" y="64"/>
                    <a:pt x="3158" y="144"/>
                  </a:cubicBezTo>
                  <a:lnTo>
                    <a:pt x="3158" y="589"/>
                  </a:lnTo>
                  <a:lnTo>
                    <a:pt x="2378" y="589"/>
                  </a:lnTo>
                  <a:lnTo>
                    <a:pt x="2378" y="149"/>
                  </a:lnTo>
                  <a:cubicBezTo>
                    <a:pt x="2378" y="76"/>
                    <a:pt x="2326" y="11"/>
                    <a:pt x="2253" y="2"/>
                  </a:cubicBezTo>
                  <a:cubicBezTo>
                    <a:pt x="2247" y="1"/>
                    <a:pt x="2241" y="1"/>
                    <a:pt x="2235" y="1"/>
                  </a:cubicBezTo>
                  <a:cubicBezTo>
                    <a:pt x="2157" y="1"/>
                    <a:pt x="2092" y="64"/>
                    <a:pt x="2092" y="144"/>
                  </a:cubicBezTo>
                  <a:lnTo>
                    <a:pt x="2092" y="589"/>
                  </a:lnTo>
                  <a:lnTo>
                    <a:pt x="1332" y="589"/>
                  </a:lnTo>
                  <a:lnTo>
                    <a:pt x="1332" y="149"/>
                  </a:lnTo>
                  <a:cubicBezTo>
                    <a:pt x="1332" y="76"/>
                    <a:pt x="1280" y="11"/>
                    <a:pt x="1207" y="2"/>
                  </a:cubicBezTo>
                  <a:cubicBezTo>
                    <a:pt x="1201" y="1"/>
                    <a:pt x="1195" y="1"/>
                    <a:pt x="1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59"/>
            <p:cNvSpPr/>
            <p:nvPr/>
          </p:nvSpPr>
          <p:spPr>
            <a:xfrm>
              <a:off x="3992100" y="2210800"/>
              <a:ext cx="196400" cy="131250"/>
            </a:xfrm>
            <a:custGeom>
              <a:avLst/>
              <a:gdLst/>
              <a:ahLst/>
              <a:cxnLst/>
              <a:rect l="l" t="t" r="r" b="b"/>
              <a:pathLst>
                <a:path w="7856" h="5250" extrusionOk="0">
                  <a:moveTo>
                    <a:pt x="1275" y="286"/>
                  </a:moveTo>
                  <a:lnTo>
                    <a:pt x="1275" y="1237"/>
                  </a:lnTo>
                  <a:lnTo>
                    <a:pt x="267" y="1237"/>
                  </a:lnTo>
                  <a:lnTo>
                    <a:pt x="267" y="321"/>
                  </a:lnTo>
                  <a:cubicBezTo>
                    <a:pt x="267" y="301"/>
                    <a:pt x="283" y="286"/>
                    <a:pt x="302" y="286"/>
                  </a:cubicBezTo>
                  <a:close/>
                  <a:moveTo>
                    <a:pt x="2531" y="286"/>
                  </a:moveTo>
                  <a:lnTo>
                    <a:pt x="2531" y="1237"/>
                  </a:lnTo>
                  <a:lnTo>
                    <a:pt x="1560" y="1237"/>
                  </a:lnTo>
                  <a:lnTo>
                    <a:pt x="1560" y="286"/>
                  </a:lnTo>
                  <a:close/>
                  <a:moveTo>
                    <a:pt x="3785" y="286"/>
                  </a:moveTo>
                  <a:lnTo>
                    <a:pt x="3785" y="1237"/>
                  </a:lnTo>
                  <a:lnTo>
                    <a:pt x="2816" y="1237"/>
                  </a:lnTo>
                  <a:lnTo>
                    <a:pt x="2816" y="286"/>
                  </a:lnTo>
                  <a:close/>
                  <a:moveTo>
                    <a:pt x="5021" y="286"/>
                  </a:moveTo>
                  <a:lnTo>
                    <a:pt x="5021" y="1237"/>
                  </a:lnTo>
                  <a:lnTo>
                    <a:pt x="4052" y="1237"/>
                  </a:lnTo>
                  <a:lnTo>
                    <a:pt x="4052" y="286"/>
                  </a:lnTo>
                  <a:close/>
                  <a:moveTo>
                    <a:pt x="6277" y="286"/>
                  </a:moveTo>
                  <a:lnTo>
                    <a:pt x="6277" y="1237"/>
                  </a:lnTo>
                  <a:lnTo>
                    <a:pt x="5307" y="1237"/>
                  </a:lnTo>
                  <a:lnTo>
                    <a:pt x="5307" y="286"/>
                  </a:lnTo>
                  <a:close/>
                  <a:moveTo>
                    <a:pt x="7535" y="286"/>
                  </a:moveTo>
                  <a:cubicBezTo>
                    <a:pt x="7554" y="286"/>
                    <a:pt x="7570" y="301"/>
                    <a:pt x="7570" y="321"/>
                  </a:cubicBezTo>
                  <a:lnTo>
                    <a:pt x="7570" y="1237"/>
                  </a:lnTo>
                  <a:lnTo>
                    <a:pt x="6562" y="1237"/>
                  </a:lnTo>
                  <a:lnTo>
                    <a:pt x="6562" y="286"/>
                  </a:lnTo>
                  <a:close/>
                  <a:moveTo>
                    <a:pt x="1275" y="1522"/>
                  </a:moveTo>
                  <a:lnTo>
                    <a:pt x="1275" y="2492"/>
                  </a:lnTo>
                  <a:lnTo>
                    <a:pt x="267" y="2492"/>
                  </a:lnTo>
                  <a:lnTo>
                    <a:pt x="267" y="1522"/>
                  </a:lnTo>
                  <a:close/>
                  <a:moveTo>
                    <a:pt x="2531" y="1522"/>
                  </a:moveTo>
                  <a:lnTo>
                    <a:pt x="2531" y="2492"/>
                  </a:lnTo>
                  <a:lnTo>
                    <a:pt x="1560" y="2492"/>
                  </a:lnTo>
                  <a:lnTo>
                    <a:pt x="1560" y="1522"/>
                  </a:lnTo>
                  <a:close/>
                  <a:moveTo>
                    <a:pt x="3785" y="1522"/>
                  </a:moveTo>
                  <a:lnTo>
                    <a:pt x="3785" y="2492"/>
                  </a:lnTo>
                  <a:lnTo>
                    <a:pt x="2816" y="2492"/>
                  </a:lnTo>
                  <a:lnTo>
                    <a:pt x="2816" y="1522"/>
                  </a:lnTo>
                  <a:close/>
                  <a:moveTo>
                    <a:pt x="5021" y="1522"/>
                  </a:moveTo>
                  <a:lnTo>
                    <a:pt x="5021" y="2492"/>
                  </a:lnTo>
                  <a:lnTo>
                    <a:pt x="4052" y="2492"/>
                  </a:lnTo>
                  <a:lnTo>
                    <a:pt x="4052" y="1522"/>
                  </a:lnTo>
                  <a:close/>
                  <a:moveTo>
                    <a:pt x="6277" y="1522"/>
                  </a:moveTo>
                  <a:lnTo>
                    <a:pt x="6277" y="2492"/>
                  </a:lnTo>
                  <a:lnTo>
                    <a:pt x="5307" y="2492"/>
                  </a:lnTo>
                  <a:lnTo>
                    <a:pt x="5307" y="1522"/>
                  </a:lnTo>
                  <a:close/>
                  <a:moveTo>
                    <a:pt x="7570" y="1522"/>
                  </a:moveTo>
                  <a:lnTo>
                    <a:pt x="7570" y="2492"/>
                  </a:lnTo>
                  <a:lnTo>
                    <a:pt x="6562" y="2492"/>
                  </a:lnTo>
                  <a:lnTo>
                    <a:pt x="6562" y="1522"/>
                  </a:lnTo>
                  <a:close/>
                  <a:moveTo>
                    <a:pt x="1275" y="2758"/>
                  </a:moveTo>
                  <a:lnTo>
                    <a:pt x="1275" y="3728"/>
                  </a:lnTo>
                  <a:lnTo>
                    <a:pt x="267" y="3728"/>
                  </a:lnTo>
                  <a:lnTo>
                    <a:pt x="267" y="2758"/>
                  </a:lnTo>
                  <a:close/>
                  <a:moveTo>
                    <a:pt x="2531" y="2758"/>
                  </a:moveTo>
                  <a:lnTo>
                    <a:pt x="2531" y="3728"/>
                  </a:lnTo>
                  <a:lnTo>
                    <a:pt x="1560" y="3728"/>
                  </a:lnTo>
                  <a:lnTo>
                    <a:pt x="1560" y="2758"/>
                  </a:lnTo>
                  <a:close/>
                  <a:moveTo>
                    <a:pt x="3785" y="2758"/>
                  </a:moveTo>
                  <a:lnTo>
                    <a:pt x="3785" y="3728"/>
                  </a:lnTo>
                  <a:lnTo>
                    <a:pt x="2816" y="3728"/>
                  </a:lnTo>
                  <a:lnTo>
                    <a:pt x="2816" y="2758"/>
                  </a:lnTo>
                  <a:close/>
                  <a:moveTo>
                    <a:pt x="5021" y="2758"/>
                  </a:moveTo>
                  <a:lnTo>
                    <a:pt x="5021" y="3728"/>
                  </a:lnTo>
                  <a:lnTo>
                    <a:pt x="4052" y="3728"/>
                  </a:lnTo>
                  <a:lnTo>
                    <a:pt x="4052" y="2758"/>
                  </a:lnTo>
                  <a:close/>
                  <a:moveTo>
                    <a:pt x="6277" y="2758"/>
                  </a:moveTo>
                  <a:lnTo>
                    <a:pt x="6277" y="3728"/>
                  </a:lnTo>
                  <a:lnTo>
                    <a:pt x="5307" y="3728"/>
                  </a:lnTo>
                  <a:lnTo>
                    <a:pt x="5307" y="2758"/>
                  </a:lnTo>
                  <a:close/>
                  <a:moveTo>
                    <a:pt x="7570" y="2758"/>
                  </a:moveTo>
                  <a:lnTo>
                    <a:pt x="7570" y="3728"/>
                  </a:lnTo>
                  <a:lnTo>
                    <a:pt x="6562" y="3728"/>
                  </a:lnTo>
                  <a:lnTo>
                    <a:pt x="6562" y="2758"/>
                  </a:lnTo>
                  <a:close/>
                  <a:moveTo>
                    <a:pt x="1275" y="4014"/>
                  </a:moveTo>
                  <a:lnTo>
                    <a:pt x="1275" y="4965"/>
                  </a:lnTo>
                  <a:lnTo>
                    <a:pt x="302" y="4965"/>
                  </a:lnTo>
                  <a:cubicBezTo>
                    <a:pt x="283" y="4965"/>
                    <a:pt x="267" y="4949"/>
                    <a:pt x="267" y="4930"/>
                  </a:cubicBezTo>
                  <a:lnTo>
                    <a:pt x="267" y="4014"/>
                  </a:lnTo>
                  <a:close/>
                  <a:moveTo>
                    <a:pt x="2531" y="4014"/>
                  </a:moveTo>
                  <a:lnTo>
                    <a:pt x="2531" y="4965"/>
                  </a:lnTo>
                  <a:lnTo>
                    <a:pt x="1560" y="4965"/>
                  </a:lnTo>
                  <a:lnTo>
                    <a:pt x="1560" y="4014"/>
                  </a:lnTo>
                  <a:close/>
                  <a:moveTo>
                    <a:pt x="3785" y="4014"/>
                  </a:moveTo>
                  <a:lnTo>
                    <a:pt x="3785" y="4965"/>
                  </a:lnTo>
                  <a:lnTo>
                    <a:pt x="2816" y="4965"/>
                  </a:lnTo>
                  <a:lnTo>
                    <a:pt x="2816" y="4014"/>
                  </a:lnTo>
                  <a:close/>
                  <a:moveTo>
                    <a:pt x="5021" y="4014"/>
                  </a:moveTo>
                  <a:lnTo>
                    <a:pt x="5021" y="4965"/>
                  </a:lnTo>
                  <a:lnTo>
                    <a:pt x="4052" y="4965"/>
                  </a:lnTo>
                  <a:lnTo>
                    <a:pt x="4052" y="4014"/>
                  </a:lnTo>
                  <a:close/>
                  <a:moveTo>
                    <a:pt x="6277" y="4014"/>
                  </a:moveTo>
                  <a:lnTo>
                    <a:pt x="6277" y="4965"/>
                  </a:lnTo>
                  <a:lnTo>
                    <a:pt x="5307" y="4965"/>
                  </a:lnTo>
                  <a:lnTo>
                    <a:pt x="5307" y="4014"/>
                  </a:lnTo>
                  <a:close/>
                  <a:moveTo>
                    <a:pt x="7570" y="4014"/>
                  </a:moveTo>
                  <a:lnTo>
                    <a:pt x="7570" y="4930"/>
                  </a:lnTo>
                  <a:cubicBezTo>
                    <a:pt x="7570" y="4949"/>
                    <a:pt x="7554" y="4965"/>
                    <a:pt x="7535" y="4965"/>
                  </a:cubicBezTo>
                  <a:lnTo>
                    <a:pt x="6562" y="4965"/>
                  </a:lnTo>
                  <a:lnTo>
                    <a:pt x="6562" y="4014"/>
                  </a:lnTo>
                  <a:close/>
                  <a:moveTo>
                    <a:pt x="321" y="1"/>
                  </a:moveTo>
                  <a:cubicBezTo>
                    <a:pt x="144" y="1"/>
                    <a:pt x="1" y="144"/>
                    <a:pt x="1" y="321"/>
                  </a:cubicBezTo>
                  <a:lnTo>
                    <a:pt x="1" y="4930"/>
                  </a:lnTo>
                  <a:cubicBezTo>
                    <a:pt x="1" y="5107"/>
                    <a:pt x="144" y="5250"/>
                    <a:pt x="321" y="5250"/>
                  </a:cubicBezTo>
                  <a:lnTo>
                    <a:pt x="7536" y="5250"/>
                  </a:lnTo>
                  <a:cubicBezTo>
                    <a:pt x="7712" y="5250"/>
                    <a:pt x="7856" y="5107"/>
                    <a:pt x="7856" y="4930"/>
                  </a:cubicBezTo>
                  <a:lnTo>
                    <a:pt x="7856" y="3874"/>
                  </a:lnTo>
                  <a:lnTo>
                    <a:pt x="7856" y="3873"/>
                  </a:lnTo>
                  <a:lnTo>
                    <a:pt x="7856" y="2625"/>
                  </a:lnTo>
                  <a:lnTo>
                    <a:pt x="7856" y="1378"/>
                  </a:lnTo>
                  <a:lnTo>
                    <a:pt x="7856" y="1377"/>
                  </a:lnTo>
                  <a:lnTo>
                    <a:pt x="7856" y="321"/>
                  </a:lnTo>
                  <a:cubicBezTo>
                    <a:pt x="7856" y="144"/>
                    <a:pt x="7713" y="1"/>
                    <a:pt x="7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59"/>
            <p:cNvSpPr/>
            <p:nvPr/>
          </p:nvSpPr>
          <p:spPr>
            <a:xfrm>
              <a:off x="3991700" y="2355350"/>
              <a:ext cx="196725" cy="7150"/>
            </a:xfrm>
            <a:custGeom>
              <a:avLst/>
              <a:gdLst/>
              <a:ahLst/>
              <a:cxnLst/>
              <a:rect l="l" t="t" r="r" b="b"/>
              <a:pathLst>
                <a:path w="7869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0" y="212"/>
                    <a:pt x="68" y="285"/>
                    <a:pt x="153" y="285"/>
                  </a:cubicBezTo>
                  <a:lnTo>
                    <a:pt x="7711" y="285"/>
                  </a:lnTo>
                  <a:cubicBezTo>
                    <a:pt x="7784" y="285"/>
                    <a:pt x="7849" y="233"/>
                    <a:pt x="7858" y="161"/>
                  </a:cubicBezTo>
                  <a:cubicBezTo>
                    <a:pt x="7869" y="75"/>
                    <a:pt x="7802" y="1"/>
                    <a:pt x="77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5" name="Google Shape;1155;p6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فرآیند ثبت نام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56" name="Google Shape;1156;p60"/>
          <p:cNvSpPr txBox="1"/>
          <p:nvPr/>
        </p:nvSpPr>
        <p:spPr>
          <a:xfrm>
            <a:off x="2061300" y="1720923"/>
            <a:ext cx="2338800" cy="858600"/>
          </a:xfrm>
          <a:prstGeom prst="rect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1157" name="Google Shape;1157;p60"/>
          <p:cNvSpPr txBox="1"/>
          <p:nvPr/>
        </p:nvSpPr>
        <p:spPr>
          <a:xfrm>
            <a:off x="2061300" y="1260000"/>
            <a:ext cx="2338800" cy="4746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01</a:t>
            </a:r>
            <a:endParaRPr sz="2200">
              <a:solidFill>
                <a:schemeClr val="lt1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1158" name="Google Shape;1158;p60"/>
          <p:cNvSpPr txBox="1"/>
          <p:nvPr/>
        </p:nvSpPr>
        <p:spPr>
          <a:xfrm>
            <a:off x="4743900" y="1720923"/>
            <a:ext cx="2338800" cy="858600"/>
          </a:xfrm>
          <a:prstGeom prst="rect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1159" name="Google Shape;1159;p60"/>
          <p:cNvSpPr txBox="1"/>
          <p:nvPr/>
        </p:nvSpPr>
        <p:spPr>
          <a:xfrm>
            <a:off x="4743900" y="1260000"/>
            <a:ext cx="2338800" cy="4746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02</a:t>
            </a:r>
            <a:endParaRPr sz="2200">
              <a:solidFill>
                <a:schemeClr val="lt1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1160" name="Google Shape;1160;p60"/>
          <p:cNvSpPr txBox="1"/>
          <p:nvPr/>
        </p:nvSpPr>
        <p:spPr>
          <a:xfrm>
            <a:off x="720000" y="3552066"/>
            <a:ext cx="2338800" cy="858600"/>
          </a:xfrm>
          <a:prstGeom prst="rect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1161" name="Google Shape;1161;p60"/>
          <p:cNvSpPr txBox="1"/>
          <p:nvPr/>
        </p:nvSpPr>
        <p:spPr>
          <a:xfrm>
            <a:off x="720000" y="3091143"/>
            <a:ext cx="2338800" cy="4746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03</a:t>
            </a:r>
            <a:endParaRPr sz="2200">
              <a:solidFill>
                <a:schemeClr val="lt1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1162" name="Google Shape;1162;p60"/>
          <p:cNvSpPr txBox="1"/>
          <p:nvPr/>
        </p:nvSpPr>
        <p:spPr>
          <a:xfrm>
            <a:off x="3402600" y="3552066"/>
            <a:ext cx="2338800" cy="858600"/>
          </a:xfrm>
          <a:prstGeom prst="rect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1163" name="Google Shape;1163;p60"/>
          <p:cNvSpPr txBox="1"/>
          <p:nvPr/>
        </p:nvSpPr>
        <p:spPr>
          <a:xfrm>
            <a:off x="3402600" y="3091143"/>
            <a:ext cx="2338800" cy="4746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04</a:t>
            </a:r>
            <a:endParaRPr sz="2200">
              <a:solidFill>
                <a:schemeClr val="lt1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1164" name="Google Shape;1164;p60"/>
          <p:cNvSpPr txBox="1"/>
          <p:nvPr/>
        </p:nvSpPr>
        <p:spPr>
          <a:xfrm>
            <a:off x="6085200" y="3552066"/>
            <a:ext cx="2338800" cy="858600"/>
          </a:xfrm>
          <a:prstGeom prst="rect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1165" name="Google Shape;1165;p60"/>
          <p:cNvSpPr txBox="1"/>
          <p:nvPr/>
        </p:nvSpPr>
        <p:spPr>
          <a:xfrm>
            <a:off x="6085200" y="3091143"/>
            <a:ext cx="2338800" cy="4746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05</a:t>
            </a:r>
            <a:endParaRPr sz="2200">
              <a:solidFill>
                <a:schemeClr val="lt1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cxnSp>
        <p:nvCxnSpPr>
          <p:cNvPr id="1166" name="Google Shape;1166;p60"/>
          <p:cNvCxnSpPr>
            <a:stCxn id="1158" idx="2"/>
            <a:endCxn id="1161" idx="0"/>
          </p:cNvCxnSpPr>
          <p:nvPr/>
        </p:nvCxnSpPr>
        <p:spPr>
          <a:xfrm rot="5400000">
            <a:off x="3645600" y="823323"/>
            <a:ext cx="511500" cy="4023900"/>
          </a:xfrm>
          <a:prstGeom prst="bentConnector3">
            <a:avLst>
              <a:gd name="adj1" fmla="val 50012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1167" name="Google Shape;1167;p60"/>
          <p:cNvCxnSpPr>
            <a:stCxn id="1161" idx="3"/>
            <a:endCxn id="1163" idx="1"/>
          </p:cNvCxnSpPr>
          <p:nvPr/>
        </p:nvCxnSpPr>
        <p:spPr>
          <a:xfrm>
            <a:off x="3058800" y="3328443"/>
            <a:ext cx="343800" cy="6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1168" name="Google Shape;1168;p60"/>
          <p:cNvCxnSpPr>
            <a:stCxn id="1163" idx="3"/>
            <a:endCxn id="1165" idx="1"/>
          </p:cNvCxnSpPr>
          <p:nvPr/>
        </p:nvCxnSpPr>
        <p:spPr>
          <a:xfrm>
            <a:off x="5741400" y="3328443"/>
            <a:ext cx="343800" cy="6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1169" name="Google Shape;1169;p60"/>
          <p:cNvCxnSpPr>
            <a:stCxn id="1157" idx="3"/>
            <a:endCxn id="1159" idx="1"/>
          </p:cNvCxnSpPr>
          <p:nvPr/>
        </p:nvCxnSpPr>
        <p:spPr>
          <a:xfrm>
            <a:off x="4400100" y="1497300"/>
            <a:ext cx="343800" cy="6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triangl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" name="Google Shape;1174;p6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4689300" cy="6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یادآوری های ویژه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75" name="Google Shape;1175;p61"/>
          <p:cNvSpPr txBox="1">
            <a:spLocks noGrp="1"/>
          </p:cNvSpPr>
          <p:nvPr>
            <p:ph type="subTitle" idx="1"/>
          </p:nvPr>
        </p:nvSpPr>
        <p:spPr>
          <a:xfrm>
            <a:off x="713225" y="1409300"/>
            <a:ext cx="5117100" cy="247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273D40"/>
              </a:buClr>
              <a:buSzPts val="600"/>
              <a:buFont typeface="Arial"/>
              <a:buNone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آیا می دانید چه چیزی به شما کمک می کند تا نقطه نظر خود را شفاف کنید؟</a:t>
            </a:r>
            <a:b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</a:b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لیست هایی مانند این:</a:t>
            </a:r>
          </a:p>
          <a:p>
            <a:pPr marL="241300" lvl="0" indent="-2159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آنها ساده هستند</a:t>
            </a:r>
          </a:p>
          <a:p>
            <a:pPr marL="241300" lvl="0" indent="-2159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شما می توانید ایده های خود را به وضوح سازماندهی کنید</a:t>
            </a:r>
          </a:p>
          <a:p>
            <a:pPr marL="241300" lvl="0" indent="-2159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خرید شیر را هرگز فراموش نخواهید کرد!</a:t>
            </a:r>
          </a:p>
          <a:p>
            <a:pPr marL="0" lvl="0" indent="0" algn="r" rtl="1">
              <a:spcBef>
                <a:spcPts val="1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و مهم‌ترین چیز: مخاطب از ارائه شما غافل نخواهد شد</a:t>
            </a:r>
          </a:p>
        </p:txBody>
      </p:sp>
      <p:grpSp>
        <p:nvGrpSpPr>
          <p:cNvPr id="1176" name="Google Shape;1176;p61"/>
          <p:cNvGrpSpPr/>
          <p:nvPr/>
        </p:nvGrpSpPr>
        <p:grpSpPr>
          <a:xfrm>
            <a:off x="5192450" y="3191333"/>
            <a:ext cx="3951562" cy="1417236"/>
            <a:chOff x="5192450" y="3191333"/>
            <a:chExt cx="3951562" cy="1417236"/>
          </a:xfrm>
        </p:grpSpPr>
        <p:sp>
          <p:nvSpPr>
            <p:cNvPr id="1177" name="Google Shape;1177;p61"/>
            <p:cNvSpPr/>
            <p:nvPr/>
          </p:nvSpPr>
          <p:spPr>
            <a:xfrm flipH="1">
              <a:off x="5553065" y="3707996"/>
              <a:ext cx="431190" cy="692454"/>
            </a:xfrm>
            <a:custGeom>
              <a:avLst/>
              <a:gdLst/>
              <a:ahLst/>
              <a:cxnLst/>
              <a:rect l="l" t="t" r="r" b="b"/>
              <a:pathLst>
                <a:path w="6831" h="10970" extrusionOk="0">
                  <a:moveTo>
                    <a:pt x="1" y="10585"/>
                  </a:moveTo>
                  <a:lnTo>
                    <a:pt x="4681" y="6639"/>
                  </a:lnTo>
                  <a:cubicBezTo>
                    <a:pt x="4681" y="6639"/>
                    <a:pt x="3755" y="2061"/>
                    <a:pt x="4932" y="337"/>
                  </a:cubicBezTo>
                  <a:cubicBezTo>
                    <a:pt x="5162" y="0"/>
                    <a:pt x="5688" y="121"/>
                    <a:pt x="5748" y="526"/>
                  </a:cubicBezTo>
                  <a:lnTo>
                    <a:pt x="6830" y="6900"/>
                  </a:lnTo>
                  <a:lnTo>
                    <a:pt x="4245" y="10969"/>
                  </a:lnTo>
                  <a:close/>
                </a:path>
              </a:pathLst>
            </a:custGeom>
            <a:solidFill>
              <a:srgbClr val="FFA9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" name="Google Shape;1178;p61"/>
            <p:cNvSpPr/>
            <p:nvPr/>
          </p:nvSpPr>
          <p:spPr>
            <a:xfrm flipH="1">
              <a:off x="5553065" y="4127071"/>
              <a:ext cx="431190" cy="273384"/>
            </a:xfrm>
            <a:custGeom>
              <a:avLst/>
              <a:gdLst/>
              <a:ahLst/>
              <a:cxnLst/>
              <a:rect l="l" t="t" r="r" b="b"/>
              <a:pathLst>
                <a:path w="6831" h="4331" extrusionOk="0">
                  <a:moveTo>
                    <a:pt x="6830" y="261"/>
                  </a:moveTo>
                  <a:lnTo>
                    <a:pt x="4245" y="4330"/>
                  </a:lnTo>
                  <a:lnTo>
                    <a:pt x="1" y="3946"/>
                  </a:lnTo>
                  <a:lnTo>
                    <a:pt x="4681" y="0"/>
                  </a:ln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" name="Google Shape;1179;p61"/>
            <p:cNvSpPr/>
            <p:nvPr/>
          </p:nvSpPr>
          <p:spPr>
            <a:xfrm flipH="1">
              <a:off x="5691114" y="3835253"/>
              <a:ext cx="297623" cy="485665"/>
            </a:xfrm>
            <a:custGeom>
              <a:avLst/>
              <a:gdLst/>
              <a:ahLst/>
              <a:cxnLst/>
              <a:rect l="l" t="t" r="r" b="b"/>
              <a:pathLst>
                <a:path w="4715" h="7694" extrusionOk="0">
                  <a:moveTo>
                    <a:pt x="1" y="6555"/>
                  </a:moveTo>
                  <a:lnTo>
                    <a:pt x="2717" y="4177"/>
                  </a:lnTo>
                  <a:cubicBezTo>
                    <a:pt x="2717" y="4177"/>
                    <a:pt x="2120" y="2873"/>
                    <a:pt x="2513" y="966"/>
                  </a:cubicBezTo>
                  <a:cubicBezTo>
                    <a:pt x="2712" y="1"/>
                    <a:pt x="3372" y="171"/>
                    <a:pt x="3440" y="682"/>
                  </a:cubicBezTo>
                  <a:lnTo>
                    <a:pt x="4715" y="4739"/>
                  </a:lnTo>
                  <a:lnTo>
                    <a:pt x="2237" y="7693"/>
                  </a:lnTo>
                  <a:close/>
                </a:path>
              </a:pathLst>
            </a:custGeom>
            <a:solidFill>
              <a:srgbClr val="FFA9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61"/>
            <p:cNvSpPr/>
            <p:nvPr/>
          </p:nvSpPr>
          <p:spPr>
            <a:xfrm flipH="1">
              <a:off x="5691114" y="4098918"/>
              <a:ext cx="297623" cy="222002"/>
            </a:xfrm>
            <a:custGeom>
              <a:avLst/>
              <a:gdLst/>
              <a:ahLst/>
              <a:cxnLst/>
              <a:rect l="l" t="t" r="r" b="b"/>
              <a:pathLst>
                <a:path w="4715" h="3517" extrusionOk="0">
                  <a:moveTo>
                    <a:pt x="4715" y="562"/>
                  </a:moveTo>
                  <a:lnTo>
                    <a:pt x="2237" y="3516"/>
                  </a:lnTo>
                  <a:lnTo>
                    <a:pt x="1" y="2378"/>
                  </a:lnTo>
                  <a:lnTo>
                    <a:pt x="2717" y="0"/>
                  </a:ln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61"/>
            <p:cNvSpPr/>
            <p:nvPr/>
          </p:nvSpPr>
          <p:spPr>
            <a:xfrm flipH="1">
              <a:off x="5362559" y="3655289"/>
              <a:ext cx="399376" cy="714799"/>
            </a:xfrm>
            <a:custGeom>
              <a:avLst/>
              <a:gdLst/>
              <a:ahLst/>
              <a:cxnLst/>
              <a:rect l="l" t="t" r="r" b="b"/>
              <a:pathLst>
                <a:path w="6327" h="11324" extrusionOk="0">
                  <a:moveTo>
                    <a:pt x="1" y="11324"/>
                  </a:moveTo>
                  <a:lnTo>
                    <a:pt x="3819" y="7095"/>
                  </a:lnTo>
                  <a:cubicBezTo>
                    <a:pt x="3819" y="7095"/>
                    <a:pt x="2334" y="2057"/>
                    <a:pt x="3396" y="293"/>
                  </a:cubicBezTo>
                  <a:cubicBezTo>
                    <a:pt x="3572" y="1"/>
                    <a:pt x="4010" y="52"/>
                    <a:pt x="4110" y="378"/>
                  </a:cubicBezTo>
                  <a:lnTo>
                    <a:pt x="6035" y="6585"/>
                  </a:lnTo>
                  <a:lnTo>
                    <a:pt x="6327" y="7072"/>
                  </a:lnTo>
                  <a:lnTo>
                    <a:pt x="2889" y="11322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" name="Google Shape;1182;p61"/>
            <p:cNvSpPr/>
            <p:nvPr/>
          </p:nvSpPr>
          <p:spPr>
            <a:xfrm flipH="1">
              <a:off x="5362559" y="4101696"/>
              <a:ext cx="399376" cy="268397"/>
            </a:xfrm>
            <a:custGeom>
              <a:avLst/>
              <a:gdLst/>
              <a:ahLst/>
              <a:cxnLst/>
              <a:rect l="l" t="t" r="r" b="b"/>
              <a:pathLst>
                <a:path w="6327" h="4252" extrusionOk="0">
                  <a:moveTo>
                    <a:pt x="6327" y="0"/>
                  </a:moveTo>
                  <a:lnTo>
                    <a:pt x="2889" y="4249"/>
                  </a:lnTo>
                  <a:lnTo>
                    <a:pt x="1" y="4252"/>
                  </a:lnTo>
                  <a:lnTo>
                    <a:pt x="3818" y="23"/>
                  </a:ln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61"/>
            <p:cNvSpPr/>
            <p:nvPr/>
          </p:nvSpPr>
          <p:spPr>
            <a:xfrm flipH="1">
              <a:off x="5192450" y="3797189"/>
              <a:ext cx="1147315" cy="783666"/>
            </a:xfrm>
            <a:custGeom>
              <a:avLst/>
              <a:gdLst/>
              <a:ahLst/>
              <a:cxnLst/>
              <a:rect l="l" t="t" r="r" b="b"/>
              <a:pathLst>
                <a:path w="18176" h="12415" extrusionOk="0">
                  <a:moveTo>
                    <a:pt x="0" y="12414"/>
                  </a:moveTo>
                  <a:lnTo>
                    <a:pt x="10013" y="12190"/>
                  </a:lnTo>
                  <a:cubicBezTo>
                    <a:pt x="10234" y="12185"/>
                    <a:pt x="10448" y="12100"/>
                    <a:pt x="10612" y="11952"/>
                  </a:cubicBezTo>
                  <a:lnTo>
                    <a:pt x="16289" y="6843"/>
                  </a:lnTo>
                  <a:cubicBezTo>
                    <a:pt x="16453" y="6696"/>
                    <a:pt x="16569" y="6505"/>
                    <a:pt x="16623" y="6292"/>
                  </a:cubicBezTo>
                  <a:lnTo>
                    <a:pt x="18100" y="560"/>
                  </a:lnTo>
                  <a:cubicBezTo>
                    <a:pt x="18175" y="267"/>
                    <a:pt x="17906" y="0"/>
                    <a:pt x="17615" y="82"/>
                  </a:cubicBezTo>
                  <a:cubicBezTo>
                    <a:pt x="16960" y="265"/>
                    <a:pt x="15858" y="1221"/>
                    <a:pt x="14789" y="5101"/>
                  </a:cubicBezTo>
                  <a:lnTo>
                    <a:pt x="11209" y="8525"/>
                  </a:lnTo>
                  <a:lnTo>
                    <a:pt x="8835" y="9070"/>
                  </a:lnTo>
                  <a:cubicBezTo>
                    <a:pt x="8835" y="9070"/>
                    <a:pt x="7493" y="8582"/>
                    <a:pt x="7707" y="7202"/>
                  </a:cubicBezTo>
                  <a:cubicBezTo>
                    <a:pt x="7811" y="6535"/>
                    <a:pt x="8859" y="5308"/>
                    <a:pt x="8859" y="5308"/>
                  </a:cubicBezTo>
                  <a:cubicBezTo>
                    <a:pt x="8859" y="5308"/>
                    <a:pt x="9985" y="4253"/>
                    <a:pt x="9946" y="2969"/>
                  </a:cubicBezTo>
                  <a:cubicBezTo>
                    <a:pt x="9927" y="2355"/>
                    <a:pt x="9758" y="1990"/>
                    <a:pt x="9586" y="1777"/>
                  </a:cubicBezTo>
                  <a:cubicBezTo>
                    <a:pt x="9430" y="1583"/>
                    <a:pt x="9135" y="1582"/>
                    <a:pt x="8982" y="1778"/>
                  </a:cubicBezTo>
                  <a:lnTo>
                    <a:pt x="7153" y="4116"/>
                  </a:lnTo>
                  <a:lnTo>
                    <a:pt x="4837" y="6001"/>
                  </a:lnTo>
                  <a:lnTo>
                    <a:pt x="0" y="7851"/>
                  </a:lnTo>
                  <a:lnTo>
                    <a:pt x="0" y="12414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61"/>
            <p:cNvSpPr/>
            <p:nvPr/>
          </p:nvSpPr>
          <p:spPr>
            <a:xfrm flipH="1">
              <a:off x="5735803" y="3907844"/>
              <a:ext cx="107371" cy="115830"/>
            </a:xfrm>
            <a:custGeom>
              <a:avLst/>
              <a:gdLst/>
              <a:ahLst/>
              <a:cxnLst/>
              <a:rect l="l" t="t" r="r" b="b"/>
              <a:pathLst>
                <a:path w="1701" h="1835" extrusionOk="0">
                  <a:moveTo>
                    <a:pt x="745" y="1741"/>
                  </a:moveTo>
                  <a:cubicBezTo>
                    <a:pt x="945" y="1834"/>
                    <a:pt x="1185" y="1752"/>
                    <a:pt x="1285" y="1554"/>
                  </a:cubicBezTo>
                  <a:cubicBezTo>
                    <a:pt x="1285" y="1553"/>
                    <a:pt x="1286" y="1552"/>
                    <a:pt x="1286" y="1551"/>
                  </a:cubicBezTo>
                  <a:cubicBezTo>
                    <a:pt x="1545" y="1036"/>
                    <a:pt x="1700" y="330"/>
                    <a:pt x="1234" y="1"/>
                  </a:cubicBezTo>
                  <a:cubicBezTo>
                    <a:pt x="1191" y="8"/>
                    <a:pt x="1161" y="13"/>
                    <a:pt x="1118" y="20"/>
                  </a:cubicBezTo>
                  <a:lnTo>
                    <a:pt x="0" y="1452"/>
                  </a:lnTo>
                  <a:cubicBezTo>
                    <a:pt x="204" y="1500"/>
                    <a:pt x="509" y="1632"/>
                    <a:pt x="745" y="1741"/>
                  </a:cubicBez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" name="Google Shape;1185;p61"/>
            <p:cNvSpPr/>
            <p:nvPr/>
          </p:nvSpPr>
          <p:spPr>
            <a:xfrm flipH="1">
              <a:off x="6339732" y="4035101"/>
              <a:ext cx="2804280" cy="545757"/>
            </a:xfrm>
            <a:custGeom>
              <a:avLst/>
              <a:gdLst/>
              <a:ahLst/>
              <a:cxnLst/>
              <a:rect l="l" t="t" r="r" b="b"/>
              <a:pathLst>
                <a:path w="44426" h="8646" extrusionOk="0">
                  <a:moveTo>
                    <a:pt x="44425" y="4082"/>
                  </a:moveTo>
                  <a:lnTo>
                    <a:pt x="23221" y="1491"/>
                  </a:lnTo>
                  <a:cubicBezTo>
                    <a:pt x="21236" y="1249"/>
                    <a:pt x="19234" y="1189"/>
                    <a:pt x="17239" y="1312"/>
                  </a:cubicBezTo>
                  <a:lnTo>
                    <a:pt x="15819" y="1400"/>
                  </a:lnTo>
                  <a:cubicBezTo>
                    <a:pt x="14328" y="1492"/>
                    <a:pt x="12832" y="1481"/>
                    <a:pt x="11343" y="1369"/>
                  </a:cubicBezTo>
                  <a:lnTo>
                    <a:pt x="1" y="0"/>
                  </a:lnTo>
                  <a:lnTo>
                    <a:pt x="1" y="8645"/>
                  </a:lnTo>
                  <a:lnTo>
                    <a:pt x="44425" y="8645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61"/>
            <p:cNvSpPr/>
            <p:nvPr/>
          </p:nvSpPr>
          <p:spPr>
            <a:xfrm flipH="1">
              <a:off x="8249178" y="4242397"/>
              <a:ext cx="4482" cy="15339"/>
            </a:xfrm>
            <a:custGeom>
              <a:avLst/>
              <a:gdLst/>
              <a:ahLst/>
              <a:cxnLst/>
              <a:rect l="l" t="t" r="r" b="b"/>
              <a:pathLst>
                <a:path w="71" h="243" fill="none" extrusionOk="0">
                  <a:moveTo>
                    <a:pt x="0" y="1"/>
                  </a:moveTo>
                  <a:lnTo>
                    <a:pt x="70" y="243"/>
                  </a:lnTo>
                </a:path>
              </a:pathLst>
            </a:custGeom>
            <a:noFill/>
            <a:ln w="200" cap="rnd" cmpd="sng">
              <a:solidFill>
                <a:srgbClr val="FFDDD2"/>
              </a:solidFill>
              <a:prstDash val="solid"/>
              <a:miter lim="10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61"/>
            <p:cNvSpPr/>
            <p:nvPr/>
          </p:nvSpPr>
          <p:spPr>
            <a:xfrm flipH="1">
              <a:off x="5418807" y="4325720"/>
              <a:ext cx="920957" cy="255141"/>
            </a:xfrm>
            <a:custGeom>
              <a:avLst/>
              <a:gdLst/>
              <a:ahLst/>
              <a:cxnLst/>
              <a:rect l="l" t="t" r="r" b="b"/>
              <a:pathLst>
                <a:path w="14590" h="4042" extrusionOk="0">
                  <a:moveTo>
                    <a:pt x="10183" y="3021"/>
                  </a:moveTo>
                  <a:cubicBezTo>
                    <a:pt x="10086" y="3099"/>
                    <a:pt x="9958" y="3018"/>
                    <a:pt x="9951" y="2927"/>
                  </a:cubicBezTo>
                  <a:lnTo>
                    <a:pt x="0" y="2927"/>
                  </a:lnTo>
                  <a:lnTo>
                    <a:pt x="0" y="4041"/>
                  </a:lnTo>
                  <a:lnTo>
                    <a:pt x="10013" y="3816"/>
                  </a:lnTo>
                  <a:cubicBezTo>
                    <a:pt x="10234" y="3812"/>
                    <a:pt x="10448" y="3727"/>
                    <a:pt x="10612" y="3579"/>
                  </a:cubicBezTo>
                  <a:lnTo>
                    <a:pt x="14589" y="0"/>
                  </a:lnTo>
                  <a:cubicBezTo>
                    <a:pt x="13089" y="964"/>
                    <a:pt x="11572" y="1905"/>
                    <a:pt x="10183" y="3021"/>
                  </a:cubicBez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" name="Google Shape;1188;p61"/>
            <p:cNvSpPr/>
            <p:nvPr/>
          </p:nvSpPr>
          <p:spPr>
            <a:xfrm flipH="1">
              <a:off x="6339858" y="4510482"/>
              <a:ext cx="2804154" cy="70382"/>
            </a:xfrm>
            <a:custGeom>
              <a:avLst/>
              <a:gdLst/>
              <a:ahLst/>
              <a:cxnLst/>
              <a:rect l="l" t="t" r="r" b="b"/>
              <a:pathLst>
                <a:path w="44424" h="1115" extrusionOk="0">
                  <a:moveTo>
                    <a:pt x="1" y="0"/>
                  </a:moveTo>
                  <a:lnTo>
                    <a:pt x="44424" y="0"/>
                  </a:lnTo>
                  <a:lnTo>
                    <a:pt x="44424" y="1114"/>
                  </a:lnTo>
                  <a:lnTo>
                    <a:pt x="1" y="1114"/>
                  </a:ln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" name="Google Shape;1189;p61"/>
            <p:cNvSpPr/>
            <p:nvPr/>
          </p:nvSpPr>
          <p:spPr>
            <a:xfrm flipH="1">
              <a:off x="8364189" y="4085599"/>
              <a:ext cx="24807" cy="522970"/>
            </a:xfrm>
            <a:custGeom>
              <a:avLst/>
              <a:gdLst/>
              <a:ahLst/>
              <a:cxnLst/>
              <a:rect l="l" t="t" r="r" b="b"/>
              <a:pathLst>
                <a:path w="393" h="8285" extrusionOk="0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lnTo>
                    <a:pt x="0" y="8089"/>
                  </a:lnTo>
                  <a:cubicBezTo>
                    <a:pt x="0" y="8197"/>
                    <a:pt x="88" y="8284"/>
                    <a:pt x="196" y="8284"/>
                  </a:cubicBezTo>
                  <a:cubicBezTo>
                    <a:pt x="304" y="8284"/>
                    <a:pt x="392" y="8197"/>
                    <a:pt x="392" y="8089"/>
                  </a:cubicBezTo>
                  <a:lnTo>
                    <a:pt x="392" y="196"/>
                  </a:lnTo>
                  <a:cubicBezTo>
                    <a:pt x="392" y="88"/>
                    <a:pt x="304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" name="Google Shape;1190;p61"/>
            <p:cNvSpPr/>
            <p:nvPr/>
          </p:nvSpPr>
          <p:spPr>
            <a:xfrm flipH="1">
              <a:off x="8423146" y="4085599"/>
              <a:ext cx="24807" cy="522970"/>
            </a:xfrm>
            <a:custGeom>
              <a:avLst/>
              <a:gdLst/>
              <a:ahLst/>
              <a:cxnLst/>
              <a:rect l="l" t="t" r="r" b="b"/>
              <a:pathLst>
                <a:path w="393" h="8285" extrusionOk="0">
                  <a:moveTo>
                    <a:pt x="196" y="0"/>
                  </a:moveTo>
                  <a:cubicBezTo>
                    <a:pt x="88" y="0"/>
                    <a:pt x="0" y="88"/>
                    <a:pt x="0" y="196"/>
                  </a:cubicBezTo>
                  <a:lnTo>
                    <a:pt x="0" y="8089"/>
                  </a:lnTo>
                  <a:cubicBezTo>
                    <a:pt x="0" y="8197"/>
                    <a:pt x="88" y="8284"/>
                    <a:pt x="196" y="8284"/>
                  </a:cubicBezTo>
                  <a:cubicBezTo>
                    <a:pt x="304" y="8284"/>
                    <a:pt x="392" y="8197"/>
                    <a:pt x="392" y="8089"/>
                  </a:cubicBezTo>
                  <a:lnTo>
                    <a:pt x="392" y="196"/>
                  </a:lnTo>
                  <a:cubicBezTo>
                    <a:pt x="392" y="88"/>
                    <a:pt x="304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61"/>
            <p:cNvSpPr/>
            <p:nvPr/>
          </p:nvSpPr>
          <p:spPr>
            <a:xfrm flipH="1">
              <a:off x="6644422" y="3191333"/>
              <a:ext cx="2260354" cy="1070053"/>
            </a:xfrm>
            <a:custGeom>
              <a:avLst/>
              <a:gdLst/>
              <a:ahLst/>
              <a:cxnLst/>
              <a:rect l="l" t="t" r="r" b="b"/>
              <a:pathLst>
                <a:path w="35809" h="16952" extrusionOk="0">
                  <a:moveTo>
                    <a:pt x="54" y="1"/>
                  </a:moveTo>
                  <a:lnTo>
                    <a:pt x="10" y="8676"/>
                  </a:lnTo>
                  <a:cubicBezTo>
                    <a:pt x="0" y="9412"/>
                    <a:pt x="282" y="10106"/>
                    <a:pt x="803" y="10628"/>
                  </a:cubicBezTo>
                  <a:cubicBezTo>
                    <a:pt x="1312" y="11138"/>
                    <a:pt x="1982" y="11427"/>
                    <a:pt x="2703" y="11427"/>
                  </a:cubicBezTo>
                  <a:cubicBezTo>
                    <a:pt x="2719" y="11427"/>
                    <a:pt x="2735" y="11427"/>
                    <a:pt x="2751" y="11427"/>
                  </a:cubicBezTo>
                  <a:lnTo>
                    <a:pt x="32839" y="11161"/>
                  </a:lnTo>
                  <a:cubicBezTo>
                    <a:pt x="34234" y="11161"/>
                    <a:pt x="35355" y="12254"/>
                    <a:pt x="35390" y="13649"/>
                  </a:cubicBezTo>
                  <a:lnTo>
                    <a:pt x="35397" y="13943"/>
                  </a:lnTo>
                  <a:cubicBezTo>
                    <a:pt x="35415" y="14637"/>
                    <a:pt x="35159" y="15292"/>
                    <a:pt x="34673" y="15789"/>
                  </a:cubicBezTo>
                  <a:cubicBezTo>
                    <a:pt x="34190" y="16286"/>
                    <a:pt x="33540" y="16560"/>
                    <a:pt x="32847" y="16560"/>
                  </a:cubicBezTo>
                  <a:lnTo>
                    <a:pt x="17052" y="16560"/>
                  </a:lnTo>
                  <a:lnTo>
                    <a:pt x="17052" y="16951"/>
                  </a:lnTo>
                  <a:lnTo>
                    <a:pt x="32847" y="16951"/>
                  </a:lnTo>
                  <a:cubicBezTo>
                    <a:pt x="33647" y="16951"/>
                    <a:pt x="34396" y="16635"/>
                    <a:pt x="34954" y="16063"/>
                  </a:cubicBezTo>
                  <a:cubicBezTo>
                    <a:pt x="35513" y="15490"/>
                    <a:pt x="35809" y="14733"/>
                    <a:pt x="35789" y="13933"/>
                  </a:cubicBezTo>
                  <a:lnTo>
                    <a:pt x="35781" y="13639"/>
                  </a:lnTo>
                  <a:cubicBezTo>
                    <a:pt x="35741" y="12030"/>
                    <a:pt x="34448" y="10769"/>
                    <a:pt x="32837" y="10769"/>
                  </a:cubicBezTo>
                  <a:lnTo>
                    <a:pt x="2748" y="11035"/>
                  </a:lnTo>
                  <a:cubicBezTo>
                    <a:pt x="2747" y="11035"/>
                    <a:pt x="2746" y="11035"/>
                    <a:pt x="2744" y="11035"/>
                  </a:cubicBezTo>
                  <a:cubicBezTo>
                    <a:pt x="2120" y="11035"/>
                    <a:pt x="1524" y="10797"/>
                    <a:pt x="1079" y="10351"/>
                  </a:cubicBezTo>
                  <a:cubicBezTo>
                    <a:pt x="635" y="9905"/>
                    <a:pt x="393" y="9311"/>
                    <a:pt x="402" y="8679"/>
                  </a:cubicBezTo>
                  <a:lnTo>
                    <a:pt x="446" y="3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61"/>
            <p:cNvSpPr/>
            <p:nvPr/>
          </p:nvSpPr>
          <p:spPr>
            <a:xfrm flipH="1">
              <a:off x="7822659" y="4245238"/>
              <a:ext cx="429044" cy="6186"/>
            </a:xfrm>
            <a:custGeom>
              <a:avLst/>
              <a:gdLst/>
              <a:ahLst/>
              <a:cxnLst/>
              <a:rect l="l" t="t" r="r" b="b"/>
              <a:pathLst>
                <a:path w="6797" h="98" extrusionOk="0">
                  <a:moveTo>
                    <a:pt x="49" y="0"/>
                  </a:moveTo>
                  <a:cubicBezTo>
                    <a:pt x="22" y="0"/>
                    <a:pt x="0" y="22"/>
                    <a:pt x="0" y="50"/>
                  </a:cubicBezTo>
                  <a:cubicBezTo>
                    <a:pt x="0" y="76"/>
                    <a:pt x="22" y="98"/>
                    <a:pt x="49" y="98"/>
                  </a:cubicBezTo>
                  <a:lnTo>
                    <a:pt x="6748" y="98"/>
                  </a:lnTo>
                  <a:cubicBezTo>
                    <a:pt x="6774" y="98"/>
                    <a:pt x="6796" y="76"/>
                    <a:pt x="6796" y="50"/>
                  </a:cubicBezTo>
                  <a:cubicBezTo>
                    <a:pt x="6796" y="22"/>
                    <a:pt x="6774" y="0"/>
                    <a:pt x="6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61"/>
            <p:cNvSpPr/>
            <p:nvPr/>
          </p:nvSpPr>
          <p:spPr>
            <a:xfrm flipH="1">
              <a:off x="7807255" y="4229773"/>
              <a:ext cx="224842" cy="37116"/>
            </a:xfrm>
            <a:custGeom>
              <a:avLst/>
              <a:gdLst/>
              <a:ahLst/>
              <a:cxnLst/>
              <a:rect l="l" t="t" r="r" b="b"/>
              <a:pathLst>
                <a:path w="3562" h="588" extrusionOk="0">
                  <a:moveTo>
                    <a:pt x="295" y="0"/>
                  </a:moveTo>
                  <a:cubicBezTo>
                    <a:pt x="132" y="0"/>
                    <a:pt x="0" y="132"/>
                    <a:pt x="0" y="295"/>
                  </a:cubicBezTo>
                  <a:cubicBezTo>
                    <a:pt x="0" y="456"/>
                    <a:pt x="132" y="588"/>
                    <a:pt x="295" y="588"/>
                  </a:cubicBezTo>
                  <a:lnTo>
                    <a:pt x="3269" y="588"/>
                  </a:lnTo>
                  <a:cubicBezTo>
                    <a:pt x="3431" y="588"/>
                    <a:pt x="3562" y="456"/>
                    <a:pt x="3562" y="295"/>
                  </a:cubicBezTo>
                  <a:cubicBezTo>
                    <a:pt x="3562" y="132"/>
                    <a:pt x="3431" y="0"/>
                    <a:pt x="3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" name="Google Shape;1194;p61"/>
            <p:cNvSpPr/>
            <p:nvPr/>
          </p:nvSpPr>
          <p:spPr>
            <a:xfrm flipH="1">
              <a:off x="7889629" y="4157434"/>
              <a:ext cx="67730" cy="196816"/>
            </a:xfrm>
            <a:custGeom>
              <a:avLst/>
              <a:gdLst/>
              <a:ahLst/>
              <a:cxnLst/>
              <a:rect l="l" t="t" r="r" b="b"/>
              <a:pathLst>
                <a:path w="1073" h="3118" extrusionOk="0">
                  <a:moveTo>
                    <a:pt x="0" y="1"/>
                  </a:moveTo>
                  <a:lnTo>
                    <a:pt x="0" y="3118"/>
                  </a:lnTo>
                  <a:lnTo>
                    <a:pt x="1073" y="3118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" name="Google Shape;1195;p61"/>
          <p:cNvGrpSpPr/>
          <p:nvPr/>
        </p:nvGrpSpPr>
        <p:grpSpPr>
          <a:xfrm rot="-926569">
            <a:off x="7893436" y="1509311"/>
            <a:ext cx="1278873" cy="1778163"/>
            <a:chOff x="171400" y="2884039"/>
            <a:chExt cx="1540877" cy="2142457"/>
          </a:xfrm>
        </p:grpSpPr>
        <p:sp>
          <p:nvSpPr>
            <p:cNvPr id="1196" name="Google Shape;1196;p61"/>
            <p:cNvSpPr/>
            <p:nvPr/>
          </p:nvSpPr>
          <p:spPr>
            <a:xfrm>
              <a:off x="533238" y="2884039"/>
              <a:ext cx="169781" cy="389028"/>
            </a:xfrm>
            <a:custGeom>
              <a:avLst/>
              <a:gdLst/>
              <a:ahLst/>
              <a:cxnLst/>
              <a:rect l="l" t="t" r="r" b="b"/>
              <a:pathLst>
                <a:path w="2485" h="5694" extrusionOk="0">
                  <a:moveTo>
                    <a:pt x="1464" y="46"/>
                  </a:moveTo>
                  <a:cubicBezTo>
                    <a:pt x="881" y="0"/>
                    <a:pt x="370" y="435"/>
                    <a:pt x="323" y="1019"/>
                  </a:cubicBezTo>
                  <a:lnTo>
                    <a:pt x="46" y="4524"/>
                  </a:lnTo>
                  <a:cubicBezTo>
                    <a:pt x="0" y="5096"/>
                    <a:pt x="418" y="5598"/>
                    <a:pt x="985" y="5662"/>
                  </a:cubicBezTo>
                  <a:cubicBezTo>
                    <a:pt x="996" y="5663"/>
                    <a:pt x="1007" y="5664"/>
                    <a:pt x="1019" y="5665"/>
                  </a:cubicBezTo>
                  <a:cubicBezTo>
                    <a:pt x="1030" y="5666"/>
                    <a:pt x="1041" y="5667"/>
                    <a:pt x="1053" y="5667"/>
                  </a:cubicBezTo>
                  <a:cubicBezTo>
                    <a:pt x="1622" y="5693"/>
                    <a:pt x="2115" y="5264"/>
                    <a:pt x="2160" y="4692"/>
                  </a:cubicBezTo>
                  <a:lnTo>
                    <a:pt x="2438" y="1187"/>
                  </a:lnTo>
                  <a:cubicBezTo>
                    <a:pt x="2484" y="603"/>
                    <a:pt x="2048" y="93"/>
                    <a:pt x="1464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61"/>
            <p:cNvSpPr/>
            <p:nvPr/>
          </p:nvSpPr>
          <p:spPr>
            <a:xfrm>
              <a:off x="779064" y="2907952"/>
              <a:ext cx="169850" cy="389165"/>
            </a:xfrm>
            <a:custGeom>
              <a:avLst/>
              <a:gdLst/>
              <a:ahLst/>
              <a:cxnLst/>
              <a:rect l="l" t="t" r="r" b="b"/>
              <a:pathLst>
                <a:path w="2486" h="5696" extrusionOk="0">
                  <a:moveTo>
                    <a:pt x="1466" y="47"/>
                  </a:moveTo>
                  <a:cubicBezTo>
                    <a:pt x="882" y="1"/>
                    <a:pt x="371" y="437"/>
                    <a:pt x="325" y="1021"/>
                  </a:cubicBezTo>
                  <a:lnTo>
                    <a:pt x="47" y="4525"/>
                  </a:lnTo>
                  <a:cubicBezTo>
                    <a:pt x="1" y="5109"/>
                    <a:pt x="437" y="5620"/>
                    <a:pt x="1021" y="5666"/>
                  </a:cubicBezTo>
                  <a:cubicBezTo>
                    <a:pt x="1032" y="5666"/>
                    <a:pt x="1044" y="5667"/>
                    <a:pt x="1055" y="5667"/>
                  </a:cubicBezTo>
                  <a:cubicBezTo>
                    <a:pt x="1624" y="5695"/>
                    <a:pt x="2116" y="5265"/>
                    <a:pt x="2162" y="4693"/>
                  </a:cubicBezTo>
                  <a:lnTo>
                    <a:pt x="2439" y="1189"/>
                  </a:lnTo>
                  <a:cubicBezTo>
                    <a:pt x="2486" y="605"/>
                    <a:pt x="2049" y="93"/>
                    <a:pt x="1466" y="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61"/>
            <p:cNvSpPr/>
            <p:nvPr/>
          </p:nvSpPr>
          <p:spPr>
            <a:xfrm>
              <a:off x="1037393" y="2932001"/>
              <a:ext cx="169781" cy="390258"/>
            </a:xfrm>
            <a:custGeom>
              <a:avLst/>
              <a:gdLst/>
              <a:ahLst/>
              <a:cxnLst/>
              <a:rect l="l" t="t" r="r" b="b"/>
              <a:pathLst>
                <a:path w="2485" h="5712" extrusionOk="0">
                  <a:moveTo>
                    <a:pt x="1466" y="47"/>
                  </a:moveTo>
                  <a:cubicBezTo>
                    <a:pt x="882" y="1"/>
                    <a:pt x="371" y="437"/>
                    <a:pt x="324" y="1020"/>
                  </a:cubicBezTo>
                  <a:lnTo>
                    <a:pt x="47" y="4525"/>
                  </a:lnTo>
                  <a:cubicBezTo>
                    <a:pt x="0" y="5109"/>
                    <a:pt x="436" y="5619"/>
                    <a:pt x="1021" y="5665"/>
                  </a:cubicBezTo>
                  <a:cubicBezTo>
                    <a:pt x="1604" y="5711"/>
                    <a:pt x="2115" y="5275"/>
                    <a:pt x="2161" y="4692"/>
                  </a:cubicBezTo>
                  <a:lnTo>
                    <a:pt x="2439" y="1187"/>
                  </a:lnTo>
                  <a:cubicBezTo>
                    <a:pt x="2485" y="604"/>
                    <a:pt x="2050" y="93"/>
                    <a:pt x="1466" y="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" name="Google Shape;1199;p61"/>
            <p:cNvSpPr/>
            <p:nvPr/>
          </p:nvSpPr>
          <p:spPr>
            <a:xfrm>
              <a:off x="171400" y="3112851"/>
              <a:ext cx="1540877" cy="1913645"/>
            </a:xfrm>
            <a:custGeom>
              <a:avLst/>
              <a:gdLst/>
              <a:ahLst/>
              <a:cxnLst/>
              <a:rect l="l" t="t" r="r" b="b"/>
              <a:pathLst>
                <a:path w="22553" h="28009" extrusionOk="0">
                  <a:moveTo>
                    <a:pt x="17984" y="27896"/>
                  </a:moveTo>
                  <a:lnTo>
                    <a:pt x="2370" y="26658"/>
                  </a:lnTo>
                  <a:cubicBezTo>
                    <a:pt x="1013" y="26550"/>
                    <a:pt x="0" y="25363"/>
                    <a:pt x="108" y="24007"/>
                  </a:cubicBezTo>
                  <a:lnTo>
                    <a:pt x="1820" y="2420"/>
                  </a:lnTo>
                  <a:cubicBezTo>
                    <a:pt x="1929" y="1034"/>
                    <a:pt x="3142" y="1"/>
                    <a:pt x="4526" y="111"/>
                  </a:cubicBezTo>
                  <a:lnTo>
                    <a:pt x="20089" y="1345"/>
                  </a:lnTo>
                  <a:cubicBezTo>
                    <a:pt x="21499" y="1457"/>
                    <a:pt x="22552" y="2690"/>
                    <a:pt x="22440" y="4101"/>
                  </a:cubicBezTo>
                  <a:lnTo>
                    <a:pt x="20739" y="25546"/>
                  </a:lnTo>
                  <a:cubicBezTo>
                    <a:pt x="20628" y="26955"/>
                    <a:pt x="19394" y="28008"/>
                    <a:pt x="17984" y="27896"/>
                  </a:cubicBezTo>
                  <a:close/>
                </a:path>
              </a:pathLst>
            </a:custGeom>
            <a:solidFill>
              <a:srgbClr val="596173">
                <a:alpha val="348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61"/>
            <p:cNvSpPr/>
            <p:nvPr/>
          </p:nvSpPr>
          <p:spPr>
            <a:xfrm rot="265454">
              <a:off x="301194" y="3226400"/>
              <a:ext cx="1291147" cy="1702801"/>
            </a:xfrm>
            <a:prstGeom prst="roundRect">
              <a:avLst>
                <a:gd name="adj" fmla="val 9333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" name="Google Shape;1201;p61"/>
            <p:cNvSpPr/>
            <p:nvPr/>
          </p:nvSpPr>
          <p:spPr>
            <a:xfrm>
              <a:off x="237275" y="3450650"/>
              <a:ext cx="1402501" cy="1523523"/>
            </a:xfrm>
            <a:custGeom>
              <a:avLst/>
              <a:gdLst/>
              <a:ahLst/>
              <a:cxnLst/>
              <a:rect l="l" t="t" r="r" b="b"/>
              <a:pathLst>
                <a:path w="20346" h="22299" extrusionOk="0">
                  <a:moveTo>
                    <a:pt x="18432" y="1745"/>
                  </a:moveTo>
                  <a:cubicBezTo>
                    <a:pt x="16427" y="1350"/>
                    <a:pt x="14386" y="1546"/>
                    <a:pt x="12360" y="1509"/>
                  </a:cubicBezTo>
                  <a:cubicBezTo>
                    <a:pt x="10335" y="1473"/>
                    <a:pt x="8303" y="1293"/>
                    <a:pt x="6317" y="889"/>
                  </a:cubicBezTo>
                  <a:cubicBezTo>
                    <a:pt x="4747" y="570"/>
                    <a:pt x="3191" y="30"/>
                    <a:pt x="1584" y="0"/>
                  </a:cubicBezTo>
                  <a:lnTo>
                    <a:pt x="89" y="18853"/>
                  </a:lnTo>
                  <a:cubicBezTo>
                    <a:pt x="0" y="19971"/>
                    <a:pt x="835" y="20949"/>
                    <a:pt x="1952" y="21037"/>
                  </a:cubicBezTo>
                  <a:lnTo>
                    <a:pt x="16737" y="22210"/>
                  </a:lnTo>
                  <a:cubicBezTo>
                    <a:pt x="17855" y="22298"/>
                    <a:pt x="18832" y="21464"/>
                    <a:pt x="18921" y="20346"/>
                  </a:cubicBezTo>
                  <a:lnTo>
                    <a:pt x="20346" y="2382"/>
                  </a:lnTo>
                  <a:cubicBezTo>
                    <a:pt x="19718" y="2133"/>
                    <a:pt x="19095" y="1876"/>
                    <a:pt x="18432" y="1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" name="Google Shape;1202;p61"/>
            <p:cNvSpPr/>
            <p:nvPr/>
          </p:nvSpPr>
          <p:spPr>
            <a:xfrm>
              <a:off x="236450" y="4705671"/>
              <a:ext cx="1307357" cy="271699"/>
            </a:xfrm>
            <a:custGeom>
              <a:avLst/>
              <a:gdLst/>
              <a:ahLst/>
              <a:cxnLst/>
              <a:rect l="l" t="t" r="r" b="b"/>
              <a:pathLst>
                <a:path w="18963" h="3977" extrusionOk="0">
                  <a:moveTo>
                    <a:pt x="16779" y="3356"/>
                  </a:moveTo>
                  <a:lnTo>
                    <a:pt x="1995" y="2184"/>
                  </a:lnTo>
                  <a:cubicBezTo>
                    <a:pt x="877" y="2095"/>
                    <a:pt x="43" y="1117"/>
                    <a:pt x="131" y="0"/>
                  </a:cubicBezTo>
                  <a:lnTo>
                    <a:pt x="89" y="531"/>
                  </a:lnTo>
                  <a:cubicBezTo>
                    <a:pt x="0" y="1649"/>
                    <a:pt x="835" y="2627"/>
                    <a:pt x="1952" y="2715"/>
                  </a:cubicBezTo>
                  <a:lnTo>
                    <a:pt x="16737" y="3888"/>
                  </a:lnTo>
                  <a:cubicBezTo>
                    <a:pt x="17854" y="3976"/>
                    <a:pt x="18832" y="3142"/>
                    <a:pt x="18920" y="2024"/>
                  </a:cubicBezTo>
                  <a:lnTo>
                    <a:pt x="18962" y="1493"/>
                  </a:lnTo>
                  <a:cubicBezTo>
                    <a:pt x="18874" y="2610"/>
                    <a:pt x="17897" y="3444"/>
                    <a:pt x="16779" y="33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3" name="Google Shape;1203;p61"/>
            <p:cNvGrpSpPr/>
            <p:nvPr/>
          </p:nvGrpSpPr>
          <p:grpSpPr>
            <a:xfrm>
              <a:off x="426262" y="3906291"/>
              <a:ext cx="1032626" cy="746218"/>
              <a:chOff x="412990" y="3893505"/>
              <a:chExt cx="1032626" cy="746218"/>
            </a:xfrm>
          </p:grpSpPr>
          <p:sp>
            <p:nvSpPr>
              <p:cNvPr id="1204" name="Google Shape;1204;p61"/>
              <p:cNvSpPr/>
              <p:nvPr/>
            </p:nvSpPr>
            <p:spPr>
              <a:xfrm>
                <a:off x="412990" y="3893505"/>
                <a:ext cx="1032626" cy="746218"/>
              </a:xfrm>
              <a:custGeom>
                <a:avLst/>
                <a:gdLst/>
                <a:ahLst/>
                <a:cxnLst/>
                <a:rect l="l" t="t" r="r" b="b"/>
                <a:pathLst>
                  <a:path w="15114" h="10922" extrusionOk="0">
                    <a:moveTo>
                      <a:pt x="1875" y="1"/>
                    </a:moveTo>
                    <a:cubicBezTo>
                      <a:pt x="1240" y="1"/>
                      <a:pt x="702" y="489"/>
                      <a:pt x="651" y="1133"/>
                    </a:cubicBezTo>
                    <a:lnTo>
                      <a:pt x="54" y="8647"/>
                    </a:lnTo>
                    <a:cubicBezTo>
                      <a:pt x="1" y="9324"/>
                      <a:pt x="506" y="9916"/>
                      <a:pt x="1183" y="9970"/>
                    </a:cubicBezTo>
                    <a:lnTo>
                      <a:pt x="13142" y="10918"/>
                    </a:lnTo>
                    <a:cubicBezTo>
                      <a:pt x="13175" y="10921"/>
                      <a:pt x="13208" y="10922"/>
                      <a:pt x="13240" y="10922"/>
                    </a:cubicBezTo>
                    <a:cubicBezTo>
                      <a:pt x="13875" y="10922"/>
                      <a:pt x="14414" y="10434"/>
                      <a:pt x="14464" y="9790"/>
                    </a:cubicBezTo>
                    <a:lnTo>
                      <a:pt x="15060" y="2275"/>
                    </a:lnTo>
                    <a:cubicBezTo>
                      <a:pt x="15113" y="1599"/>
                      <a:pt x="14608" y="1006"/>
                      <a:pt x="13932" y="953"/>
                    </a:cubicBezTo>
                    <a:lnTo>
                      <a:pt x="1973" y="5"/>
                    </a:lnTo>
                    <a:cubicBezTo>
                      <a:pt x="1940" y="2"/>
                      <a:pt x="1908" y="1"/>
                      <a:pt x="18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5" name="Google Shape;1205;p61"/>
              <p:cNvSpPr/>
              <p:nvPr/>
            </p:nvSpPr>
            <p:spPr>
              <a:xfrm>
                <a:off x="752487" y="4030765"/>
                <a:ext cx="342706" cy="476618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6976" extrusionOk="0">
                    <a:moveTo>
                      <a:pt x="4911" y="4659"/>
                    </a:moveTo>
                    <a:cubicBezTo>
                      <a:pt x="4805" y="5985"/>
                      <a:pt x="3644" y="6976"/>
                      <a:pt x="2317" y="6871"/>
                    </a:cubicBezTo>
                    <a:cubicBezTo>
                      <a:pt x="990" y="6766"/>
                      <a:pt x="0" y="5605"/>
                      <a:pt x="105" y="4277"/>
                    </a:cubicBezTo>
                    <a:cubicBezTo>
                      <a:pt x="210" y="2950"/>
                      <a:pt x="2862" y="1"/>
                      <a:pt x="2862" y="1"/>
                    </a:cubicBezTo>
                    <a:cubicBezTo>
                      <a:pt x="2862" y="1"/>
                      <a:pt x="5016" y="3332"/>
                      <a:pt x="4911" y="465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6" name="Google Shape;1206;p61"/>
              <p:cNvSpPr/>
              <p:nvPr/>
            </p:nvSpPr>
            <p:spPr>
              <a:xfrm>
                <a:off x="895965" y="4206696"/>
                <a:ext cx="59987" cy="207154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032" extrusionOk="0">
                    <a:moveTo>
                      <a:pt x="237" y="0"/>
                    </a:moveTo>
                    <a:lnTo>
                      <a:pt x="0" y="2981"/>
                    </a:lnTo>
                    <a:lnTo>
                      <a:pt x="641" y="3032"/>
                    </a:lnTo>
                    <a:lnTo>
                      <a:pt x="877" y="5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7" name="Google Shape;1207;p61"/>
              <p:cNvSpPr/>
              <p:nvPr/>
            </p:nvSpPr>
            <p:spPr>
              <a:xfrm>
                <a:off x="822313" y="4280211"/>
                <a:ext cx="207290" cy="59919"/>
              </a:xfrm>
              <a:custGeom>
                <a:avLst/>
                <a:gdLst/>
                <a:ahLst/>
                <a:cxnLst/>
                <a:rect l="l" t="t" r="r" b="b"/>
                <a:pathLst>
                  <a:path w="3034" h="877" extrusionOk="0">
                    <a:moveTo>
                      <a:pt x="52" y="1"/>
                    </a:moveTo>
                    <a:lnTo>
                      <a:pt x="0" y="641"/>
                    </a:lnTo>
                    <a:lnTo>
                      <a:pt x="2983" y="877"/>
                    </a:lnTo>
                    <a:lnTo>
                      <a:pt x="3033" y="237"/>
                    </a:lnTo>
                    <a:lnTo>
                      <a:pt x="5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08" name="Google Shape;1208;p61"/>
            <p:cNvGrpSpPr/>
            <p:nvPr/>
          </p:nvGrpSpPr>
          <p:grpSpPr>
            <a:xfrm>
              <a:off x="1027367" y="3669758"/>
              <a:ext cx="452158" cy="256619"/>
              <a:chOff x="1014095" y="3656972"/>
              <a:chExt cx="452158" cy="256619"/>
            </a:xfrm>
          </p:grpSpPr>
          <p:sp>
            <p:nvSpPr>
              <p:cNvPr id="1209" name="Google Shape;1209;p61"/>
              <p:cNvSpPr/>
              <p:nvPr/>
            </p:nvSpPr>
            <p:spPr>
              <a:xfrm>
                <a:off x="1014095" y="3656972"/>
                <a:ext cx="452158" cy="256619"/>
              </a:xfrm>
              <a:custGeom>
                <a:avLst/>
                <a:gdLst/>
                <a:ahLst/>
                <a:cxnLst/>
                <a:rect l="l" t="t" r="r" b="b"/>
                <a:pathLst>
                  <a:path w="6618" h="3756" extrusionOk="0">
                    <a:moveTo>
                      <a:pt x="716" y="0"/>
                    </a:moveTo>
                    <a:cubicBezTo>
                      <a:pt x="451" y="0"/>
                      <a:pt x="227" y="205"/>
                      <a:pt x="206" y="473"/>
                    </a:cubicBezTo>
                    <a:lnTo>
                      <a:pt x="24" y="2775"/>
                    </a:lnTo>
                    <a:cubicBezTo>
                      <a:pt x="1" y="3058"/>
                      <a:pt x="212" y="3306"/>
                      <a:pt x="495" y="3328"/>
                    </a:cubicBezTo>
                    <a:lnTo>
                      <a:pt x="5861" y="3753"/>
                    </a:lnTo>
                    <a:cubicBezTo>
                      <a:pt x="5875" y="3755"/>
                      <a:pt x="5889" y="3755"/>
                      <a:pt x="5902" y="3755"/>
                    </a:cubicBezTo>
                    <a:cubicBezTo>
                      <a:pt x="6167" y="3755"/>
                      <a:pt x="6392" y="3551"/>
                      <a:pt x="6413" y="3282"/>
                    </a:cubicBezTo>
                    <a:lnTo>
                      <a:pt x="6595" y="980"/>
                    </a:lnTo>
                    <a:cubicBezTo>
                      <a:pt x="6618" y="697"/>
                      <a:pt x="6407" y="450"/>
                      <a:pt x="6124" y="428"/>
                    </a:cubicBezTo>
                    <a:lnTo>
                      <a:pt x="758" y="2"/>
                    </a:lnTo>
                    <a:cubicBezTo>
                      <a:pt x="744" y="1"/>
                      <a:pt x="730" y="0"/>
                      <a:pt x="7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10" name="Google Shape;1210;p61"/>
              <p:cNvSpPr/>
              <p:nvPr/>
            </p:nvSpPr>
            <p:spPr>
              <a:xfrm>
                <a:off x="1084946" y="3713134"/>
                <a:ext cx="20155" cy="119701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752" extrusionOk="0">
                    <a:moveTo>
                      <a:pt x="138" y="0"/>
                    </a:moveTo>
                    <a:lnTo>
                      <a:pt x="1" y="1740"/>
                    </a:lnTo>
                    <a:lnTo>
                      <a:pt x="157" y="1752"/>
                    </a:lnTo>
                    <a:lnTo>
                      <a:pt x="295" y="13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11" name="Google Shape;1211;p61"/>
              <p:cNvSpPr/>
              <p:nvPr/>
            </p:nvSpPr>
            <p:spPr>
              <a:xfrm>
                <a:off x="1108449" y="3714978"/>
                <a:ext cx="20087" cy="119701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752" extrusionOk="0">
                    <a:moveTo>
                      <a:pt x="138" y="0"/>
                    </a:moveTo>
                    <a:lnTo>
                      <a:pt x="0" y="1739"/>
                    </a:lnTo>
                    <a:lnTo>
                      <a:pt x="155" y="1752"/>
                    </a:lnTo>
                    <a:lnTo>
                      <a:pt x="293" y="13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12" name="Google Shape;1212;p61"/>
              <p:cNvSpPr/>
              <p:nvPr/>
            </p:nvSpPr>
            <p:spPr>
              <a:xfrm>
                <a:off x="1131816" y="3716823"/>
                <a:ext cx="20155" cy="119769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753" extrusionOk="0">
                    <a:moveTo>
                      <a:pt x="138" y="1"/>
                    </a:moveTo>
                    <a:lnTo>
                      <a:pt x="1" y="1740"/>
                    </a:lnTo>
                    <a:lnTo>
                      <a:pt x="157" y="1752"/>
                    </a:lnTo>
                    <a:lnTo>
                      <a:pt x="295" y="13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13" name="Google Shape;1213;p61"/>
              <p:cNvSpPr/>
              <p:nvPr/>
            </p:nvSpPr>
            <p:spPr>
              <a:xfrm>
                <a:off x="1155250" y="3718668"/>
                <a:ext cx="20155" cy="119769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753" extrusionOk="0">
                    <a:moveTo>
                      <a:pt x="139" y="1"/>
                    </a:moveTo>
                    <a:lnTo>
                      <a:pt x="1" y="1740"/>
                    </a:lnTo>
                    <a:lnTo>
                      <a:pt x="156" y="1752"/>
                    </a:lnTo>
                    <a:lnTo>
                      <a:pt x="294" y="13"/>
                    </a:lnTo>
                    <a:lnTo>
                      <a:pt x="1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14" name="Google Shape;1214;p61"/>
              <p:cNvSpPr/>
              <p:nvPr/>
            </p:nvSpPr>
            <p:spPr>
              <a:xfrm>
                <a:off x="1178685" y="3720581"/>
                <a:ext cx="20087" cy="119701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752" extrusionOk="0">
                    <a:moveTo>
                      <a:pt x="138" y="0"/>
                    </a:moveTo>
                    <a:lnTo>
                      <a:pt x="0" y="1740"/>
                    </a:lnTo>
                    <a:lnTo>
                      <a:pt x="156" y="1752"/>
                    </a:lnTo>
                    <a:lnTo>
                      <a:pt x="294" y="13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15" name="Google Shape;1215;p61"/>
              <p:cNvSpPr/>
              <p:nvPr/>
            </p:nvSpPr>
            <p:spPr>
              <a:xfrm>
                <a:off x="1202052" y="3722426"/>
                <a:ext cx="20223" cy="119701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752" extrusionOk="0">
                    <a:moveTo>
                      <a:pt x="139" y="0"/>
                    </a:moveTo>
                    <a:lnTo>
                      <a:pt x="1" y="1739"/>
                    </a:lnTo>
                    <a:lnTo>
                      <a:pt x="157" y="1752"/>
                    </a:lnTo>
                    <a:lnTo>
                      <a:pt x="295" y="13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16" name="Google Shape;1216;p61"/>
              <p:cNvSpPr/>
              <p:nvPr/>
            </p:nvSpPr>
            <p:spPr>
              <a:xfrm>
                <a:off x="1225555" y="3724270"/>
                <a:ext cx="20087" cy="119769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753" extrusionOk="0">
                    <a:moveTo>
                      <a:pt x="138" y="1"/>
                    </a:moveTo>
                    <a:lnTo>
                      <a:pt x="0" y="1740"/>
                    </a:lnTo>
                    <a:lnTo>
                      <a:pt x="156" y="1752"/>
                    </a:lnTo>
                    <a:lnTo>
                      <a:pt x="294" y="13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17" name="Google Shape;1217;p61"/>
              <p:cNvSpPr/>
              <p:nvPr/>
            </p:nvSpPr>
            <p:spPr>
              <a:xfrm>
                <a:off x="1255002" y="3744972"/>
                <a:ext cx="93124" cy="87521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1281" extrusionOk="0">
                    <a:moveTo>
                      <a:pt x="754" y="287"/>
                    </a:moveTo>
                    <a:lnTo>
                      <a:pt x="909" y="769"/>
                    </a:lnTo>
                    <a:lnTo>
                      <a:pt x="525" y="738"/>
                    </a:lnTo>
                    <a:lnTo>
                      <a:pt x="754" y="287"/>
                    </a:lnTo>
                    <a:close/>
                    <a:moveTo>
                      <a:pt x="639" y="0"/>
                    </a:moveTo>
                    <a:lnTo>
                      <a:pt x="0" y="1173"/>
                    </a:lnTo>
                    <a:lnTo>
                      <a:pt x="288" y="1195"/>
                    </a:lnTo>
                    <a:lnTo>
                      <a:pt x="417" y="944"/>
                    </a:lnTo>
                    <a:lnTo>
                      <a:pt x="981" y="989"/>
                    </a:lnTo>
                    <a:lnTo>
                      <a:pt x="1068" y="1257"/>
                    </a:lnTo>
                    <a:lnTo>
                      <a:pt x="1363" y="1281"/>
                    </a:lnTo>
                    <a:lnTo>
                      <a:pt x="917" y="2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18" name="Google Shape;1218;p61"/>
              <p:cNvSpPr/>
              <p:nvPr/>
            </p:nvSpPr>
            <p:spPr>
              <a:xfrm>
                <a:off x="1356735" y="3750096"/>
                <a:ext cx="78503" cy="86770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270" extrusionOk="0">
                    <a:moveTo>
                      <a:pt x="360" y="235"/>
                    </a:moveTo>
                    <a:lnTo>
                      <a:pt x="639" y="258"/>
                    </a:lnTo>
                    <a:cubicBezTo>
                      <a:pt x="709" y="263"/>
                      <a:pt x="760" y="278"/>
                      <a:pt x="794" y="305"/>
                    </a:cubicBezTo>
                    <a:cubicBezTo>
                      <a:pt x="828" y="332"/>
                      <a:pt x="844" y="369"/>
                      <a:pt x="840" y="416"/>
                    </a:cubicBezTo>
                    <a:cubicBezTo>
                      <a:pt x="837" y="463"/>
                      <a:pt x="816" y="498"/>
                      <a:pt x="778" y="520"/>
                    </a:cubicBezTo>
                    <a:cubicBezTo>
                      <a:pt x="748" y="537"/>
                      <a:pt x="709" y="545"/>
                      <a:pt x="659" y="545"/>
                    </a:cubicBezTo>
                    <a:cubicBezTo>
                      <a:pt x="646" y="545"/>
                      <a:pt x="632" y="545"/>
                      <a:pt x="616" y="543"/>
                    </a:cubicBezTo>
                    <a:lnTo>
                      <a:pt x="338" y="522"/>
                    </a:lnTo>
                    <a:lnTo>
                      <a:pt x="360" y="235"/>
                    </a:lnTo>
                    <a:close/>
                    <a:moveTo>
                      <a:pt x="321" y="726"/>
                    </a:moveTo>
                    <a:lnTo>
                      <a:pt x="649" y="752"/>
                    </a:lnTo>
                    <a:cubicBezTo>
                      <a:pt x="798" y="763"/>
                      <a:pt x="869" y="820"/>
                      <a:pt x="861" y="921"/>
                    </a:cubicBezTo>
                    <a:cubicBezTo>
                      <a:pt x="857" y="972"/>
                      <a:pt x="836" y="1008"/>
                      <a:pt x="796" y="1029"/>
                    </a:cubicBezTo>
                    <a:cubicBezTo>
                      <a:pt x="765" y="1046"/>
                      <a:pt x="723" y="1054"/>
                      <a:pt x="671" y="1054"/>
                    </a:cubicBezTo>
                    <a:cubicBezTo>
                      <a:pt x="657" y="1054"/>
                      <a:pt x="642" y="1054"/>
                      <a:pt x="626" y="1052"/>
                    </a:cubicBezTo>
                    <a:lnTo>
                      <a:pt x="298" y="1027"/>
                    </a:lnTo>
                    <a:lnTo>
                      <a:pt x="321" y="726"/>
                    </a:lnTo>
                    <a:close/>
                    <a:moveTo>
                      <a:pt x="97" y="0"/>
                    </a:moveTo>
                    <a:lnTo>
                      <a:pt x="0" y="1216"/>
                    </a:lnTo>
                    <a:lnTo>
                      <a:pt x="630" y="1266"/>
                    </a:lnTo>
                    <a:cubicBezTo>
                      <a:pt x="661" y="1269"/>
                      <a:pt x="690" y="1270"/>
                      <a:pt x="718" y="1270"/>
                    </a:cubicBezTo>
                    <a:cubicBezTo>
                      <a:pt x="834" y="1270"/>
                      <a:pt x="928" y="1249"/>
                      <a:pt x="998" y="1209"/>
                    </a:cubicBezTo>
                    <a:cubicBezTo>
                      <a:pt x="1085" y="1157"/>
                      <a:pt x="1134" y="1079"/>
                      <a:pt x="1142" y="973"/>
                    </a:cubicBezTo>
                    <a:cubicBezTo>
                      <a:pt x="1148" y="898"/>
                      <a:pt x="1133" y="832"/>
                      <a:pt x="1098" y="778"/>
                    </a:cubicBezTo>
                    <a:cubicBezTo>
                      <a:pt x="1063" y="723"/>
                      <a:pt x="1011" y="682"/>
                      <a:pt x="943" y="654"/>
                    </a:cubicBezTo>
                    <a:cubicBezTo>
                      <a:pt x="996" y="633"/>
                      <a:pt x="1039" y="599"/>
                      <a:pt x="1071" y="555"/>
                    </a:cubicBezTo>
                    <a:cubicBezTo>
                      <a:pt x="1103" y="510"/>
                      <a:pt x="1121" y="459"/>
                      <a:pt x="1127" y="400"/>
                    </a:cubicBezTo>
                    <a:cubicBezTo>
                      <a:pt x="1134" y="303"/>
                      <a:pt x="1100" y="224"/>
                      <a:pt x="1025" y="160"/>
                    </a:cubicBezTo>
                    <a:cubicBezTo>
                      <a:pt x="951" y="97"/>
                      <a:pt x="839" y="60"/>
                      <a:pt x="691" y="48"/>
                    </a:cubicBez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19" name="Google Shape;1219;p61"/>
          <p:cNvGrpSpPr/>
          <p:nvPr/>
        </p:nvGrpSpPr>
        <p:grpSpPr>
          <a:xfrm>
            <a:off x="6325125" y="1075328"/>
            <a:ext cx="1565745" cy="2350322"/>
            <a:chOff x="6325125" y="1075328"/>
            <a:chExt cx="1565745" cy="2350322"/>
          </a:xfrm>
        </p:grpSpPr>
        <p:sp>
          <p:nvSpPr>
            <p:cNvPr id="1220" name="Google Shape;1220;p61"/>
            <p:cNvSpPr/>
            <p:nvPr/>
          </p:nvSpPr>
          <p:spPr>
            <a:xfrm flipH="1">
              <a:off x="7507249" y="1075328"/>
              <a:ext cx="383620" cy="383629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" name="Google Shape;1221;p61"/>
            <p:cNvSpPr/>
            <p:nvPr/>
          </p:nvSpPr>
          <p:spPr>
            <a:xfrm flipH="1">
              <a:off x="6857175" y="1365084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" name="Google Shape;1222;p61"/>
            <p:cNvSpPr/>
            <p:nvPr/>
          </p:nvSpPr>
          <p:spPr>
            <a:xfrm flipH="1">
              <a:off x="6325125" y="1901808"/>
              <a:ext cx="569071" cy="569071"/>
            </a:xfrm>
            <a:custGeom>
              <a:avLst/>
              <a:gdLst/>
              <a:ahLst/>
              <a:cxnLst/>
              <a:rect l="l" t="t" r="r" b="b"/>
              <a:pathLst>
                <a:path w="4469" h="4469" extrusionOk="0">
                  <a:moveTo>
                    <a:pt x="1596" y="1"/>
                  </a:moveTo>
                  <a:lnTo>
                    <a:pt x="1596" y="1597"/>
                  </a:lnTo>
                  <a:lnTo>
                    <a:pt x="0" y="1597"/>
                  </a:lnTo>
                  <a:lnTo>
                    <a:pt x="0" y="2872"/>
                  </a:lnTo>
                  <a:lnTo>
                    <a:pt x="1596" y="2872"/>
                  </a:lnTo>
                  <a:lnTo>
                    <a:pt x="1596" y="4468"/>
                  </a:lnTo>
                  <a:lnTo>
                    <a:pt x="2872" y="4468"/>
                  </a:lnTo>
                  <a:lnTo>
                    <a:pt x="2872" y="2872"/>
                  </a:lnTo>
                  <a:lnTo>
                    <a:pt x="4469" y="2872"/>
                  </a:lnTo>
                  <a:lnTo>
                    <a:pt x="4469" y="1597"/>
                  </a:lnTo>
                  <a:lnTo>
                    <a:pt x="2872" y="1597"/>
                  </a:lnTo>
                  <a:lnTo>
                    <a:pt x="28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61"/>
            <p:cNvSpPr/>
            <p:nvPr/>
          </p:nvSpPr>
          <p:spPr>
            <a:xfrm flipH="1">
              <a:off x="6570625" y="3108070"/>
              <a:ext cx="317834" cy="317580"/>
            </a:xfrm>
            <a:custGeom>
              <a:avLst/>
              <a:gdLst/>
              <a:ahLst/>
              <a:cxnLst/>
              <a:rect l="l" t="t" r="r" b="b"/>
              <a:pathLst>
                <a:path w="2496" h="2494" extrusionOk="0">
                  <a:moveTo>
                    <a:pt x="892" y="0"/>
                  </a:moveTo>
                  <a:lnTo>
                    <a:pt x="892" y="891"/>
                  </a:lnTo>
                  <a:lnTo>
                    <a:pt x="0" y="891"/>
                  </a:lnTo>
                  <a:lnTo>
                    <a:pt x="0" y="1602"/>
                  </a:lnTo>
                  <a:lnTo>
                    <a:pt x="892" y="1602"/>
                  </a:lnTo>
                  <a:lnTo>
                    <a:pt x="892" y="2494"/>
                  </a:lnTo>
                  <a:lnTo>
                    <a:pt x="1604" y="2494"/>
                  </a:lnTo>
                  <a:lnTo>
                    <a:pt x="1604" y="1602"/>
                  </a:lnTo>
                  <a:lnTo>
                    <a:pt x="2495" y="1602"/>
                  </a:lnTo>
                  <a:lnTo>
                    <a:pt x="2495" y="891"/>
                  </a:lnTo>
                  <a:lnTo>
                    <a:pt x="1604" y="891"/>
                  </a:lnTo>
                  <a:lnTo>
                    <a:pt x="16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" name="Google Shape;1228;p62"/>
          <p:cNvSpPr/>
          <p:nvPr/>
        </p:nvSpPr>
        <p:spPr>
          <a:xfrm>
            <a:off x="5093925" y="2999209"/>
            <a:ext cx="691800" cy="691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9" name="Google Shape;1229;p62"/>
          <p:cNvSpPr/>
          <p:nvPr/>
        </p:nvSpPr>
        <p:spPr>
          <a:xfrm>
            <a:off x="4188925" y="2998009"/>
            <a:ext cx="691800" cy="691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30" name="Google Shape;1230;p62"/>
          <p:cNvSpPr/>
          <p:nvPr/>
        </p:nvSpPr>
        <p:spPr>
          <a:xfrm>
            <a:off x="3364625" y="2999209"/>
            <a:ext cx="691800" cy="691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31" name="Google Shape;1231;p62"/>
          <p:cNvSpPr txBox="1">
            <a:spLocks noGrp="1"/>
          </p:cNvSpPr>
          <p:nvPr>
            <p:ph type="title"/>
          </p:nvPr>
        </p:nvSpPr>
        <p:spPr>
          <a:xfrm>
            <a:off x="1782075" y="540000"/>
            <a:ext cx="5579700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با تشکر!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32" name="Google Shape;1232;p62"/>
          <p:cNvSpPr txBox="1">
            <a:spLocks noGrp="1"/>
          </p:cNvSpPr>
          <p:nvPr>
            <p:ph type="subTitle" idx="1"/>
          </p:nvPr>
        </p:nvSpPr>
        <p:spPr>
          <a:xfrm>
            <a:off x="2347900" y="184145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آیا هیچ سوالی دارید؟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youremail@freepik.com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+34 654 321 432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700000000000000" pitchFamily="2" charset="-78"/>
              </a:rPr>
              <a:t>20begir.com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233" name="Google Shape;1233;p62"/>
          <p:cNvGrpSpPr/>
          <p:nvPr/>
        </p:nvGrpSpPr>
        <p:grpSpPr>
          <a:xfrm>
            <a:off x="3572524" y="3205919"/>
            <a:ext cx="276012" cy="275991"/>
            <a:chOff x="3368074" y="3882537"/>
            <a:chExt cx="215298" cy="215298"/>
          </a:xfrm>
        </p:grpSpPr>
        <p:sp>
          <p:nvSpPr>
            <p:cNvPr id="1234" name="Google Shape;1234;p6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6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6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62"/>
          <p:cNvGrpSpPr/>
          <p:nvPr/>
        </p:nvGrpSpPr>
        <p:grpSpPr>
          <a:xfrm>
            <a:off x="4401431" y="3224628"/>
            <a:ext cx="266790" cy="238574"/>
            <a:chOff x="3824739" y="3890112"/>
            <a:chExt cx="208105" cy="186110"/>
          </a:xfrm>
        </p:grpSpPr>
        <p:sp>
          <p:nvSpPr>
            <p:cNvPr id="1238" name="Google Shape;1238;p6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6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6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41" name="Google Shape;1241;p62"/>
          <p:cNvSpPr/>
          <p:nvPr/>
        </p:nvSpPr>
        <p:spPr>
          <a:xfrm>
            <a:off x="5302440" y="3224866"/>
            <a:ext cx="291511" cy="238097"/>
          </a:xfrm>
          <a:custGeom>
            <a:avLst/>
            <a:gdLst/>
            <a:ahLst/>
            <a:cxnLst/>
            <a:rect l="l" t="t" r="r" b="b"/>
            <a:pathLst>
              <a:path w="7144" h="5835" extrusionOk="0">
                <a:moveTo>
                  <a:pt x="4620" y="0"/>
                </a:moveTo>
                <a:cubicBezTo>
                  <a:pt x="3727" y="0"/>
                  <a:pt x="2977" y="691"/>
                  <a:pt x="2905" y="1572"/>
                </a:cubicBezTo>
                <a:cubicBezTo>
                  <a:pt x="2727" y="1548"/>
                  <a:pt x="2358" y="1441"/>
                  <a:pt x="2262" y="1405"/>
                </a:cubicBezTo>
                <a:cubicBezTo>
                  <a:pt x="1643" y="1203"/>
                  <a:pt x="1072" y="810"/>
                  <a:pt x="631" y="322"/>
                </a:cubicBezTo>
                <a:cubicBezTo>
                  <a:pt x="596" y="298"/>
                  <a:pt x="572" y="274"/>
                  <a:pt x="524" y="262"/>
                </a:cubicBezTo>
                <a:cubicBezTo>
                  <a:pt x="517" y="261"/>
                  <a:pt x="509" y="260"/>
                  <a:pt x="501" y="260"/>
                </a:cubicBezTo>
                <a:cubicBezTo>
                  <a:pt x="436" y="260"/>
                  <a:pt x="367" y="304"/>
                  <a:pt x="346" y="357"/>
                </a:cubicBezTo>
                <a:cubicBezTo>
                  <a:pt x="238" y="572"/>
                  <a:pt x="179" y="810"/>
                  <a:pt x="179" y="1048"/>
                </a:cubicBezTo>
                <a:cubicBezTo>
                  <a:pt x="179" y="1393"/>
                  <a:pt x="286" y="1727"/>
                  <a:pt x="476" y="1977"/>
                </a:cubicBezTo>
                <a:cubicBezTo>
                  <a:pt x="466" y="1975"/>
                  <a:pt x="456" y="1974"/>
                  <a:pt x="446" y="1974"/>
                </a:cubicBezTo>
                <a:cubicBezTo>
                  <a:pt x="397" y="1974"/>
                  <a:pt x="349" y="1997"/>
                  <a:pt x="310" y="2036"/>
                </a:cubicBezTo>
                <a:cubicBezTo>
                  <a:pt x="286" y="2060"/>
                  <a:pt x="286" y="2108"/>
                  <a:pt x="274" y="2143"/>
                </a:cubicBezTo>
                <a:lnTo>
                  <a:pt x="274" y="2203"/>
                </a:lnTo>
                <a:cubicBezTo>
                  <a:pt x="274" y="2655"/>
                  <a:pt x="476" y="3072"/>
                  <a:pt x="822" y="3358"/>
                </a:cubicBezTo>
                <a:cubicBezTo>
                  <a:pt x="786" y="3370"/>
                  <a:pt x="774" y="3405"/>
                  <a:pt x="762" y="3417"/>
                </a:cubicBezTo>
                <a:cubicBezTo>
                  <a:pt x="750" y="3465"/>
                  <a:pt x="727" y="3513"/>
                  <a:pt x="750" y="3548"/>
                </a:cubicBezTo>
                <a:cubicBezTo>
                  <a:pt x="893" y="4024"/>
                  <a:pt x="1262" y="4405"/>
                  <a:pt x="1727" y="4548"/>
                </a:cubicBezTo>
                <a:cubicBezTo>
                  <a:pt x="1310" y="4798"/>
                  <a:pt x="834" y="4941"/>
                  <a:pt x="334" y="4941"/>
                </a:cubicBezTo>
                <a:lnTo>
                  <a:pt x="191" y="4941"/>
                </a:lnTo>
                <a:cubicBezTo>
                  <a:pt x="107" y="4941"/>
                  <a:pt x="36" y="5001"/>
                  <a:pt x="12" y="5084"/>
                </a:cubicBezTo>
                <a:cubicBezTo>
                  <a:pt x="0" y="5156"/>
                  <a:pt x="48" y="5239"/>
                  <a:pt x="107" y="5263"/>
                </a:cubicBezTo>
                <a:cubicBezTo>
                  <a:pt x="727" y="5632"/>
                  <a:pt x="1465" y="5834"/>
                  <a:pt x="2191" y="5834"/>
                </a:cubicBezTo>
                <a:cubicBezTo>
                  <a:pt x="3072" y="5834"/>
                  <a:pt x="3905" y="5560"/>
                  <a:pt x="4596" y="5060"/>
                </a:cubicBezTo>
                <a:cubicBezTo>
                  <a:pt x="4691" y="5001"/>
                  <a:pt x="4691" y="4858"/>
                  <a:pt x="4620" y="4786"/>
                </a:cubicBezTo>
                <a:cubicBezTo>
                  <a:pt x="4587" y="4754"/>
                  <a:pt x="4544" y="4735"/>
                  <a:pt x="4499" y="4735"/>
                </a:cubicBezTo>
                <a:cubicBezTo>
                  <a:pt x="4463" y="4735"/>
                  <a:pt x="4426" y="4748"/>
                  <a:pt x="4394" y="4775"/>
                </a:cubicBezTo>
                <a:cubicBezTo>
                  <a:pt x="3763" y="5215"/>
                  <a:pt x="3013" y="5489"/>
                  <a:pt x="2191" y="5489"/>
                </a:cubicBezTo>
                <a:cubicBezTo>
                  <a:pt x="1727" y="5489"/>
                  <a:pt x="1262" y="5394"/>
                  <a:pt x="846" y="5239"/>
                </a:cubicBezTo>
                <a:cubicBezTo>
                  <a:pt x="1369" y="5144"/>
                  <a:pt x="1846" y="4917"/>
                  <a:pt x="2262" y="4584"/>
                </a:cubicBezTo>
                <a:cubicBezTo>
                  <a:pt x="2310" y="4536"/>
                  <a:pt x="2334" y="4477"/>
                  <a:pt x="2322" y="4417"/>
                </a:cubicBezTo>
                <a:cubicBezTo>
                  <a:pt x="2310" y="4346"/>
                  <a:pt x="2239" y="4286"/>
                  <a:pt x="2155" y="4286"/>
                </a:cubicBezTo>
                <a:cubicBezTo>
                  <a:pt x="1739" y="4263"/>
                  <a:pt x="1369" y="4048"/>
                  <a:pt x="1167" y="3691"/>
                </a:cubicBezTo>
                <a:cubicBezTo>
                  <a:pt x="1250" y="3691"/>
                  <a:pt x="1358" y="3667"/>
                  <a:pt x="1441" y="3643"/>
                </a:cubicBezTo>
                <a:cubicBezTo>
                  <a:pt x="1524" y="3632"/>
                  <a:pt x="1584" y="3572"/>
                  <a:pt x="1584" y="3489"/>
                </a:cubicBezTo>
                <a:cubicBezTo>
                  <a:pt x="1596" y="3405"/>
                  <a:pt x="1536" y="3334"/>
                  <a:pt x="1441" y="3298"/>
                </a:cubicBezTo>
                <a:cubicBezTo>
                  <a:pt x="1000" y="3191"/>
                  <a:pt x="667" y="2822"/>
                  <a:pt x="596" y="2381"/>
                </a:cubicBezTo>
                <a:lnTo>
                  <a:pt x="596" y="2381"/>
                </a:lnTo>
                <a:cubicBezTo>
                  <a:pt x="727" y="2405"/>
                  <a:pt x="869" y="2417"/>
                  <a:pt x="1000" y="2417"/>
                </a:cubicBezTo>
                <a:cubicBezTo>
                  <a:pt x="1084" y="2417"/>
                  <a:pt x="1143" y="2358"/>
                  <a:pt x="1167" y="2274"/>
                </a:cubicBezTo>
                <a:cubicBezTo>
                  <a:pt x="1179" y="2203"/>
                  <a:pt x="1131" y="2143"/>
                  <a:pt x="1072" y="2108"/>
                </a:cubicBezTo>
                <a:cubicBezTo>
                  <a:pt x="703" y="1881"/>
                  <a:pt x="476" y="1488"/>
                  <a:pt x="476" y="1048"/>
                </a:cubicBezTo>
                <a:cubicBezTo>
                  <a:pt x="476" y="953"/>
                  <a:pt x="488" y="846"/>
                  <a:pt x="524" y="738"/>
                </a:cubicBezTo>
                <a:cubicBezTo>
                  <a:pt x="965" y="1191"/>
                  <a:pt x="1524" y="1524"/>
                  <a:pt x="2120" y="1727"/>
                </a:cubicBezTo>
                <a:cubicBezTo>
                  <a:pt x="2120" y="1727"/>
                  <a:pt x="2715" y="1905"/>
                  <a:pt x="2929" y="1917"/>
                </a:cubicBezTo>
                <a:lnTo>
                  <a:pt x="3024" y="1917"/>
                </a:lnTo>
                <a:cubicBezTo>
                  <a:pt x="3096" y="1917"/>
                  <a:pt x="3167" y="1869"/>
                  <a:pt x="3191" y="1798"/>
                </a:cubicBezTo>
                <a:cubicBezTo>
                  <a:pt x="3203" y="1786"/>
                  <a:pt x="3203" y="1750"/>
                  <a:pt x="3203" y="1738"/>
                </a:cubicBezTo>
                <a:lnTo>
                  <a:pt x="3203" y="1703"/>
                </a:lnTo>
                <a:cubicBezTo>
                  <a:pt x="3203" y="953"/>
                  <a:pt x="3810" y="334"/>
                  <a:pt x="4572" y="334"/>
                </a:cubicBezTo>
                <a:cubicBezTo>
                  <a:pt x="4941" y="334"/>
                  <a:pt x="5287" y="488"/>
                  <a:pt x="5549" y="750"/>
                </a:cubicBezTo>
                <a:cubicBezTo>
                  <a:pt x="5585" y="787"/>
                  <a:pt x="5621" y="802"/>
                  <a:pt x="5663" y="802"/>
                </a:cubicBezTo>
                <a:cubicBezTo>
                  <a:pt x="5676" y="802"/>
                  <a:pt x="5689" y="801"/>
                  <a:pt x="5703" y="798"/>
                </a:cubicBezTo>
                <a:cubicBezTo>
                  <a:pt x="5882" y="762"/>
                  <a:pt x="6049" y="738"/>
                  <a:pt x="6203" y="679"/>
                </a:cubicBezTo>
                <a:lnTo>
                  <a:pt x="6203" y="679"/>
                </a:lnTo>
                <a:cubicBezTo>
                  <a:pt x="6120" y="762"/>
                  <a:pt x="6013" y="857"/>
                  <a:pt x="5894" y="917"/>
                </a:cubicBezTo>
                <a:cubicBezTo>
                  <a:pt x="5822" y="965"/>
                  <a:pt x="5787" y="1048"/>
                  <a:pt x="5822" y="1143"/>
                </a:cubicBezTo>
                <a:cubicBezTo>
                  <a:pt x="5846" y="1203"/>
                  <a:pt x="5930" y="1250"/>
                  <a:pt x="6001" y="1250"/>
                </a:cubicBezTo>
                <a:cubicBezTo>
                  <a:pt x="6144" y="1227"/>
                  <a:pt x="6287" y="1215"/>
                  <a:pt x="6418" y="1167"/>
                </a:cubicBezTo>
                <a:lnTo>
                  <a:pt x="6418" y="1167"/>
                </a:lnTo>
                <a:cubicBezTo>
                  <a:pt x="6299" y="1286"/>
                  <a:pt x="6168" y="1405"/>
                  <a:pt x="6013" y="1512"/>
                </a:cubicBezTo>
                <a:cubicBezTo>
                  <a:pt x="5965" y="1548"/>
                  <a:pt x="5941" y="1608"/>
                  <a:pt x="5941" y="1655"/>
                </a:cubicBezTo>
                <a:lnTo>
                  <a:pt x="5941" y="1679"/>
                </a:lnTo>
                <a:lnTo>
                  <a:pt x="5941" y="1703"/>
                </a:lnTo>
                <a:lnTo>
                  <a:pt x="5941" y="1727"/>
                </a:lnTo>
                <a:cubicBezTo>
                  <a:pt x="5941" y="2691"/>
                  <a:pt x="5572" y="3572"/>
                  <a:pt x="4977" y="4227"/>
                </a:cubicBezTo>
                <a:cubicBezTo>
                  <a:pt x="4918" y="4298"/>
                  <a:pt x="4918" y="4405"/>
                  <a:pt x="4977" y="4465"/>
                </a:cubicBezTo>
                <a:cubicBezTo>
                  <a:pt x="5011" y="4499"/>
                  <a:pt x="5053" y="4514"/>
                  <a:pt x="5096" y="4514"/>
                </a:cubicBezTo>
                <a:cubicBezTo>
                  <a:pt x="5143" y="4514"/>
                  <a:pt x="5190" y="4496"/>
                  <a:pt x="5227" y="4465"/>
                </a:cubicBezTo>
                <a:cubicBezTo>
                  <a:pt x="5894" y="3715"/>
                  <a:pt x="6263" y="2762"/>
                  <a:pt x="6287" y="1750"/>
                </a:cubicBezTo>
                <a:cubicBezTo>
                  <a:pt x="6596" y="1524"/>
                  <a:pt x="6846" y="1250"/>
                  <a:pt x="7061" y="917"/>
                </a:cubicBezTo>
                <a:cubicBezTo>
                  <a:pt x="7144" y="857"/>
                  <a:pt x="7132" y="750"/>
                  <a:pt x="7061" y="715"/>
                </a:cubicBezTo>
                <a:cubicBezTo>
                  <a:pt x="7029" y="683"/>
                  <a:pt x="6987" y="667"/>
                  <a:pt x="6937" y="667"/>
                </a:cubicBezTo>
                <a:cubicBezTo>
                  <a:pt x="6912" y="667"/>
                  <a:pt x="6886" y="671"/>
                  <a:pt x="6858" y="679"/>
                </a:cubicBezTo>
                <a:cubicBezTo>
                  <a:pt x="6775" y="726"/>
                  <a:pt x="6680" y="750"/>
                  <a:pt x="6596" y="786"/>
                </a:cubicBezTo>
                <a:cubicBezTo>
                  <a:pt x="6680" y="667"/>
                  <a:pt x="6763" y="512"/>
                  <a:pt x="6823" y="369"/>
                </a:cubicBezTo>
                <a:cubicBezTo>
                  <a:pt x="6834" y="310"/>
                  <a:pt x="6834" y="238"/>
                  <a:pt x="6787" y="191"/>
                </a:cubicBezTo>
                <a:cubicBezTo>
                  <a:pt x="6750" y="153"/>
                  <a:pt x="6703" y="135"/>
                  <a:pt x="6659" y="135"/>
                </a:cubicBezTo>
                <a:cubicBezTo>
                  <a:pt x="6632" y="135"/>
                  <a:pt x="6607" y="142"/>
                  <a:pt x="6584" y="155"/>
                </a:cubicBezTo>
                <a:cubicBezTo>
                  <a:pt x="6322" y="310"/>
                  <a:pt x="6061" y="393"/>
                  <a:pt x="5775" y="441"/>
                </a:cubicBezTo>
                <a:cubicBezTo>
                  <a:pt x="5465" y="143"/>
                  <a:pt x="5048" y="0"/>
                  <a:pt x="462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42" name="Google Shape;1242;p62"/>
          <p:cNvSpPr txBox="1"/>
          <p:nvPr/>
        </p:nvSpPr>
        <p:spPr>
          <a:xfrm>
            <a:off x="2496150" y="4248296"/>
            <a:ext cx="4151700" cy="2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لطفاً این اسلاید را برای ذکر منبع نگه دارید</a:t>
            </a:r>
            <a:endParaRPr sz="1000"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grpSp>
        <p:nvGrpSpPr>
          <p:cNvPr id="1243" name="Google Shape;1243;p62"/>
          <p:cNvGrpSpPr/>
          <p:nvPr/>
        </p:nvGrpSpPr>
        <p:grpSpPr>
          <a:xfrm>
            <a:off x="7422675" y="388603"/>
            <a:ext cx="1351520" cy="2094422"/>
            <a:chOff x="6539350" y="1075328"/>
            <a:chExt cx="1351520" cy="2094422"/>
          </a:xfrm>
        </p:grpSpPr>
        <p:sp>
          <p:nvSpPr>
            <p:cNvPr id="1244" name="Google Shape;1244;p62"/>
            <p:cNvSpPr/>
            <p:nvPr/>
          </p:nvSpPr>
          <p:spPr>
            <a:xfrm flipH="1">
              <a:off x="7507249" y="1075328"/>
              <a:ext cx="383620" cy="383629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62"/>
            <p:cNvSpPr/>
            <p:nvPr/>
          </p:nvSpPr>
          <p:spPr>
            <a:xfrm flipH="1">
              <a:off x="6857175" y="1365084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62"/>
            <p:cNvSpPr/>
            <p:nvPr/>
          </p:nvSpPr>
          <p:spPr>
            <a:xfrm flipH="1">
              <a:off x="6964875" y="2061183"/>
              <a:ext cx="569071" cy="569071"/>
            </a:xfrm>
            <a:custGeom>
              <a:avLst/>
              <a:gdLst/>
              <a:ahLst/>
              <a:cxnLst/>
              <a:rect l="l" t="t" r="r" b="b"/>
              <a:pathLst>
                <a:path w="4469" h="4469" extrusionOk="0">
                  <a:moveTo>
                    <a:pt x="1596" y="1"/>
                  </a:moveTo>
                  <a:lnTo>
                    <a:pt x="1596" y="1597"/>
                  </a:lnTo>
                  <a:lnTo>
                    <a:pt x="0" y="1597"/>
                  </a:lnTo>
                  <a:lnTo>
                    <a:pt x="0" y="2872"/>
                  </a:lnTo>
                  <a:lnTo>
                    <a:pt x="1596" y="2872"/>
                  </a:lnTo>
                  <a:lnTo>
                    <a:pt x="1596" y="4468"/>
                  </a:lnTo>
                  <a:lnTo>
                    <a:pt x="2872" y="4468"/>
                  </a:lnTo>
                  <a:lnTo>
                    <a:pt x="2872" y="2872"/>
                  </a:lnTo>
                  <a:lnTo>
                    <a:pt x="4469" y="2872"/>
                  </a:lnTo>
                  <a:lnTo>
                    <a:pt x="4469" y="1597"/>
                  </a:lnTo>
                  <a:lnTo>
                    <a:pt x="2872" y="1597"/>
                  </a:lnTo>
                  <a:lnTo>
                    <a:pt x="28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62"/>
            <p:cNvSpPr/>
            <p:nvPr/>
          </p:nvSpPr>
          <p:spPr>
            <a:xfrm flipH="1">
              <a:off x="6539350" y="2852170"/>
              <a:ext cx="317834" cy="317580"/>
            </a:xfrm>
            <a:custGeom>
              <a:avLst/>
              <a:gdLst/>
              <a:ahLst/>
              <a:cxnLst/>
              <a:rect l="l" t="t" r="r" b="b"/>
              <a:pathLst>
                <a:path w="2496" h="2494" extrusionOk="0">
                  <a:moveTo>
                    <a:pt x="892" y="0"/>
                  </a:moveTo>
                  <a:lnTo>
                    <a:pt x="892" y="891"/>
                  </a:lnTo>
                  <a:lnTo>
                    <a:pt x="0" y="891"/>
                  </a:lnTo>
                  <a:lnTo>
                    <a:pt x="0" y="1602"/>
                  </a:lnTo>
                  <a:lnTo>
                    <a:pt x="892" y="1602"/>
                  </a:lnTo>
                  <a:lnTo>
                    <a:pt x="892" y="2494"/>
                  </a:lnTo>
                  <a:lnTo>
                    <a:pt x="1604" y="2494"/>
                  </a:lnTo>
                  <a:lnTo>
                    <a:pt x="1604" y="1602"/>
                  </a:lnTo>
                  <a:lnTo>
                    <a:pt x="2495" y="1602"/>
                  </a:lnTo>
                  <a:lnTo>
                    <a:pt x="2495" y="891"/>
                  </a:lnTo>
                  <a:lnTo>
                    <a:pt x="1604" y="891"/>
                  </a:lnTo>
                  <a:lnTo>
                    <a:pt x="16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62"/>
          <p:cNvGrpSpPr/>
          <p:nvPr/>
        </p:nvGrpSpPr>
        <p:grpSpPr>
          <a:xfrm rot="10800000">
            <a:off x="321800" y="2667703"/>
            <a:ext cx="1351520" cy="2094422"/>
            <a:chOff x="6539350" y="1075328"/>
            <a:chExt cx="1351520" cy="2094422"/>
          </a:xfrm>
        </p:grpSpPr>
        <p:sp>
          <p:nvSpPr>
            <p:cNvPr id="1249" name="Google Shape;1249;p62"/>
            <p:cNvSpPr/>
            <p:nvPr/>
          </p:nvSpPr>
          <p:spPr>
            <a:xfrm flipH="1">
              <a:off x="7507249" y="1075328"/>
              <a:ext cx="383620" cy="383629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62"/>
            <p:cNvSpPr/>
            <p:nvPr/>
          </p:nvSpPr>
          <p:spPr>
            <a:xfrm flipH="1">
              <a:off x="6857175" y="1365084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62"/>
            <p:cNvSpPr/>
            <p:nvPr/>
          </p:nvSpPr>
          <p:spPr>
            <a:xfrm flipH="1">
              <a:off x="6964875" y="2061183"/>
              <a:ext cx="569071" cy="569071"/>
            </a:xfrm>
            <a:custGeom>
              <a:avLst/>
              <a:gdLst/>
              <a:ahLst/>
              <a:cxnLst/>
              <a:rect l="l" t="t" r="r" b="b"/>
              <a:pathLst>
                <a:path w="4469" h="4469" extrusionOk="0">
                  <a:moveTo>
                    <a:pt x="1596" y="1"/>
                  </a:moveTo>
                  <a:lnTo>
                    <a:pt x="1596" y="1597"/>
                  </a:lnTo>
                  <a:lnTo>
                    <a:pt x="0" y="1597"/>
                  </a:lnTo>
                  <a:lnTo>
                    <a:pt x="0" y="2872"/>
                  </a:lnTo>
                  <a:lnTo>
                    <a:pt x="1596" y="2872"/>
                  </a:lnTo>
                  <a:lnTo>
                    <a:pt x="1596" y="4468"/>
                  </a:lnTo>
                  <a:lnTo>
                    <a:pt x="2872" y="4468"/>
                  </a:lnTo>
                  <a:lnTo>
                    <a:pt x="2872" y="2872"/>
                  </a:lnTo>
                  <a:lnTo>
                    <a:pt x="4469" y="2872"/>
                  </a:lnTo>
                  <a:lnTo>
                    <a:pt x="4469" y="1597"/>
                  </a:lnTo>
                  <a:lnTo>
                    <a:pt x="2872" y="1597"/>
                  </a:lnTo>
                  <a:lnTo>
                    <a:pt x="28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62"/>
            <p:cNvSpPr/>
            <p:nvPr/>
          </p:nvSpPr>
          <p:spPr>
            <a:xfrm flipH="1">
              <a:off x="6539350" y="2852170"/>
              <a:ext cx="317834" cy="317580"/>
            </a:xfrm>
            <a:custGeom>
              <a:avLst/>
              <a:gdLst/>
              <a:ahLst/>
              <a:cxnLst/>
              <a:rect l="l" t="t" r="r" b="b"/>
              <a:pathLst>
                <a:path w="2496" h="2494" extrusionOk="0">
                  <a:moveTo>
                    <a:pt x="892" y="0"/>
                  </a:moveTo>
                  <a:lnTo>
                    <a:pt x="892" y="891"/>
                  </a:lnTo>
                  <a:lnTo>
                    <a:pt x="0" y="891"/>
                  </a:lnTo>
                  <a:lnTo>
                    <a:pt x="0" y="1602"/>
                  </a:lnTo>
                  <a:lnTo>
                    <a:pt x="892" y="1602"/>
                  </a:lnTo>
                  <a:lnTo>
                    <a:pt x="892" y="2494"/>
                  </a:lnTo>
                  <a:lnTo>
                    <a:pt x="1604" y="2494"/>
                  </a:lnTo>
                  <a:lnTo>
                    <a:pt x="1604" y="1602"/>
                  </a:lnTo>
                  <a:lnTo>
                    <a:pt x="2495" y="1602"/>
                  </a:lnTo>
                  <a:lnTo>
                    <a:pt x="2495" y="891"/>
                  </a:lnTo>
                  <a:lnTo>
                    <a:pt x="1604" y="891"/>
                  </a:lnTo>
                  <a:lnTo>
                    <a:pt x="16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6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بسته آیکون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58" name="Google Shape;1258;p63"/>
          <p:cNvSpPr/>
          <p:nvPr/>
        </p:nvSpPr>
        <p:spPr>
          <a:xfrm>
            <a:off x="898033" y="1258343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59" name="Google Shape;1259;p63"/>
          <p:cNvSpPr/>
          <p:nvPr/>
        </p:nvSpPr>
        <p:spPr>
          <a:xfrm>
            <a:off x="1650226" y="1258343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60" name="Google Shape;1260;p63"/>
          <p:cNvSpPr/>
          <p:nvPr/>
        </p:nvSpPr>
        <p:spPr>
          <a:xfrm>
            <a:off x="2402418" y="1258343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61" name="Google Shape;1261;p63"/>
          <p:cNvSpPr/>
          <p:nvPr/>
        </p:nvSpPr>
        <p:spPr>
          <a:xfrm>
            <a:off x="3154610" y="1258343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62" name="Google Shape;1262;p63"/>
          <p:cNvSpPr/>
          <p:nvPr/>
        </p:nvSpPr>
        <p:spPr>
          <a:xfrm>
            <a:off x="3906803" y="1258343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63" name="Google Shape;1263;p63"/>
          <p:cNvSpPr/>
          <p:nvPr/>
        </p:nvSpPr>
        <p:spPr>
          <a:xfrm>
            <a:off x="4658995" y="1258343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64" name="Google Shape;1264;p63"/>
          <p:cNvSpPr/>
          <p:nvPr/>
        </p:nvSpPr>
        <p:spPr>
          <a:xfrm>
            <a:off x="5411187" y="1258343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65" name="Google Shape;1265;p63"/>
          <p:cNvSpPr/>
          <p:nvPr/>
        </p:nvSpPr>
        <p:spPr>
          <a:xfrm>
            <a:off x="6163380" y="1258343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66" name="Google Shape;1266;p63"/>
          <p:cNvSpPr/>
          <p:nvPr/>
        </p:nvSpPr>
        <p:spPr>
          <a:xfrm>
            <a:off x="6915572" y="1258343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67" name="Google Shape;1267;p63"/>
          <p:cNvSpPr/>
          <p:nvPr/>
        </p:nvSpPr>
        <p:spPr>
          <a:xfrm>
            <a:off x="7667764" y="1258343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68" name="Google Shape;1268;p63"/>
          <p:cNvSpPr/>
          <p:nvPr/>
        </p:nvSpPr>
        <p:spPr>
          <a:xfrm>
            <a:off x="898055" y="1938515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69" name="Google Shape;1269;p63"/>
          <p:cNvSpPr/>
          <p:nvPr/>
        </p:nvSpPr>
        <p:spPr>
          <a:xfrm>
            <a:off x="1650247" y="1938515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70" name="Google Shape;1270;p63"/>
          <p:cNvSpPr/>
          <p:nvPr/>
        </p:nvSpPr>
        <p:spPr>
          <a:xfrm>
            <a:off x="2402440" y="1938515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71" name="Google Shape;1271;p63"/>
          <p:cNvSpPr/>
          <p:nvPr/>
        </p:nvSpPr>
        <p:spPr>
          <a:xfrm>
            <a:off x="3154632" y="1938515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72" name="Google Shape;1272;p63"/>
          <p:cNvSpPr/>
          <p:nvPr/>
        </p:nvSpPr>
        <p:spPr>
          <a:xfrm>
            <a:off x="3906824" y="1938515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73" name="Google Shape;1273;p63"/>
          <p:cNvSpPr/>
          <p:nvPr/>
        </p:nvSpPr>
        <p:spPr>
          <a:xfrm>
            <a:off x="4659017" y="1938515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74" name="Google Shape;1274;p63"/>
          <p:cNvSpPr/>
          <p:nvPr/>
        </p:nvSpPr>
        <p:spPr>
          <a:xfrm>
            <a:off x="5411209" y="1938515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75" name="Google Shape;1275;p63"/>
          <p:cNvSpPr/>
          <p:nvPr/>
        </p:nvSpPr>
        <p:spPr>
          <a:xfrm>
            <a:off x="6163401" y="1938515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76" name="Google Shape;1276;p63"/>
          <p:cNvSpPr/>
          <p:nvPr/>
        </p:nvSpPr>
        <p:spPr>
          <a:xfrm>
            <a:off x="6915594" y="1938515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77" name="Google Shape;1277;p63"/>
          <p:cNvSpPr/>
          <p:nvPr/>
        </p:nvSpPr>
        <p:spPr>
          <a:xfrm>
            <a:off x="7667786" y="1938515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78" name="Google Shape;1278;p63"/>
          <p:cNvSpPr/>
          <p:nvPr/>
        </p:nvSpPr>
        <p:spPr>
          <a:xfrm>
            <a:off x="898066" y="2618687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79" name="Google Shape;1279;p63"/>
          <p:cNvSpPr/>
          <p:nvPr/>
        </p:nvSpPr>
        <p:spPr>
          <a:xfrm>
            <a:off x="1650258" y="2618687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80" name="Google Shape;1280;p63"/>
          <p:cNvSpPr/>
          <p:nvPr/>
        </p:nvSpPr>
        <p:spPr>
          <a:xfrm>
            <a:off x="2402450" y="2618687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81" name="Google Shape;1281;p63"/>
          <p:cNvSpPr/>
          <p:nvPr/>
        </p:nvSpPr>
        <p:spPr>
          <a:xfrm>
            <a:off x="3154643" y="2618687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82" name="Google Shape;1282;p63"/>
          <p:cNvSpPr/>
          <p:nvPr/>
        </p:nvSpPr>
        <p:spPr>
          <a:xfrm>
            <a:off x="3906835" y="2618687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83" name="Google Shape;1283;p63"/>
          <p:cNvSpPr/>
          <p:nvPr/>
        </p:nvSpPr>
        <p:spPr>
          <a:xfrm>
            <a:off x="4659027" y="2618687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84" name="Google Shape;1284;p63"/>
          <p:cNvSpPr/>
          <p:nvPr/>
        </p:nvSpPr>
        <p:spPr>
          <a:xfrm>
            <a:off x="5411220" y="2618687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85" name="Google Shape;1285;p63"/>
          <p:cNvSpPr/>
          <p:nvPr/>
        </p:nvSpPr>
        <p:spPr>
          <a:xfrm>
            <a:off x="6163412" y="2618687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86" name="Google Shape;1286;p63"/>
          <p:cNvSpPr/>
          <p:nvPr/>
        </p:nvSpPr>
        <p:spPr>
          <a:xfrm>
            <a:off x="6915604" y="2618687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87" name="Google Shape;1287;p63"/>
          <p:cNvSpPr/>
          <p:nvPr/>
        </p:nvSpPr>
        <p:spPr>
          <a:xfrm>
            <a:off x="7667797" y="2618687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88" name="Google Shape;1288;p63"/>
          <p:cNvSpPr/>
          <p:nvPr/>
        </p:nvSpPr>
        <p:spPr>
          <a:xfrm>
            <a:off x="898055" y="3298858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89" name="Google Shape;1289;p63"/>
          <p:cNvSpPr/>
          <p:nvPr/>
        </p:nvSpPr>
        <p:spPr>
          <a:xfrm>
            <a:off x="1650247" y="3298858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90" name="Google Shape;1290;p63"/>
          <p:cNvSpPr/>
          <p:nvPr/>
        </p:nvSpPr>
        <p:spPr>
          <a:xfrm>
            <a:off x="2402440" y="3298858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91" name="Google Shape;1291;p63"/>
          <p:cNvSpPr/>
          <p:nvPr/>
        </p:nvSpPr>
        <p:spPr>
          <a:xfrm>
            <a:off x="3154632" y="3298858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92" name="Google Shape;1292;p63"/>
          <p:cNvSpPr/>
          <p:nvPr/>
        </p:nvSpPr>
        <p:spPr>
          <a:xfrm>
            <a:off x="3906824" y="3298858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93" name="Google Shape;1293;p63"/>
          <p:cNvSpPr/>
          <p:nvPr/>
        </p:nvSpPr>
        <p:spPr>
          <a:xfrm>
            <a:off x="4659017" y="3298858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94" name="Google Shape;1294;p63"/>
          <p:cNvSpPr/>
          <p:nvPr/>
        </p:nvSpPr>
        <p:spPr>
          <a:xfrm>
            <a:off x="5411209" y="3298858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95" name="Google Shape;1295;p63"/>
          <p:cNvSpPr/>
          <p:nvPr/>
        </p:nvSpPr>
        <p:spPr>
          <a:xfrm>
            <a:off x="6163401" y="3298858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96" name="Google Shape;1296;p63"/>
          <p:cNvSpPr/>
          <p:nvPr/>
        </p:nvSpPr>
        <p:spPr>
          <a:xfrm>
            <a:off x="6915594" y="3298858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97" name="Google Shape;1297;p63"/>
          <p:cNvSpPr/>
          <p:nvPr/>
        </p:nvSpPr>
        <p:spPr>
          <a:xfrm>
            <a:off x="7667786" y="3298858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98" name="Google Shape;1298;p63"/>
          <p:cNvSpPr/>
          <p:nvPr/>
        </p:nvSpPr>
        <p:spPr>
          <a:xfrm>
            <a:off x="891512" y="3979011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99" name="Google Shape;1299;p63"/>
          <p:cNvSpPr/>
          <p:nvPr/>
        </p:nvSpPr>
        <p:spPr>
          <a:xfrm>
            <a:off x="1643705" y="3979011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00" name="Google Shape;1300;p63"/>
          <p:cNvSpPr/>
          <p:nvPr/>
        </p:nvSpPr>
        <p:spPr>
          <a:xfrm>
            <a:off x="2395897" y="3979011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01" name="Google Shape;1301;p63"/>
          <p:cNvSpPr/>
          <p:nvPr/>
        </p:nvSpPr>
        <p:spPr>
          <a:xfrm>
            <a:off x="3148089" y="3979011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02" name="Google Shape;1302;p63"/>
          <p:cNvSpPr/>
          <p:nvPr/>
        </p:nvSpPr>
        <p:spPr>
          <a:xfrm>
            <a:off x="3900282" y="3979011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03" name="Google Shape;1303;p63"/>
          <p:cNvSpPr/>
          <p:nvPr/>
        </p:nvSpPr>
        <p:spPr>
          <a:xfrm>
            <a:off x="4652474" y="3979011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04" name="Google Shape;1304;p63"/>
          <p:cNvSpPr/>
          <p:nvPr/>
        </p:nvSpPr>
        <p:spPr>
          <a:xfrm>
            <a:off x="5404666" y="3979011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05" name="Google Shape;1305;p63"/>
          <p:cNvSpPr/>
          <p:nvPr/>
        </p:nvSpPr>
        <p:spPr>
          <a:xfrm>
            <a:off x="6156859" y="3979011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06" name="Google Shape;1306;p63"/>
          <p:cNvSpPr/>
          <p:nvPr/>
        </p:nvSpPr>
        <p:spPr>
          <a:xfrm>
            <a:off x="6909051" y="3979011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07" name="Google Shape;1307;p63"/>
          <p:cNvSpPr/>
          <p:nvPr/>
        </p:nvSpPr>
        <p:spPr>
          <a:xfrm>
            <a:off x="7661243" y="3979011"/>
            <a:ext cx="584700" cy="5847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08" name="Google Shape;1308;p63"/>
          <p:cNvSpPr/>
          <p:nvPr/>
        </p:nvSpPr>
        <p:spPr>
          <a:xfrm>
            <a:off x="7835000" y="4149092"/>
            <a:ext cx="258012" cy="238244"/>
          </a:xfrm>
          <a:custGeom>
            <a:avLst/>
            <a:gdLst/>
            <a:ahLst/>
            <a:cxnLst/>
            <a:rect l="l" t="t" r="r" b="b"/>
            <a:pathLst>
              <a:path w="9763" h="9015" extrusionOk="0">
                <a:moveTo>
                  <a:pt x="2119" y="850"/>
                </a:moveTo>
                <a:lnTo>
                  <a:pt x="2383" y="1030"/>
                </a:lnTo>
                <a:cubicBezTo>
                  <a:pt x="2401" y="1043"/>
                  <a:pt x="2411" y="1062"/>
                  <a:pt x="2411" y="1084"/>
                </a:cubicBezTo>
                <a:lnTo>
                  <a:pt x="2411" y="1655"/>
                </a:lnTo>
                <a:cubicBezTo>
                  <a:pt x="2411" y="1697"/>
                  <a:pt x="2377" y="1731"/>
                  <a:pt x="2335" y="1731"/>
                </a:cubicBezTo>
                <a:lnTo>
                  <a:pt x="1878" y="1731"/>
                </a:lnTo>
                <a:cubicBezTo>
                  <a:pt x="1837" y="1731"/>
                  <a:pt x="1802" y="1697"/>
                  <a:pt x="1802" y="1655"/>
                </a:cubicBezTo>
                <a:lnTo>
                  <a:pt x="1802" y="1084"/>
                </a:lnTo>
                <a:cubicBezTo>
                  <a:pt x="1802" y="1062"/>
                  <a:pt x="1814" y="1043"/>
                  <a:pt x="1831" y="1030"/>
                </a:cubicBezTo>
                <a:lnTo>
                  <a:pt x="2094" y="850"/>
                </a:lnTo>
                <a:close/>
                <a:moveTo>
                  <a:pt x="2493" y="3309"/>
                </a:moveTo>
                <a:cubicBezTo>
                  <a:pt x="2606" y="3309"/>
                  <a:pt x="2697" y="3401"/>
                  <a:pt x="2697" y="3513"/>
                </a:cubicBezTo>
                <a:lnTo>
                  <a:pt x="2697" y="3823"/>
                </a:lnTo>
                <a:lnTo>
                  <a:pt x="1518" y="3823"/>
                </a:lnTo>
                <a:lnTo>
                  <a:pt x="1518" y="3513"/>
                </a:lnTo>
                <a:cubicBezTo>
                  <a:pt x="1518" y="3401"/>
                  <a:pt x="1608" y="3309"/>
                  <a:pt x="1721" y="3309"/>
                </a:cubicBezTo>
                <a:close/>
                <a:moveTo>
                  <a:pt x="3457" y="4108"/>
                </a:moveTo>
                <a:lnTo>
                  <a:pt x="3457" y="4736"/>
                </a:lnTo>
                <a:lnTo>
                  <a:pt x="833" y="4736"/>
                </a:lnTo>
                <a:lnTo>
                  <a:pt x="833" y="4222"/>
                </a:lnTo>
                <a:cubicBezTo>
                  <a:pt x="833" y="4160"/>
                  <a:pt x="884" y="4108"/>
                  <a:pt x="947" y="4108"/>
                </a:cubicBezTo>
                <a:close/>
                <a:moveTo>
                  <a:pt x="7011" y="3329"/>
                </a:moveTo>
                <a:cubicBezTo>
                  <a:pt x="7171" y="3329"/>
                  <a:pt x="7299" y="3457"/>
                  <a:pt x="7299" y="3617"/>
                </a:cubicBezTo>
                <a:lnTo>
                  <a:pt x="7299" y="3823"/>
                </a:lnTo>
                <a:lnTo>
                  <a:pt x="5658" y="3823"/>
                </a:lnTo>
                <a:cubicBezTo>
                  <a:pt x="5585" y="3823"/>
                  <a:pt x="5519" y="3876"/>
                  <a:pt x="5511" y="3948"/>
                </a:cubicBezTo>
                <a:cubicBezTo>
                  <a:pt x="5500" y="4034"/>
                  <a:pt x="5567" y="4108"/>
                  <a:pt x="5652" y="4108"/>
                </a:cubicBezTo>
                <a:lnTo>
                  <a:pt x="7299" y="4108"/>
                </a:lnTo>
                <a:lnTo>
                  <a:pt x="7299" y="4736"/>
                </a:lnTo>
                <a:lnTo>
                  <a:pt x="3743" y="4736"/>
                </a:lnTo>
                <a:lnTo>
                  <a:pt x="3743" y="4108"/>
                </a:lnTo>
                <a:lnTo>
                  <a:pt x="5074" y="4108"/>
                </a:lnTo>
                <a:cubicBezTo>
                  <a:pt x="5147" y="4108"/>
                  <a:pt x="5212" y="4056"/>
                  <a:pt x="5221" y="3984"/>
                </a:cubicBezTo>
                <a:cubicBezTo>
                  <a:pt x="5231" y="3896"/>
                  <a:pt x="5163" y="3823"/>
                  <a:pt x="5079" y="3823"/>
                </a:cubicBezTo>
                <a:lnTo>
                  <a:pt x="3743" y="3823"/>
                </a:lnTo>
                <a:lnTo>
                  <a:pt x="3743" y="3617"/>
                </a:lnTo>
                <a:cubicBezTo>
                  <a:pt x="3743" y="3457"/>
                  <a:pt x="3872" y="3329"/>
                  <a:pt x="4031" y="3329"/>
                </a:cubicBezTo>
                <a:close/>
                <a:moveTo>
                  <a:pt x="8934" y="4108"/>
                </a:moveTo>
                <a:lnTo>
                  <a:pt x="8934" y="4736"/>
                </a:lnTo>
                <a:lnTo>
                  <a:pt x="7584" y="4736"/>
                </a:lnTo>
                <a:lnTo>
                  <a:pt x="7584" y="4108"/>
                </a:lnTo>
                <a:close/>
                <a:moveTo>
                  <a:pt x="8231" y="5002"/>
                </a:moveTo>
                <a:lnTo>
                  <a:pt x="8231" y="5288"/>
                </a:lnTo>
                <a:cubicBezTo>
                  <a:pt x="8231" y="5329"/>
                  <a:pt x="8197" y="5364"/>
                  <a:pt x="8155" y="5364"/>
                </a:cubicBezTo>
                <a:lnTo>
                  <a:pt x="1597" y="5364"/>
                </a:lnTo>
                <a:cubicBezTo>
                  <a:pt x="1553" y="5364"/>
                  <a:pt x="1518" y="5328"/>
                  <a:pt x="1518" y="5285"/>
                </a:cubicBezTo>
                <a:lnTo>
                  <a:pt x="1518" y="5002"/>
                </a:lnTo>
                <a:close/>
                <a:moveTo>
                  <a:pt x="7642" y="5649"/>
                </a:moveTo>
                <a:lnTo>
                  <a:pt x="7642" y="6600"/>
                </a:lnTo>
                <a:lnTo>
                  <a:pt x="2145" y="6600"/>
                </a:lnTo>
                <a:lnTo>
                  <a:pt x="2145" y="5649"/>
                </a:lnTo>
                <a:close/>
                <a:moveTo>
                  <a:pt x="1993" y="8113"/>
                </a:moveTo>
                <a:cubicBezTo>
                  <a:pt x="2163" y="8113"/>
                  <a:pt x="2301" y="8251"/>
                  <a:pt x="2301" y="8421"/>
                </a:cubicBezTo>
                <a:cubicBezTo>
                  <a:pt x="2301" y="8591"/>
                  <a:pt x="2163" y="8729"/>
                  <a:pt x="1993" y="8729"/>
                </a:cubicBezTo>
                <a:cubicBezTo>
                  <a:pt x="1823" y="8729"/>
                  <a:pt x="1685" y="8591"/>
                  <a:pt x="1685" y="8421"/>
                </a:cubicBezTo>
                <a:cubicBezTo>
                  <a:pt x="1685" y="8251"/>
                  <a:pt x="1823" y="8113"/>
                  <a:pt x="1993" y="8113"/>
                </a:cubicBezTo>
                <a:close/>
                <a:moveTo>
                  <a:pt x="7774" y="8113"/>
                </a:moveTo>
                <a:cubicBezTo>
                  <a:pt x="7945" y="8113"/>
                  <a:pt x="8083" y="8251"/>
                  <a:pt x="8083" y="8421"/>
                </a:cubicBezTo>
                <a:cubicBezTo>
                  <a:pt x="8083" y="8591"/>
                  <a:pt x="7945" y="8729"/>
                  <a:pt x="7774" y="8729"/>
                </a:cubicBezTo>
                <a:cubicBezTo>
                  <a:pt x="7605" y="8729"/>
                  <a:pt x="7467" y="8591"/>
                  <a:pt x="7467" y="8421"/>
                </a:cubicBezTo>
                <a:cubicBezTo>
                  <a:pt x="7467" y="8251"/>
                  <a:pt x="7605" y="8113"/>
                  <a:pt x="7774" y="8113"/>
                </a:cubicBezTo>
                <a:close/>
                <a:moveTo>
                  <a:pt x="970" y="1"/>
                </a:moveTo>
                <a:cubicBezTo>
                  <a:pt x="737" y="1"/>
                  <a:pt x="548" y="190"/>
                  <a:pt x="548" y="423"/>
                </a:cubicBezTo>
                <a:lnTo>
                  <a:pt x="548" y="4207"/>
                </a:lnTo>
                <a:lnTo>
                  <a:pt x="548" y="4717"/>
                </a:lnTo>
                <a:lnTo>
                  <a:pt x="158" y="4717"/>
                </a:lnTo>
                <a:cubicBezTo>
                  <a:pt x="86" y="4717"/>
                  <a:pt x="20" y="4770"/>
                  <a:pt x="12" y="4841"/>
                </a:cubicBezTo>
                <a:cubicBezTo>
                  <a:pt x="1" y="4929"/>
                  <a:pt x="68" y="5002"/>
                  <a:pt x="153" y="5002"/>
                </a:cubicBezTo>
                <a:lnTo>
                  <a:pt x="1251" y="5002"/>
                </a:lnTo>
                <a:lnTo>
                  <a:pt x="1251" y="5285"/>
                </a:lnTo>
                <a:cubicBezTo>
                  <a:pt x="1251" y="5485"/>
                  <a:pt x="1415" y="5649"/>
                  <a:pt x="1616" y="5649"/>
                </a:cubicBezTo>
                <a:lnTo>
                  <a:pt x="1860" y="5649"/>
                </a:lnTo>
                <a:lnTo>
                  <a:pt x="1860" y="7844"/>
                </a:lnTo>
                <a:cubicBezTo>
                  <a:pt x="1593" y="7910"/>
                  <a:pt x="1396" y="8157"/>
                  <a:pt x="1410" y="8447"/>
                </a:cubicBezTo>
                <a:cubicBezTo>
                  <a:pt x="1423" y="8745"/>
                  <a:pt x="1661" y="8991"/>
                  <a:pt x="1960" y="9013"/>
                </a:cubicBezTo>
                <a:cubicBezTo>
                  <a:pt x="1974" y="9014"/>
                  <a:pt x="1988" y="9014"/>
                  <a:pt x="2001" y="9014"/>
                </a:cubicBezTo>
                <a:cubicBezTo>
                  <a:pt x="2329" y="9014"/>
                  <a:pt x="2596" y="8748"/>
                  <a:pt x="2596" y="8420"/>
                </a:cubicBezTo>
                <a:cubicBezTo>
                  <a:pt x="2596" y="8142"/>
                  <a:pt x="2404" y="7908"/>
                  <a:pt x="2145" y="7844"/>
                </a:cubicBezTo>
                <a:lnTo>
                  <a:pt x="2145" y="6885"/>
                </a:lnTo>
                <a:lnTo>
                  <a:pt x="3020" y="6885"/>
                </a:lnTo>
                <a:lnTo>
                  <a:pt x="3020" y="7534"/>
                </a:lnTo>
                <a:cubicBezTo>
                  <a:pt x="3020" y="7617"/>
                  <a:pt x="3087" y="7684"/>
                  <a:pt x="3170" y="7684"/>
                </a:cubicBezTo>
                <a:lnTo>
                  <a:pt x="4277" y="7684"/>
                </a:lnTo>
                <a:cubicBezTo>
                  <a:pt x="4289" y="7684"/>
                  <a:pt x="4300" y="7679"/>
                  <a:pt x="4310" y="7670"/>
                </a:cubicBezTo>
                <a:cubicBezTo>
                  <a:pt x="4431" y="7546"/>
                  <a:pt x="4346" y="7398"/>
                  <a:pt x="4226" y="7398"/>
                </a:cubicBezTo>
                <a:lnTo>
                  <a:pt x="3517" y="7398"/>
                </a:lnTo>
                <a:cubicBezTo>
                  <a:pt x="3399" y="7398"/>
                  <a:pt x="3305" y="7305"/>
                  <a:pt x="3305" y="7187"/>
                </a:cubicBezTo>
                <a:lnTo>
                  <a:pt x="3305" y="6885"/>
                </a:lnTo>
                <a:lnTo>
                  <a:pt x="6462" y="6885"/>
                </a:lnTo>
                <a:lnTo>
                  <a:pt x="6462" y="7249"/>
                </a:lnTo>
                <a:cubicBezTo>
                  <a:pt x="6462" y="7331"/>
                  <a:pt x="6395" y="7398"/>
                  <a:pt x="6313" y="7398"/>
                </a:cubicBezTo>
                <a:lnTo>
                  <a:pt x="4768" y="7398"/>
                </a:lnTo>
                <a:cubicBezTo>
                  <a:pt x="4734" y="7398"/>
                  <a:pt x="4702" y="7415"/>
                  <a:pt x="4683" y="7442"/>
                </a:cubicBezTo>
                <a:cubicBezTo>
                  <a:pt x="4600" y="7559"/>
                  <a:pt x="4681" y="7684"/>
                  <a:pt x="4792" y="7684"/>
                </a:cubicBezTo>
                <a:lnTo>
                  <a:pt x="6251" y="7684"/>
                </a:lnTo>
                <a:cubicBezTo>
                  <a:pt x="6526" y="7684"/>
                  <a:pt x="6748" y="7462"/>
                  <a:pt x="6748" y="7187"/>
                </a:cubicBezTo>
                <a:lnTo>
                  <a:pt x="6748" y="6885"/>
                </a:lnTo>
                <a:lnTo>
                  <a:pt x="7642" y="6885"/>
                </a:lnTo>
                <a:lnTo>
                  <a:pt x="7642" y="7844"/>
                </a:lnTo>
                <a:cubicBezTo>
                  <a:pt x="7373" y="7908"/>
                  <a:pt x="7181" y="8143"/>
                  <a:pt x="7181" y="8420"/>
                </a:cubicBezTo>
                <a:cubicBezTo>
                  <a:pt x="7181" y="8748"/>
                  <a:pt x="7447" y="9015"/>
                  <a:pt x="7774" y="9015"/>
                </a:cubicBezTo>
                <a:cubicBezTo>
                  <a:pt x="8102" y="9015"/>
                  <a:pt x="8369" y="8748"/>
                  <a:pt x="8369" y="8420"/>
                </a:cubicBezTo>
                <a:cubicBezTo>
                  <a:pt x="8369" y="8143"/>
                  <a:pt x="7908" y="7844"/>
                  <a:pt x="7908" y="7844"/>
                </a:cubicBezTo>
                <a:lnTo>
                  <a:pt x="7908" y="5649"/>
                </a:lnTo>
                <a:lnTo>
                  <a:pt x="8152" y="5649"/>
                </a:lnTo>
                <a:cubicBezTo>
                  <a:pt x="8353" y="5649"/>
                  <a:pt x="8517" y="5485"/>
                  <a:pt x="8517" y="5284"/>
                </a:cubicBezTo>
                <a:lnTo>
                  <a:pt x="8517" y="5002"/>
                </a:lnTo>
                <a:lnTo>
                  <a:pt x="9606" y="5002"/>
                </a:lnTo>
                <a:cubicBezTo>
                  <a:pt x="9670" y="5002"/>
                  <a:pt x="9728" y="4960"/>
                  <a:pt x="9743" y="4898"/>
                </a:cubicBezTo>
                <a:cubicBezTo>
                  <a:pt x="9762" y="4812"/>
                  <a:pt x="9692" y="4736"/>
                  <a:pt x="9603" y="4736"/>
                </a:cubicBezTo>
                <a:lnTo>
                  <a:pt x="9220" y="4736"/>
                </a:lnTo>
                <a:lnTo>
                  <a:pt x="9220" y="3399"/>
                </a:lnTo>
                <a:cubicBezTo>
                  <a:pt x="9220" y="3331"/>
                  <a:pt x="9175" y="3268"/>
                  <a:pt x="9108" y="3255"/>
                </a:cubicBezTo>
                <a:cubicBezTo>
                  <a:pt x="9098" y="3252"/>
                  <a:pt x="9087" y="3251"/>
                  <a:pt x="9077" y="3251"/>
                </a:cubicBezTo>
                <a:cubicBezTo>
                  <a:pt x="8999" y="3251"/>
                  <a:pt x="8935" y="3315"/>
                  <a:pt x="8935" y="3395"/>
                </a:cubicBezTo>
                <a:lnTo>
                  <a:pt x="8935" y="3823"/>
                </a:lnTo>
                <a:lnTo>
                  <a:pt x="7584" y="3823"/>
                </a:lnTo>
                <a:lnTo>
                  <a:pt x="7584" y="3617"/>
                </a:lnTo>
                <a:cubicBezTo>
                  <a:pt x="7584" y="3300"/>
                  <a:pt x="7328" y="3044"/>
                  <a:pt x="7011" y="3044"/>
                </a:cubicBezTo>
                <a:lnTo>
                  <a:pt x="4031" y="3044"/>
                </a:lnTo>
                <a:cubicBezTo>
                  <a:pt x="3714" y="3044"/>
                  <a:pt x="3457" y="3300"/>
                  <a:pt x="3457" y="3617"/>
                </a:cubicBezTo>
                <a:lnTo>
                  <a:pt x="3457" y="3823"/>
                </a:lnTo>
                <a:lnTo>
                  <a:pt x="2982" y="3823"/>
                </a:lnTo>
                <a:lnTo>
                  <a:pt x="2982" y="3513"/>
                </a:lnTo>
                <a:cubicBezTo>
                  <a:pt x="2982" y="3243"/>
                  <a:pt x="2763" y="3024"/>
                  <a:pt x="2493" y="3024"/>
                </a:cubicBezTo>
                <a:lnTo>
                  <a:pt x="1721" y="3024"/>
                </a:lnTo>
                <a:cubicBezTo>
                  <a:pt x="1451" y="3024"/>
                  <a:pt x="1233" y="3243"/>
                  <a:pt x="1233" y="3513"/>
                </a:cubicBezTo>
                <a:lnTo>
                  <a:pt x="1233" y="3815"/>
                </a:lnTo>
                <a:cubicBezTo>
                  <a:pt x="1233" y="3815"/>
                  <a:pt x="869" y="3821"/>
                  <a:pt x="833" y="3832"/>
                </a:cubicBezTo>
                <a:lnTo>
                  <a:pt x="833" y="423"/>
                </a:lnTo>
                <a:cubicBezTo>
                  <a:pt x="833" y="347"/>
                  <a:pt x="894" y="286"/>
                  <a:pt x="971" y="286"/>
                </a:cubicBezTo>
                <a:lnTo>
                  <a:pt x="1965" y="286"/>
                </a:lnTo>
                <a:cubicBezTo>
                  <a:pt x="1970" y="286"/>
                  <a:pt x="1974" y="290"/>
                  <a:pt x="1974" y="295"/>
                </a:cubicBezTo>
                <a:lnTo>
                  <a:pt x="1974" y="587"/>
                </a:lnTo>
                <a:lnTo>
                  <a:pt x="1673" y="790"/>
                </a:lnTo>
                <a:cubicBezTo>
                  <a:pt x="1576" y="854"/>
                  <a:pt x="1518" y="963"/>
                  <a:pt x="1518" y="1080"/>
                </a:cubicBezTo>
                <a:lnTo>
                  <a:pt x="1518" y="1655"/>
                </a:lnTo>
                <a:cubicBezTo>
                  <a:pt x="1518" y="1855"/>
                  <a:pt x="1679" y="2016"/>
                  <a:pt x="1878" y="2016"/>
                </a:cubicBezTo>
                <a:lnTo>
                  <a:pt x="2355" y="2016"/>
                </a:lnTo>
                <a:cubicBezTo>
                  <a:pt x="2554" y="2016"/>
                  <a:pt x="2716" y="1855"/>
                  <a:pt x="2716" y="1655"/>
                </a:cubicBezTo>
                <a:lnTo>
                  <a:pt x="2716" y="1084"/>
                </a:lnTo>
                <a:cubicBezTo>
                  <a:pt x="2716" y="967"/>
                  <a:pt x="2657" y="859"/>
                  <a:pt x="2559" y="794"/>
                </a:cubicBezTo>
                <a:lnTo>
                  <a:pt x="2259" y="594"/>
                </a:lnTo>
                <a:lnTo>
                  <a:pt x="2259" y="295"/>
                </a:lnTo>
                <a:cubicBezTo>
                  <a:pt x="2259" y="132"/>
                  <a:pt x="2127" y="1"/>
                  <a:pt x="196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09" name="Google Shape;1309;p63"/>
          <p:cNvGrpSpPr/>
          <p:nvPr/>
        </p:nvGrpSpPr>
        <p:grpSpPr>
          <a:xfrm>
            <a:off x="7078475" y="4136081"/>
            <a:ext cx="245855" cy="257827"/>
            <a:chOff x="5390825" y="3869225"/>
            <a:chExt cx="232575" cy="243900"/>
          </a:xfrm>
        </p:grpSpPr>
        <p:sp>
          <p:nvSpPr>
            <p:cNvPr id="1310" name="Google Shape;1310;p63"/>
            <p:cNvSpPr/>
            <p:nvPr/>
          </p:nvSpPr>
          <p:spPr>
            <a:xfrm>
              <a:off x="5408450" y="3981275"/>
              <a:ext cx="114550" cy="114525"/>
            </a:xfrm>
            <a:custGeom>
              <a:avLst/>
              <a:gdLst/>
              <a:ahLst/>
              <a:cxnLst/>
              <a:rect l="l" t="t" r="r" b="b"/>
              <a:pathLst>
                <a:path w="4582" h="4581" extrusionOk="0">
                  <a:moveTo>
                    <a:pt x="2291" y="286"/>
                  </a:moveTo>
                  <a:cubicBezTo>
                    <a:pt x="3397" y="286"/>
                    <a:pt x="4295" y="1185"/>
                    <a:pt x="4295" y="2291"/>
                  </a:cubicBezTo>
                  <a:cubicBezTo>
                    <a:pt x="4295" y="3396"/>
                    <a:pt x="3397" y="4295"/>
                    <a:pt x="2291" y="4295"/>
                  </a:cubicBezTo>
                  <a:cubicBezTo>
                    <a:pt x="1187" y="4295"/>
                    <a:pt x="287" y="3396"/>
                    <a:pt x="287" y="2291"/>
                  </a:cubicBezTo>
                  <a:cubicBezTo>
                    <a:pt x="287" y="1185"/>
                    <a:pt x="1187" y="286"/>
                    <a:pt x="2291" y="286"/>
                  </a:cubicBezTo>
                  <a:close/>
                  <a:moveTo>
                    <a:pt x="2291" y="0"/>
                  </a:moveTo>
                  <a:cubicBezTo>
                    <a:pt x="1028" y="0"/>
                    <a:pt x="1" y="1028"/>
                    <a:pt x="1" y="2291"/>
                  </a:cubicBezTo>
                  <a:cubicBezTo>
                    <a:pt x="1" y="3553"/>
                    <a:pt x="1028" y="4581"/>
                    <a:pt x="2291" y="4581"/>
                  </a:cubicBezTo>
                  <a:cubicBezTo>
                    <a:pt x="3554" y="4581"/>
                    <a:pt x="4581" y="3553"/>
                    <a:pt x="4581" y="2291"/>
                  </a:cubicBezTo>
                  <a:cubicBezTo>
                    <a:pt x="4581" y="1028"/>
                    <a:pt x="3554" y="0"/>
                    <a:pt x="2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63"/>
            <p:cNvSpPr/>
            <p:nvPr/>
          </p:nvSpPr>
          <p:spPr>
            <a:xfrm>
              <a:off x="5447775" y="4020575"/>
              <a:ext cx="35925" cy="35950"/>
            </a:xfrm>
            <a:custGeom>
              <a:avLst/>
              <a:gdLst/>
              <a:ahLst/>
              <a:cxnLst/>
              <a:rect l="l" t="t" r="r" b="b"/>
              <a:pathLst>
                <a:path w="1437" h="1438" extrusionOk="0">
                  <a:moveTo>
                    <a:pt x="718" y="286"/>
                  </a:moveTo>
                  <a:cubicBezTo>
                    <a:pt x="957" y="286"/>
                    <a:pt x="1151" y="480"/>
                    <a:pt x="1151" y="719"/>
                  </a:cubicBezTo>
                  <a:cubicBezTo>
                    <a:pt x="1151" y="957"/>
                    <a:pt x="957" y="1152"/>
                    <a:pt x="718" y="1152"/>
                  </a:cubicBezTo>
                  <a:cubicBezTo>
                    <a:pt x="480" y="1152"/>
                    <a:pt x="286" y="957"/>
                    <a:pt x="286" y="719"/>
                  </a:cubicBezTo>
                  <a:cubicBezTo>
                    <a:pt x="286" y="480"/>
                    <a:pt x="480" y="286"/>
                    <a:pt x="718" y="286"/>
                  </a:cubicBezTo>
                  <a:close/>
                  <a:moveTo>
                    <a:pt x="718" y="1"/>
                  </a:moveTo>
                  <a:cubicBezTo>
                    <a:pt x="322" y="1"/>
                    <a:pt x="0" y="323"/>
                    <a:pt x="0" y="719"/>
                  </a:cubicBezTo>
                  <a:cubicBezTo>
                    <a:pt x="0" y="1115"/>
                    <a:pt x="322" y="1437"/>
                    <a:pt x="718" y="1437"/>
                  </a:cubicBezTo>
                  <a:cubicBezTo>
                    <a:pt x="1114" y="1437"/>
                    <a:pt x="1437" y="1115"/>
                    <a:pt x="1437" y="719"/>
                  </a:cubicBezTo>
                  <a:cubicBezTo>
                    <a:pt x="1437" y="323"/>
                    <a:pt x="1114" y="1"/>
                    <a:pt x="7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63"/>
            <p:cNvSpPr/>
            <p:nvPr/>
          </p:nvSpPr>
          <p:spPr>
            <a:xfrm>
              <a:off x="5390825" y="3869225"/>
              <a:ext cx="232575" cy="243900"/>
            </a:xfrm>
            <a:custGeom>
              <a:avLst/>
              <a:gdLst/>
              <a:ahLst/>
              <a:cxnLst/>
              <a:rect l="l" t="t" r="r" b="b"/>
              <a:pathLst>
                <a:path w="9303" h="9756" extrusionOk="0">
                  <a:moveTo>
                    <a:pt x="6806" y="1923"/>
                  </a:moveTo>
                  <a:cubicBezTo>
                    <a:pt x="6845" y="1923"/>
                    <a:pt x="6877" y="1953"/>
                    <a:pt x="6877" y="1994"/>
                  </a:cubicBezTo>
                  <a:lnTo>
                    <a:pt x="6877" y="2378"/>
                  </a:lnTo>
                  <a:lnTo>
                    <a:pt x="4195" y="2378"/>
                  </a:lnTo>
                  <a:lnTo>
                    <a:pt x="4195" y="1994"/>
                  </a:lnTo>
                  <a:cubicBezTo>
                    <a:pt x="4195" y="1953"/>
                    <a:pt x="4227" y="1923"/>
                    <a:pt x="4266" y="1923"/>
                  </a:cubicBezTo>
                  <a:close/>
                  <a:moveTo>
                    <a:pt x="7403" y="2664"/>
                  </a:moveTo>
                  <a:cubicBezTo>
                    <a:pt x="7617" y="2664"/>
                    <a:pt x="7790" y="2838"/>
                    <a:pt x="7790" y="3052"/>
                  </a:cubicBezTo>
                  <a:lnTo>
                    <a:pt x="7790" y="3197"/>
                  </a:lnTo>
                  <a:lnTo>
                    <a:pt x="3131" y="3197"/>
                  </a:lnTo>
                  <a:lnTo>
                    <a:pt x="3131" y="3138"/>
                  </a:lnTo>
                  <a:lnTo>
                    <a:pt x="3131" y="3052"/>
                  </a:lnTo>
                  <a:cubicBezTo>
                    <a:pt x="3131" y="2838"/>
                    <a:pt x="3304" y="2664"/>
                    <a:pt x="3518" y="2664"/>
                  </a:cubicBezTo>
                  <a:close/>
                  <a:moveTo>
                    <a:pt x="7790" y="3482"/>
                  </a:moveTo>
                  <a:lnTo>
                    <a:pt x="7790" y="4812"/>
                  </a:lnTo>
                  <a:lnTo>
                    <a:pt x="6352" y="4812"/>
                  </a:lnTo>
                  <a:cubicBezTo>
                    <a:pt x="6285" y="4812"/>
                    <a:pt x="6223" y="4858"/>
                    <a:pt x="6209" y="4925"/>
                  </a:cubicBezTo>
                  <a:cubicBezTo>
                    <a:pt x="6188" y="5017"/>
                    <a:pt x="6259" y="5098"/>
                    <a:pt x="6348" y="5098"/>
                  </a:cubicBezTo>
                  <a:lnTo>
                    <a:pt x="7790" y="5098"/>
                  </a:lnTo>
                  <a:lnTo>
                    <a:pt x="7790" y="5650"/>
                  </a:lnTo>
                  <a:lnTo>
                    <a:pt x="5712" y="5650"/>
                  </a:lnTo>
                  <a:cubicBezTo>
                    <a:pt x="5631" y="5455"/>
                    <a:pt x="5531" y="5270"/>
                    <a:pt x="5413" y="5098"/>
                  </a:cubicBezTo>
                  <a:lnTo>
                    <a:pt x="5773" y="5098"/>
                  </a:lnTo>
                  <a:cubicBezTo>
                    <a:pt x="5846" y="5098"/>
                    <a:pt x="5912" y="5046"/>
                    <a:pt x="5920" y="4973"/>
                  </a:cubicBezTo>
                  <a:cubicBezTo>
                    <a:pt x="5931" y="4886"/>
                    <a:pt x="5863" y="4813"/>
                    <a:pt x="5779" y="4813"/>
                  </a:cubicBezTo>
                  <a:lnTo>
                    <a:pt x="5214" y="4813"/>
                  </a:lnTo>
                  <a:cubicBezTo>
                    <a:pt x="4699" y="4226"/>
                    <a:pt x="3959" y="3845"/>
                    <a:pt x="3131" y="3805"/>
                  </a:cubicBezTo>
                  <a:lnTo>
                    <a:pt x="3131" y="3482"/>
                  </a:lnTo>
                  <a:close/>
                  <a:moveTo>
                    <a:pt x="8695" y="5098"/>
                  </a:moveTo>
                  <a:cubicBezTo>
                    <a:pt x="8869" y="5098"/>
                    <a:pt x="9006" y="5262"/>
                    <a:pt x="8961" y="5444"/>
                  </a:cubicBezTo>
                  <a:cubicBezTo>
                    <a:pt x="8931" y="5566"/>
                    <a:pt x="8817" y="5650"/>
                    <a:pt x="8690" y="5650"/>
                  </a:cubicBezTo>
                  <a:lnTo>
                    <a:pt x="8075" y="5650"/>
                  </a:lnTo>
                  <a:lnTo>
                    <a:pt x="8075" y="5098"/>
                  </a:lnTo>
                  <a:close/>
                  <a:moveTo>
                    <a:pt x="7790" y="5935"/>
                  </a:moveTo>
                  <a:lnTo>
                    <a:pt x="7790" y="6639"/>
                  </a:lnTo>
                  <a:lnTo>
                    <a:pt x="5947" y="6639"/>
                  </a:lnTo>
                  <a:cubicBezTo>
                    <a:pt x="5935" y="6395"/>
                    <a:pt x="5894" y="6160"/>
                    <a:pt x="5827" y="5935"/>
                  </a:cubicBezTo>
                  <a:close/>
                  <a:moveTo>
                    <a:pt x="2996" y="4092"/>
                  </a:moveTo>
                  <a:cubicBezTo>
                    <a:pt x="4475" y="4092"/>
                    <a:pt x="5677" y="5295"/>
                    <a:pt x="5677" y="6773"/>
                  </a:cubicBezTo>
                  <a:cubicBezTo>
                    <a:pt x="5677" y="8250"/>
                    <a:pt x="4474" y="9454"/>
                    <a:pt x="2996" y="9454"/>
                  </a:cubicBezTo>
                  <a:cubicBezTo>
                    <a:pt x="1518" y="9454"/>
                    <a:pt x="316" y="8250"/>
                    <a:pt x="316" y="6773"/>
                  </a:cubicBezTo>
                  <a:cubicBezTo>
                    <a:pt x="316" y="5295"/>
                    <a:pt x="1518" y="4092"/>
                    <a:pt x="2996" y="4092"/>
                  </a:cubicBezTo>
                  <a:close/>
                  <a:moveTo>
                    <a:pt x="7937" y="7831"/>
                  </a:moveTo>
                  <a:cubicBezTo>
                    <a:pt x="8384" y="7831"/>
                    <a:pt x="8748" y="8195"/>
                    <a:pt x="8748" y="8642"/>
                  </a:cubicBezTo>
                  <a:cubicBezTo>
                    <a:pt x="8748" y="9090"/>
                    <a:pt x="8384" y="9454"/>
                    <a:pt x="7937" y="9454"/>
                  </a:cubicBezTo>
                  <a:cubicBezTo>
                    <a:pt x="7489" y="9454"/>
                    <a:pt x="7125" y="9090"/>
                    <a:pt x="7125" y="8642"/>
                  </a:cubicBezTo>
                  <a:cubicBezTo>
                    <a:pt x="7125" y="8195"/>
                    <a:pt x="7489" y="7831"/>
                    <a:pt x="7937" y="7831"/>
                  </a:cubicBezTo>
                  <a:close/>
                  <a:moveTo>
                    <a:pt x="864" y="1"/>
                  </a:moveTo>
                  <a:cubicBezTo>
                    <a:pt x="782" y="1"/>
                    <a:pt x="715" y="68"/>
                    <a:pt x="715" y="151"/>
                  </a:cubicBezTo>
                  <a:lnTo>
                    <a:pt x="715" y="611"/>
                  </a:lnTo>
                  <a:cubicBezTo>
                    <a:pt x="715" y="629"/>
                    <a:pt x="722" y="645"/>
                    <a:pt x="735" y="657"/>
                  </a:cubicBezTo>
                  <a:cubicBezTo>
                    <a:pt x="775" y="695"/>
                    <a:pt x="818" y="711"/>
                    <a:pt x="857" y="711"/>
                  </a:cubicBezTo>
                  <a:cubicBezTo>
                    <a:pt x="936" y="711"/>
                    <a:pt x="1000" y="647"/>
                    <a:pt x="1000" y="568"/>
                  </a:cubicBezTo>
                  <a:lnTo>
                    <a:pt x="1000" y="316"/>
                  </a:lnTo>
                  <a:cubicBezTo>
                    <a:pt x="1000" y="300"/>
                    <a:pt x="1014" y="286"/>
                    <a:pt x="1031" y="286"/>
                  </a:cubicBezTo>
                  <a:lnTo>
                    <a:pt x="1932" y="286"/>
                  </a:lnTo>
                  <a:lnTo>
                    <a:pt x="1932" y="1668"/>
                  </a:lnTo>
                  <a:cubicBezTo>
                    <a:pt x="1932" y="1741"/>
                    <a:pt x="1984" y="1806"/>
                    <a:pt x="2057" y="1815"/>
                  </a:cubicBezTo>
                  <a:cubicBezTo>
                    <a:pt x="2063" y="1815"/>
                    <a:pt x="2069" y="1816"/>
                    <a:pt x="2075" y="1816"/>
                  </a:cubicBezTo>
                  <a:cubicBezTo>
                    <a:pt x="2153" y="1816"/>
                    <a:pt x="2218" y="1752"/>
                    <a:pt x="2218" y="1673"/>
                  </a:cubicBezTo>
                  <a:lnTo>
                    <a:pt x="2218" y="286"/>
                  </a:lnTo>
                  <a:lnTo>
                    <a:pt x="2564" y="286"/>
                  </a:lnTo>
                  <a:cubicBezTo>
                    <a:pt x="2719" y="286"/>
                    <a:pt x="2845" y="412"/>
                    <a:pt x="2845" y="568"/>
                  </a:cubicBezTo>
                  <a:lnTo>
                    <a:pt x="2845" y="3810"/>
                  </a:lnTo>
                  <a:cubicBezTo>
                    <a:pt x="2629" y="3820"/>
                    <a:pt x="2419" y="3854"/>
                    <a:pt x="2218" y="3910"/>
                  </a:cubicBezTo>
                  <a:lnTo>
                    <a:pt x="2218" y="2259"/>
                  </a:lnTo>
                  <a:cubicBezTo>
                    <a:pt x="2218" y="2186"/>
                    <a:pt x="2165" y="2120"/>
                    <a:pt x="2093" y="2112"/>
                  </a:cubicBezTo>
                  <a:cubicBezTo>
                    <a:pt x="2087" y="2111"/>
                    <a:pt x="2080" y="2111"/>
                    <a:pt x="2074" y="2111"/>
                  </a:cubicBezTo>
                  <a:cubicBezTo>
                    <a:pt x="1995" y="2111"/>
                    <a:pt x="1933" y="2175"/>
                    <a:pt x="1933" y="2253"/>
                  </a:cubicBezTo>
                  <a:lnTo>
                    <a:pt x="1933" y="4011"/>
                  </a:lnTo>
                  <a:cubicBezTo>
                    <a:pt x="800" y="4446"/>
                    <a:pt x="0" y="5559"/>
                    <a:pt x="30" y="6850"/>
                  </a:cubicBezTo>
                  <a:cubicBezTo>
                    <a:pt x="66" y="8428"/>
                    <a:pt x="1348" y="9712"/>
                    <a:pt x="2926" y="9747"/>
                  </a:cubicBezTo>
                  <a:cubicBezTo>
                    <a:pt x="2948" y="9747"/>
                    <a:pt x="2970" y="9747"/>
                    <a:pt x="2991" y="9747"/>
                  </a:cubicBezTo>
                  <a:cubicBezTo>
                    <a:pt x="4578" y="9747"/>
                    <a:pt x="5876" y="8493"/>
                    <a:pt x="5951" y="6924"/>
                  </a:cubicBezTo>
                  <a:lnTo>
                    <a:pt x="7791" y="6924"/>
                  </a:lnTo>
                  <a:lnTo>
                    <a:pt x="7791" y="7564"/>
                  </a:lnTo>
                  <a:cubicBezTo>
                    <a:pt x="7237" y="7637"/>
                    <a:pt x="6813" y="8126"/>
                    <a:pt x="6838" y="8707"/>
                  </a:cubicBezTo>
                  <a:cubicBezTo>
                    <a:pt x="6864" y="9270"/>
                    <a:pt x="7317" y="9727"/>
                    <a:pt x="7880" y="9754"/>
                  </a:cubicBezTo>
                  <a:cubicBezTo>
                    <a:pt x="7898" y="9755"/>
                    <a:pt x="7915" y="9755"/>
                    <a:pt x="7933" y="9755"/>
                  </a:cubicBezTo>
                  <a:cubicBezTo>
                    <a:pt x="8537" y="9755"/>
                    <a:pt x="9029" y="9262"/>
                    <a:pt x="9029" y="8656"/>
                  </a:cubicBezTo>
                  <a:cubicBezTo>
                    <a:pt x="9029" y="8097"/>
                    <a:pt x="8612" y="7635"/>
                    <a:pt x="8075" y="7564"/>
                  </a:cubicBezTo>
                  <a:lnTo>
                    <a:pt x="8075" y="5935"/>
                  </a:lnTo>
                  <a:lnTo>
                    <a:pt x="8682" y="5935"/>
                  </a:lnTo>
                  <a:cubicBezTo>
                    <a:pt x="8956" y="5935"/>
                    <a:pt x="9197" y="5741"/>
                    <a:pt x="9243" y="5472"/>
                  </a:cubicBezTo>
                  <a:cubicBezTo>
                    <a:pt x="9302" y="5119"/>
                    <a:pt x="9032" y="4813"/>
                    <a:pt x="8690" y="4813"/>
                  </a:cubicBezTo>
                  <a:lnTo>
                    <a:pt x="8075" y="4813"/>
                  </a:lnTo>
                  <a:lnTo>
                    <a:pt x="8075" y="3052"/>
                  </a:lnTo>
                  <a:cubicBezTo>
                    <a:pt x="8075" y="2680"/>
                    <a:pt x="7774" y="2378"/>
                    <a:pt x="7402" y="2378"/>
                  </a:cubicBezTo>
                  <a:lnTo>
                    <a:pt x="7162" y="2378"/>
                  </a:lnTo>
                  <a:lnTo>
                    <a:pt x="7162" y="1994"/>
                  </a:lnTo>
                  <a:cubicBezTo>
                    <a:pt x="7162" y="1796"/>
                    <a:pt x="7003" y="1637"/>
                    <a:pt x="6805" y="1637"/>
                  </a:cubicBezTo>
                  <a:lnTo>
                    <a:pt x="4267" y="1637"/>
                  </a:lnTo>
                  <a:cubicBezTo>
                    <a:pt x="4070" y="1637"/>
                    <a:pt x="3910" y="1796"/>
                    <a:pt x="3910" y="1994"/>
                  </a:cubicBezTo>
                  <a:lnTo>
                    <a:pt x="3910" y="2378"/>
                  </a:lnTo>
                  <a:lnTo>
                    <a:pt x="3535" y="2378"/>
                  </a:lnTo>
                  <a:cubicBezTo>
                    <a:pt x="3391" y="2378"/>
                    <a:pt x="3258" y="2424"/>
                    <a:pt x="3149" y="2502"/>
                  </a:cubicBezTo>
                  <a:lnTo>
                    <a:pt x="3149" y="568"/>
                  </a:lnTo>
                  <a:cubicBezTo>
                    <a:pt x="3149" y="255"/>
                    <a:pt x="2895" y="1"/>
                    <a:pt x="2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63"/>
            <p:cNvSpPr/>
            <p:nvPr/>
          </p:nvSpPr>
          <p:spPr>
            <a:xfrm>
              <a:off x="5577500" y="4073550"/>
              <a:ext cx="23475" cy="23475"/>
            </a:xfrm>
            <a:custGeom>
              <a:avLst/>
              <a:gdLst/>
              <a:ahLst/>
              <a:cxnLst/>
              <a:rect l="l" t="t" r="r" b="b"/>
              <a:pathLst>
                <a:path w="939" h="939" extrusionOk="0">
                  <a:moveTo>
                    <a:pt x="470" y="285"/>
                  </a:moveTo>
                  <a:cubicBezTo>
                    <a:pt x="570" y="285"/>
                    <a:pt x="653" y="367"/>
                    <a:pt x="653" y="469"/>
                  </a:cubicBezTo>
                  <a:cubicBezTo>
                    <a:pt x="653" y="570"/>
                    <a:pt x="570" y="652"/>
                    <a:pt x="470" y="652"/>
                  </a:cubicBezTo>
                  <a:cubicBezTo>
                    <a:pt x="368" y="652"/>
                    <a:pt x="285" y="570"/>
                    <a:pt x="285" y="469"/>
                  </a:cubicBezTo>
                  <a:cubicBezTo>
                    <a:pt x="285" y="367"/>
                    <a:pt x="368" y="285"/>
                    <a:pt x="470" y="285"/>
                  </a:cubicBezTo>
                  <a:close/>
                  <a:moveTo>
                    <a:pt x="470" y="0"/>
                  </a:moveTo>
                  <a:cubicBezTo>
                    <a:pt x="211" y="0"/>
                    <a:pt x="1" y="210"/>
                    <a:pt x="1" y="469"/>
                  </a:cubicBezTo>
                  <a:cubicBezTo>
                    <a:pt x="1" y="727"/>
                    <a:pt x="211" y="938"/>
                    <a:pt x="470" y="938"/>
                  </a:cubicBezTo>
                  <a:cubicBezTo>
                    <a:pt x="728" y="938"/>
                    <a:pt x="939" y="727"/>
                    <a:pt x="939" y="469"/>
                  </a:cubicBezTo>
                  <a:cubicBezTo>
                    <a:pt x="939" y="210"/>
                    <a:pt x="728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4" name="Google Shape;1314;p63"/>
          <p:cNvGrpSpPr/>
          <p:nvPr/>
        </p:nvGrpSpPr>
        <p:grpSpPr>
          <a:xfrm>
            <a:off x="6330839" y="4136294"/>
            <a:ext cx="236738" cy="257377"/>
            <a:chOff x="4917550" y="3869450"/>
            <a:chExt cx="223950" cy="243475"/>
          </a:xfrm>
        </p:grpSpPr>
        <p:sp>
          <p:nvSpPr>
            <p:cNvPr id="1315" name="Google Shape;1315;p63"/>
            <p:cNvSpPr/>
            <p:nvPr/>
          </p:nvSpPr>
          <p:spPr>
            <a:xfrm>
              <a:off x="4940100" y="3893700"/>
              <a:ext cx="38425" cy="24275"/>
            </a:xfrm>
            <a:custGeom>
              <a:avLst/>
              <a:gdLst/>
              <a:ahLst/>
              <a:cxnLst/>
              <a:rect l="l" t="t" r="r" b="b"/>
              <a:pathLst>
                <a:path w="1537" h="971" extrusionOk="0">
                  <a:moveTo>
                    <a:pt x="1026" y="285"/>
                  </a:moveTo>
                  <a:cubicBezTo>
                    <a:pt x="1131" y="285"/>
                    <a:pt x="1222" y="364"/>
                    <a:pt x="1231" y="467"/>
                  </a:cubicBezTo>
                  <a:cubicBezTo>
                    <a:pt x="1243" y="586"/>
                    <a:pt x="1149" y="685"/>
                    <a:pt x="1033" y="685"/>
                  </a:cubicBezTo>
                  <a:lnTo>
                    <a:pt x="511" y="685"/>
                  </a:lnTo>
                  <a:cubicBezTo>
                    <a:pt x="407" y="685"/>
                    <a:pt x="315" y="608"/>
                    <a:pt x="306" y="504"/>
                  </a:cubicBezTo>
                  <a:cubicBezTo>
                    <a:pt x="294" y="385"/>
                    <a:pt x="388" y="285"/>
                    <a:pt x="504" y="285"/>
                  </a:cubicBezTo>
                  <a:close/>
                  <a:moveTo>
                    <a:pt x="518" y="1"/>
                  </a:moveTo>
                  <a:cubicBezTo>
                    <a:pt x="234" y="1"/>
                    <a:pt x="0" y="237"/>
                    <a:pt x="20" y="520"/>
                  </a:cubicBezTo>
                  <a:cubicBezTo>
                    <a:pt x="38" y="772"/>
                    <a:pt x="248" y="970"/>
                    <a:pt x="504" y="970"/>
                  </a:cubicBezTo>
                  <a:lnTo>
                    <a:pt x="1019" y="970"/>
                  </a:lnTo>
                  <a:cubicBezTo>
                    <a:pt x="1303" y="970"/>
                    <a:pt x="1537" y="734"/>
                    <a:pt x="1516" y="451"/>
                  </a:cubicBezTo>
                  <a:cubicBezTo>
                    <a:pt x="1499" y="199"/>
                    <a:pt x="1289" y="1"/>
                    <a:pt x="10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63"/>
            <p:cNvSpPr/>
            <p:nvPr/>
          </p:nvSpPr>
          <p:spPr>
            <a:xfrm>
              <a:off x="4940100" y="3936475"/>
              <a:ext cx="38425" cy="24300"/>
            </a:xfrm>
            <a:custGeom>
              <a:avLst/>
              <a:gdLst/>
              <a:ahLst/>
              <a:cxnLst/>
              <a:rect l="l" t="t" r="r" b="b"/>
              <a:pathLst>
                <a:path w="1537" h="972" extrusionOk="0">
                  <a:moveTo>
                    <a:pt x="1026" y="287"/>
                  </a:moveTo>
                  <a:cubicBezTo>
                    <a:pt x="1131" y="287"/>
                    <a:pt x="1222" y="364"/>
                    <a:pt x="1231" y="468"/>
                  </a:cubicBezTo>
                  <a:cubicBezTo>
                    <a:pt x="1243" y="586"/>
                    <a:pt x="1149" y="686"/>
                    <a:pt x="1033" y="686"/>
                  </a:cubicBezTo>
                  <a:lnTo>
                    <a:pt x="511" y="686"/>
                  </a:lnTo>
                  <a:cubicBezTo>
                    <a:pt x="407" y="686"/>
                    <a:pt x="315" y="609"/>
                    <a:pt x="306" y="505"/>
                  </a:cubicBezTo>
                  <a:cubicBezTo>
                    <a:pt x="294" y="386"/>
                    <a:pt x="388" y="287"/>
                    <a:pt x="504" y="287"/>
                  </a:cubicBezTo>
                  <a:close/>
                  <a:moveTo>
                    <a:pt x="518" y="1"/>
                  </a:moveTo>
                  <a:cubicBezTo>
                    <a:pt x="234" y="1"/>
                    <a:pt x="0" y="238"/>
                    <a:pt x="20" y="521"/>
                  </a:cubicBezTo>
                  <a:cubicBezTo>
                    <a:pt x="38" y="772"/>
                    <a:pt x="248" y="972"/>
                    <a:pt x="504" y="972"/>
                  </a:cubicBezTo>
                  <a:lnTo>
                    <a:pt x="1019" y="972"/>
                  </a:lnTo>
                  <a:cubicBezTo>
                    <a:pt x="1303" y="972"/>
                    <a:pt x="1537" y="734"/>
                    <a:pt x="1516" y="451"/>
                  </a:cubicBezTo>
                  <a:cubicBezTo>
                    <a:pt x="1499" y="200"/>
                    <a:pt x="1289" y="1"/>
                    <a:pt x="10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63"/>
            <p:cNvSpPr/>
            <p:nvPr/>
          </p:nvSpPr>
          <p:spPr>
            <a:xfrm>
              <a:off x="4940100" y="3978800"/>
              <a:ext cx="38425" cy="24300"/>
            </a:xfrm>
            <a:custGeom>
              <a:avLst/>
              <a:gdLst/>
              <a:ahLst/>
              <a:cxnLst/>
              <a:rect l="l" t="t" r="r" b="b"/>
              <a:pathLst>
                <a:path w="1537" h="972" extrusionOk="0">
                  <a:moveTo>
                    <a:pt x="1026" y="286"/>
                  </a:moveTo>
                  <a:cubicBezTo>
                    <a:pt x="1131" y="286"/>
                    <a:pt x="1222" y="364"/>
                    <a:pt x="1231" y="467"/>
                  </a:cubicBezTo>
                  <a:cubicBezTo>
                    <a:pt x="1243" y="586"/>
                    <a:pt x="1149" y="686"/>
                    <a:pt x="1033" y="686"/>
                  </a:cubicBezTo>
                  <a:lnTo>
                    <a:pt x="511" y="686"/>
                  </a:lnTo>
                  <a:cubicBezTo>
                    <a:pt x="407" y="686"/>
                    <a:pt x="315" y="608"/>
                    <a:pt x="306" y="505"/>
                  </a:cubicBezTo>
                  <a:cubicBezTo>
                    <a:pt x="294" y="386"/>
                    <a:pt x="388" y="286"/>
                    <a:pt x="504" y="286"/>
                  </a:cubicBezTo>
                  <a:close/>
                  <a:moveTo>
                    <a:pt x="518" y="1"/>
                  </a:moveTo>
                  <a:cubicBezTo>
                    <a:pt x="234" y="1"/>
                    <a:pt x="0" y="238"/>
                    <a:pt x="20" y="521"/>
                  </a:cubicBezTo>
                  <a:cubicBezTo>
                    <a:pt x="38" y="772"/>
                    <a:pt x="248" y="971"/>
                    <a:pt x="504" y="971"/>
                  </a:cubicBezTo>
                  <a:lnTo>
                    <a:pt x="1019" y="971"/>
                  </a:lnTo>
                  <a:cubicBezTo>
                    <a:pt x="1303" y="971"/>
                    <a:pt x="1537" y="734"/>
                    <a:pt x="1516" y="451"/>
                  </a:cubicBezTo>
                  <a:cubicBezTo>
                    <a:pt x="1499" y="200"/>
                    <a:pt x="1289" y="1"/>
                    <a:pt x="10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63"/>
            <p:cNvSpPr/>
            <p:nvPr/>
          </p:nvSpPr>
          <p:spPr>
            <a:xfrm>
              <a:off x="4940100" y="4021600"/>
              <a:ext cx="38425" cy="24275"/>
            </a:xfrm>
            <a:custGeom>
              <a:avLst/>
              <a:gdLst/>
              <a:ahLst/>
              <a:cxnLst/>
              <a:rect l="l" t="t" r="r" b="b"/>
              <a:pathLst>
                <a:path w="1537" h="971" extrusionOk="0">
                  <a:moveTo>
                    <a:pt x="1026" y="286"/>
                  </a:moveTo>
                  <a:cubicBezTo>
                    <a:pt x="1131" y="286"/>
                    <a:pt x="1222" y="363"/>
                    <a:pt x="1231" y="468"/>
                  </a:cubicBezTo>
                  <a:cubicBezTo>
                    <a:pt x="1243" y="586"/>
                    <a:pt x="1149" y="686"/>
                    <a:pt x="1033" y="686"/>
                  </a:cubicBezTo>
                  <a:lnTo>
                    <a:pt x="511" y="686"/>
                  </a:lnTo>
                  <a:cubicBezTo>
                    <a:pt x="407" y="686"/>
                    <a:pt x="315" y="608"/>
                    <a:pt x="306" y="504"/>
                  </a:cubicBezTo>
                  <a:cubicBezTo>
                    <a:pt x="294" y="386"/>
                    <a:pt x="388" y="286"/>
                    <a:pt x="504" y="286"/>
                  </a:cubicBezTo>
                  <a:close/>
                  <a:moveTo>
                    <a:pt x="518" y="1"/>
                  </a:moveTo>
                  <a:cubicBezTo>
                    <a:pt x="234" y="1"/>
                    <a:pt x="0" y="237"/>
                    <a:pt x="20" y="520"/>
                  </a:cubicBezTo>
                  <a:cubicBezTo>
                    <a:pt x="38" y="772"/>
                    <a:pt x="248" y="971"/>
                    <a:pt x="504" y="971"/>
                  </a:cubicBezTo>
                  <a:lnTo>
                    <a:pt x="1019" y="971"/>
                  </a:lnTo>
                  <a:cubicBezTo>
                    <a:pt x="1303" y="971"/>
                    <a:pt x="1537" y="733"/>
                    <a:pt x="1516" y="450"/>
                  </a:cubicBezTo>
                  <a:cubicBezTo>
                    <a:pt x="1499" y="199"/>
                    <a:pt x="1289" y="1"/>
                    <a:pt x="10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63"/>
            <p:cNvSpPr/>
            <p:nvPr/>
          </p:nvSpPr>
          <p:spPr>
            <a:xfrm>
              <a:off x="4940100" y="4064400"/>
              <a:ext cx="38425" cy="24250"/>
            </a:xfrm>
            <a:custGeom>
              <a:avLst/>
              <a:gdLst/>
              <a:ahLst/>
              <a:cxnLst/>
              <a:rect l="l" t="t" r="r" b="b"/>
              <a:pathLst>
                <a:path w="1537" h="970" extrusionOk="0">
                  <a:moveTo>
                    <a:pt x="1026" y="286"/>
                  </a:moveTo>
                  <a:cubicBezTo>
                    <a:pt x="1131" y="286"/>
                    <a:pt x="1222" y="363"/>
                    <a:pt x="1231" y="467"/>
                  </a:cubicBezTo>
                  <a:cubicBezTo>
                    <a:pt x="1243" y="585"/>
                    <a:pt x="1149" y="685"/>
                    <a:pt x="1033" y="685"/>
                  </a:cubicBezTo>
                  <a:lnTo>
                    <a:pt x="511" y="685"/>
                  </a:lnTo>
                  <a:cubicBezTo>
                    <a:pt x="407" y="685"/>
                    <a:pt x="315" y="608"/>
                    <a:pt x="306" y="504"/>
                  </a:cubicBezTo>
                  <a:cubicBezTo>
                    <a:pt x="294" y="386"/>
                    <a:pt x="388" y="286"/>
                    <a:pt x="504" y="286"/>
                  </a:cubicBezTo>
                  <a:close/>
                  <a:moveTo>
                    <a:pt x="518" y="0"/>
                  </a:moveTo>
                  <a:cubicBezTo>
                    <a:pt x="234" y="0"/>
                    <a:pt x="0" y="238"/>
                    <a:pt x="20" y="521"/>
                  </a:cubicBezTo>
                  <a:cubicBezTo>
                    <a:pt x="38" y="771"/>
                    <a:pt x="248" y="970"/>
                    <a:pt x="504" y="970"/>
                  </a:cubicBezTo>
                  <a:lnTo>
                    <a:pt x="1019" y="970"/>
                  </a:lnTo>
                  <a:cubicBezTo>
                    <a:pt x="1303" y="970"/>
                    <a:pt x="1537" y="733"/>
                    <a:pt x="1516" y="451"/>
                  </a:cubicBezTo>
                  <a:cubicBezTo>
                    <a:pt x="1499" y="199"/>
                    <a:pt x="1289" y="0"/>
                    <a:pt x="10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63"/>
            <p:cNvSpPr/>
            <p:nvPr/>
          </p:nvSpPr>
          <p:spPr>
            <a:xfrm>
              <a:off x="5016425" y="3893700"/>
              <a:ext cx="38475" cy="24275"/>
            </a:xfrm>
            <a:custGeom>
              <a:avLst/>
              <a:gdLst/>
              <a:ahLst/>
              <a:cxnLst/>
              <a:rect l="l" t="t" r="r" b="b"/>
              <a:pathLst>
                <a:path w="1539" h="971" extrusionOk="0">
                  <a:moveTo>
                    <a:pt x="1027" y="285"/>
                  </a:moveTo>
                  <a:cubicBezTo>
                    <a:pt x="1131" y="285"/>
                    <a:pt x="1223" y="364"/>
                    <a:pt x="1233" y="467"/>
                  </a:cubicBezTo>
                  <a:cubicBezTo>
                    <a:pt x="1243" y="586"/>
                    <a:pt x="1149" y="685"/>
                    <a:pt x="1033" y="685"/>
                  </a:cubicBezTo>
                  <a:lnTo>
                    <a:pt x="512" y="685"/>
                  </a:lnTo>
                  <a:cubicBezTo>
                    <a:pt x="408" y="685"/>
                    <a:pt x="315" y="608"/>
                    <a:pt x="306" y="504"/>
                  </a:cubicBezTo>
                  <a:cubicBezTo>
                    <a:pt x="296" y="385"/>
                    <a:pt x="388" y="285"/>
                    <a:pt x="505" y="285"/>
                  </a:cubicBezTo>
                  <a:close/>
                  <a:moveTo>
                    <a:pt x="518" y="1"/>
                  </a:moveTo>
                  <a:cubicBezTo>
                    <a:pt x="235" y="1"/>
                    <a:pt x="1" y="237"/>
                    <a:pt x="21" y="520"/>
                  </a:cubicBezTo>
                  <a:cubicBezTo>
                    <a:pt x="39" y="772"/>
                    <a:pt x="250" y="970"/>
                    <a:pt x="505" y="970"/>
                  </a:cubicBezTo>
                  <a:lnTo>
                    <a:pt x="1020" y="970"/>
                  </a:lnTo>
                  <a:cubicBezTo>
                    <a:pt x="1304" y="970"/>
                    <a:pt x="1538" y="734"/>
                    <a:pt x="1518" y="451"/>
                  </a:cubicBezTo>
                  <a:cubicBezTo>
                    <a:pt x="1500" y="199"/>
                    <a:pt x="1289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63"/>
            <p:cNvSpPr/>
            <p:nvPr/>
          </p:nvSpPr>
          <p:spPr>
            <a:xfrm>
              <a:off x="5016425" y="3936475"/>
              <a:ext cx="38475" cy="24300"/>
            </a:xfrm>
            <a:custGeom>
              <a:avLst/>
              <a:gdLst/>
              <a:ahLst/>
              <a:cxnLst/>
              <a:rect l="l" t="t" r="r" b="b"/>
              <a:pathLst>
                <a:path w="1539" h="972" extrusionOk="0">
                  <a:moveTo>
                    <a:pt x="1027" y="287"/>
                  </a:moveTo>
                  <a:cubicBezTo>
                    <a:pt x="1131" y="287"/>
                    <a:pt x="1223" y="364"/>
                    <a:pt x="1233" y="468"/>
                  </a:cubicBezTo>
                  <a:cubicBezTo>
                    <a:pt x="1243" y="586"/>
                    <a:pt x="1149" y="686"/>
                    <a:pt x="1033" y="686"/>
                  </a:cubicBezTo>
                  <a:lnTo>
                    <a:pt x="512" y="686"/>
                  </a:lnTo>
                  <a:cubicBezTo>
                    <a:pt x="408" y="686"/>
                    <a:pt x="315" y="609"/>
                    <a:pt x="306" y="505"/>
                  </a:cubicBezTo>
                  <a:cubicBezTo>
                    <a:pt x="296" y="386"/>
                    <a:pt x="388" y="287"/>
                    <a:pt x="505" y="287"/>
                  </a:cubicBezTo>
                  <a:close/>
                  <a:moveTo>
                    <a:pt x="518" y="1"/>
                  </a:moveTo>
                  <a:cubicBezTo>
                    <a:pt x="235" y="1"/>
                    <a:pt x="1" y="238"/>
                    <a:pt x="21" y="521"/>
                  </a:cubicBezTo>
                  <a:cubicBezTo>
                    <a:pt x="39" y="772"/>
                    <a:pt x="250" y="972"/>
                    <a:pt x="505" y="972"/>
                  </a:cubicBezTo>
                  <a:lnTo>
                    <a:pt x="1020" y="972"/>
                  </a:lnTo>
                  <a:cubicBezTo>
                    <a:pt x="1304" y="972"/>
                    <a:pt x="1538" y="734"/>
                    <a:pt x="1518" y="451"/>
                  </a:cubicBezTo>
                  <a:cubicBezTo>
                    <a:pt x="1499" y="200"/>
                    <a:pt x="1289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63"/>
            <p:cNvSpPr/>
            <p:nvPr/>
          </p:nvSpPr>
          <p:spPr>
            <a:xfrm>
              <a:off x="4917550" y="3869450"/>
              <a:ext cx="223950" cy="243475"/>
            </a:xfrm>
            <a:custGeom>
              <a:avLst/>
              <a:gdLst/>
              <a:ahLst/>
              <a:cxnLst/>
              <a:rect l="l" t="t" r="r" b="b"/>
              <a:pathLst>
                <a:path w="8958" h="9739" extrusionOk="0">
                  <a:moveTo>
                    <a:pt x="4869" y="4660"/>
                  </a:moveTo>
                  <a:lnTo>
                    <a:pt x="4869" y="5060"/>
                  </a:lnTo>
                  <a:lnTo>
                    <a:pt x="4473" y="5060"/>
                  </a:lnTo>
                  <a:cubicBezTo>
                    <a:pt x="4368" y="5060"/>
                    <a:pt x="4276" y="4982"/>
                    <a:pt x="4267" y="4879"/>
                  </a:cubicBezTo>
                  <a:cubicBezTo>
                    <a:pt x="4257" y="4760"/>
                    <a:pt x="4350" y="4660"/>
                    <a:pt x="4466" y="4660"/>
                  </a:cubicBezTo>
                  <a:close/>
                  <a:moveTo>
                    <a:pt x="4991" y="6372"/>
                  </a:moveTo>
                  <a:cubicBezTo>
                    <a:pt x="5064" y="6372"/>
                    <a:pt x="5129" y="6411"/>
                    <a:pt x="5165" y="6472"/>
                  </a:cubicBezTo>
                  <a:cubicBezTo>
                    <a:pt x="5107" y="6498"/>
                    <a:pt x="5044" y="6514"/>
                    <a:pt x="4977" y="6514"/>
                  </a:cubicBezTo>
                  <a:cubicBezTo>
                    <a:pt x="4754" y="6514"/>
                    <a:pt x="4552" y="6613"/>
                    <a:pt x="4416" y="6771"/>
                  </a:cubicBezTo>
                  <a:cubicBezTo>
                    <a:pt x="4317" y="6749"/>
                    <a:pt x="4244" y="6655"/>
                    <a:pt x="4258" y="6545"/>
                  </a:cubicBezTo>
                  <a:cubicBezTo>
                    <a:pt x="4272" y="6445"/>
                    <a:pt x="4363" y="6372"/>
                    <a:pt x="4464" y="6372"/>
                  </a:cubicBezTo>
                  <a:close/>
                  <a:moveTo>
                    <a:pt x="7248" y="7742"/>
                  </a:moveTo>
                  <a:cubicBezTo>
                    <a:pt x="7257" y="7742"/>
                    <a:pt x="7265" y="7749"/>
                    <a:pt x="7265" y="7759"/>
                  </a:cubicBezTo>
                  <a:lnTo>
                    <a:pt x="7265" y="9434"/>
                  </a:lnTo>
                  <a:lnTo>
                    <a:pt x="5933" y="9434"/>
                  </a:lnTo>
                  <a:lnTo>
                    <a:pt x="5933" y="7759"/>
                  </a:lnTo>
                  <a:cubicBezTo>
                    <a:pt x="5933" y="7749"/>
                    <a:pt x="5941" y="7742"/>
                    <a:pt x="5951" y="7742"/>
                  </a:cubicBezTo>
                  <a:close/>
                  <a:moveTo>
                    <a:pt x="5847" y="286"/>
                  </a:moveTo>
                  <a:cubicBezTo>
                    <a:pt x="5990" y="286"/>
                    <a:pt x="6105" y="401"/>
                    <a:pt x="6105" y="544"/>
                  </a:cubicBezTo>
                  <a:lnTo>
                    <a:pt x="6105" y="3994"/>
                  </a:lnTo>
                  <a:lnTo>
                    <a:pt x="5187" y="3994"/>
                  </a:lnTo>
                  <a:cubicBezTo>
                    <a:pt x="5011" y="3994"/>
                    <a:pt x="4869" y="4137"/>
                    <a:pt x="4869" y="4312"/>
                  </a:cubicBezTo>
                  <a:lnTo>
                    <a:pt x="4869" y="4375"/>
                  </a:lnTo>
                  <a:lnTo>
                    <a:pt x="4479" y="4375"/>
                  </a:lnTo>
                  <a:cubicBezTo>
                    <a:pt x="4195" y="4375"/>
                    <a:pt x="3962" y="4612"/>
                    <a:pt x="3981" y="4895"/>
                  </a:cubicBezTo>
                  <a:cubicBezTo>
                    <a:pt x="4000" y="5146"/>
                    <a:pt x="4210" y="5344"/>
                    <a:pt x="4466" y="5344"/>
                  </a:cubicBezTo>
                  <a:lnTo>
                    <a:pt x="4869" y="5344"/>
                  </a:lnTo>
                  <a:lnTo>
                    <a:pt x="4869" y="5483"/>
                  </a:lnTo>
                  <a:cubicBezTo>
                    <a:pt x="4869" y="5659"/>
                    <a:pt x="5011" y="5801"/>
                    <a:pt x="5187" y="5801"/>
                  </a:cubicBezTo>
                  <a:lnTo>
                    <a:pt x="5420" y="5801"/>
                  </a:lnTo>
                  <a:lnTo>
                    <a:pt x="5420" y="6070"/>
                  </a:lnTo>
                  <a:cubicBezTo>
                    <a:pt x="5420" y="6141"/>
                    <a:pt x="5403" y="6208"/>
                    <a:pt x="5373" y="6267"/>
                  </a:cubicBezTo>
                  <a:cubicBezTo>
                    <a:pt x="5283" y="6156"/>
                    <a:pt x="5146" y="6087"/>
                    <a:pt x="4994" y="6087"/>
                  </a:cubicBezTo>
                  <a:lnTo>
                    <a:pt x="4472" y="6087"/>
                  </a:lnTo>
                  <a:cubicBezTo>
                    <a:pt x="4226" y="6087"/>
                    <a:pt x="4011" y="6266"/>
                    <a:pt x="3979" y="6510"/>
                  </a:cubicBezTo>
                  <a:cubicBezTo>
                    <a:pt x="3948" y="6741"/>
                    <a:pt x="4081" y="6948"/>
                    <a:pt x="4278" y="7028"/>
                  </a:cubicBezTo>
                  <a:cubicBezTo>
                    <a:pt x="4254" y="7101"/>
                    <a:pt x="4242" y="7178"/>
                    <a:pt x="4242" y="7258"/>
                  </a:cubicBezTo>
                  <a:lnTo>
                    <a:pt x="4242" y="8994"/>
                  </a:lnTo>
                  <a:cubicBezTo>
                    <a:pt x="4242" y="9167"/>
                    <a:pt x="4300" y="9326"/>
                    <a:pt x="4400" y="9453"/>
                  </a:cubicBezTo>
                  <a:lnTo>
                    <a:pt x="3605" y="9453"/>
                  </a:lnTo>
                  <a:cubicBezTo>
                    <a:pt x="3463" y="9453"/>
                    <a:pt x="3347" y="9338"/>
                    <a:pt x="3347" y="9195"/>
                  </a:cubicBezTo>
                  <a:lnTo>
                    <a:pt x="3347" y="544"/>
                  </a:lnTo>
                  <a:cubicBezTo>
                    <a:pt x="3347" y="401"/>
                    <a:pt x="3462" y="286"/>
                    <a:pt x="3605" y="286"/>
                  </a:cubicBezTo>
                  <a:close/>
                  <a:moveTo>
                    <a:pt x="7493" y="5801"/>
                  </a:moveTo>
                  <a:lnTo>
                    <a:pt x="7493" y="6084"/>
                  </a:lnTo>
                  <a:cubicBezTo>
                    <a:pt x="7493" y="6485"/>
                    <a:pt x="7820" y="6794"/>
                    <a:pt x="8221" y="6795"/>
                  </a:cubicBezTo>
                  <a:cubicBezTo>
                    <a:pt x="8470" y="6795"/>
                    <a:pt x="8672" y="7000"/>
                    <a:pt x="8672" y="7252"/>
                  </a:cubicBezTo>
                  <a:lnTo>
                    <a:pt x="8672" y="8996"/>
                  </a:lnTo>
                  <a:cubicBezTo>
                    <a:pt x="8672" y="9248"/>
                    <a:pt x="8470" y="9453"/>
                    <a:pt x="8221" y="9453"/>
                  </a:cubicBezTo>
                  <a:lnTo>
                    <a:pt x="7550" y="9453"/>
                  </a:lnTo>
                  <a:lnTo>
                    <a:pt x="7550" y="7761"/>
                  </a:lnTo>
                  <a:cubicBezTo>
                    <a:pt x="7550" y="7592"/>
                    <a:pt x="7414" y="7456"/>
                    <a:pt x="7246" y="7456"/>
                  </a:cubicBezTo>
                  <a:lnTo>
                    <a:pt x="5953" y="7456"/>
                  </a:lnTo>
                  <a:cubicBezTo>
                    <a:pt x="5785" y="7456"/>
                    <a:pt x="5648" y="7592"/>
                    <a:pt x="5648" y="7761"/>
                  </a:cubicBezTo>
                  <a:lnTo>
                    <a:pt x="5648" y="9453"/>
                  </a:lnTo>
                  <a:lnTo>
                    <a:pt x="4980" y="9453"/>
                  </a:lnTo>
                  <a:cubicBezTo>
                    <a:pt x="4729" y="9453"/>
                    <a:pt x="4526" y="9250"/>
                    <a:pt x="4526" y="8999"/>
                  </a:cubicBezTo>
                  <a:lnTo>
                    <a:pt x="4526" y="7262"/>
                  </a:lnTo>
                  <a:cubicBezTo>
                    <a:pt x="4526" y="7011"/>
                    <a:pt x="4731" y="6814"/>
                    <a:pt x="4982" y="6812"/>
                  </a:cubicBezTo>
                  <a:cubicBezTo>
                    <a:pt x="5381" y="6809"/>
                    <a:pt x="5705" y="6482"/>
                    <a:pt x="5705" y="6080"/>
                  </a:cubicBezTo>
                  <a:lnTo>
                    <a:pt x="5705" y="5801"/>
                  </a:lnTo>
                  <a:close/>
                  <a:moveTo>
                    <a:pt x="149" y="1"/>
                  </a:moveTo>
                  <a:cubicBezTo>
                    <a:pt x="67" y="1"/>
                    <a:pt x="0" y="68"/>
                    <a:pt x="0" y="151"/>
                  </a:cubicBezTo>
                  <a:lnTo>
                    <a:pt x="0" y="2842"/>
                  </a:lnTo>
                  <a:cubicBezTo>
                    <a:pt x="0" y="2853"/>
                    <a:pt x="3" y="2863"/>
                    <a:pt x="11" y="2870"/>
                  </a:cubicBezTo>
                  <a:cubicBezTo>
                    <a:pt x="54" y="2914"/>
                    <a:pt x="100" y="2932"/>
                    <a:pt x="142" y="2932"/>
                  </a:cubicBezTo>
                  <a:cubicBezTo>
                    <a:pt x="221" y="2932"/>
                    <a:pt x="285" y="2868"/>
                    <a:pt x="285" y="2789"/>
                  </a:cubicBezTo>
                  <a:lnTo>
                    <a:pt x="285" y="544"/>
                  </a:lnTo>
                  <a:cubicBezTo>
                    <a:pt x="285" y="402"/>
                    <a:pt x="400" y="286"/>
                    <a:pt x="543" y="286"/>
                  </a:cubicBezTo>
                  <a:lnTo>
                    <a:pt x="2785" y="286"/>
                  </a:lnTo>
                  <a:cubicBezTo>
                    <a:pt x="2927" y="286"/>
                    <a:pt x="3043" y="402"/>
                    <a:pt x="3043" y="544"/>
                  </a:cubicBezTo>
                  <a:lnTo>
                    <a:pt x="3043" y="9196"/>
                  </a:lnTo>
                  <a:cubicBezTo>
                    <a:pt x="3043" y="9338"/>
                    <a:pt x="2927" y="9453"/>
                    <a:pt x="2785" y="9453"/>
                  </a:cubicBezTo>
                  <a:lnTo>
                    <a:pt x="356" y="9453"/>
                  </a:lnTo>
                  <a:cubicBezTo>
                    <a:pt x="317" y="9453"/>
                    <a:pt x="285" y="9421"/>
                    <a:pt x="285" y="9382"/>
                  </a:cubicBezTo>
                  <a:lnTo>
                    <a:pt x="285" y="3354"/>
                  </a:lnTo>
                  <a:cubicBezTo>
                    <a:pt x="285" y="3343"/>
                    <a:pt x="281" y="3333"/>
                    <a:pt x="274" y="3326"/>
                  </a:cubicBezTo>
                  <a:cubicBezTo>
                    <a:pt x="231" y="3282"/>
                    <a:pt x="185" y="3263"/>
                    <a:pt x="143" y="3263"/>
                  </a:cubicBezTo>
                  <a:cubicBezTo>
                    <a:pt x="64" y="3263"/>
                    <a:pt x="0" y="3327"/>
                    <a:pt x="0" y="3406"/>
                  </a:cubicBezTo>
                  <a:lnTo>
                    <a:pt x="0" y="9589"/>
                  </a:lnTo>
                  <a:cubicBezTo>
                    <a:pt x="0" y="9671"/>
                    <a:pt x="67" y="9739"/>
                    <a:pt x="149" y="9739"/>
                  </a:cubicBezTo>
                  <a:lnTo>
                    <a:pt x="2836" y="9739"/>
                  </a:lnTo>
                  <a:cubicBezTo>
                    <a:pt x="2994" y="9739"/>
                    <a:pt x="3136" y="9670"/>
                    <a:pt x="3235" y="9562"/>
                  </a:cubicBezTo>
                  <a:cubicBezTo>
                    <a:pt x="3334" y="9670"/>
                    <a:pt x="3476" y="9739"/>
                    <a:pt x="3634" y="9739"/>
                  </a:cubicBezTo>
                  <a:lnTo>
                    <a:pt x="8221" y="9734"/>
                  </a:lnTo>
                  <a:cubicBezTo>
                    <a:pt x="8628" y="9734"/>
                    <a:pt x="8958" y="9401"/>
                    <a:pt x="8958" y="8993"/>
                  </a:cubicBezTo>
                  <a:lnTo>
                    <a:pt x="8958" y="7259"/>
                  </a:lnTo>
                  <a:cubicBezTo>
                    <a:pt x="8958" y="6851"/>
                    <a:pt x="8628" y="6518"/>
                    <a:pt x="8221" y="6518"/>
                  </a:cubicBezTo>
                  <a:cubicBezTo>
                    <a:pt x="7977" y="6518"/>
                    <a:pt x="7778" y="6320"/>
                    <a:pt x="7778" y="6076"/>
                  </a:cubicBezTo>
                  <a:lnTo>
                    <a:pt x="7778" y="5801"/>
                  </a:lnTo>
                  <a:lnTo>
                    <a:pt x="8013" y="5801"/>
                  </a:lnTo>
                  <a:cubicBezTo>
                    <a:pt x="8188" y="5801"/>
                    <a:pt x="8330" y="5659"/>
                    <a:pt x="8330" y="5483"/>
                  </a:cubicBezTo>
                  <a:lnTo>
                    <a:pt x="8330" y="4163"/>
                  </a:lnTo>
                  <a:cubicBezTo>
                    <a:pt x="8330" y="4080"/>
                    <a:pt x="8264" y="4014"/>
                    <a:pt x="8180" y="4014"/>
                  </a:cubicBezTo>
                  <a:lnTo>
                    <a:pt x="7421" y="4014"/>
                  </a:lnTo>
                  <a:cubicBezTo>
                    <a:pt x="7403" y="4014"/>
                    <a:pt x="7383" y="4021"/>
                    <a:pt x="7371" y="4035"/>
                  </a:cubicBezTo>
                  <a:cubicBezTo>
                    <a:pt x="7260" y="4158"/>
                    <a:pt x="7344" y="4298"/>
                    <a:pt x="7461" y="4298"/>
                  </a:cubicBezTo>
                  <a:lnTo>
                    <a:pt x="8015" y="4298"/>
                  </a:lnTo>
                  <a:cubicBezTo>
                    <a:pt x="8031" y="4298"/>
                    <a:pt x="8045" y="4313"/>
                    <a:pt x="8045" y="4329"/>
                  </a:cubicBezTo>
                  <a:lnTo>
                    <a:pt x="8045" y="5485"/>
                  </a:lnTo>
                  <a:cubicBezTo>
                    <a:pt x="8045" y="5503"/>
                    <a:pt x="8031" y="5516"/>
                    <a:pt x="8015" y="5516"/>
                  </a:cubicBezTo>
                  <a:lnTo>
                    <a:pt x="7323" y="5516"/>
                  </a:lnTo>
                  <a:lnTo>
                    <a:pt x="7323" y="4994"/>
                  </a:lnTo>
                  <a:cubicBezTo>
                    <a:pt x="7323" y="4921"/>
                    <a:pt x="7269" y="4855"/>
                    <a:pt x="7197" y="4846"/>
                  </a:cubicBezTo>
                  <a:cubicBezTo>
                    <a:pt x="7191" y="4845"/>
                    <a:pt x="7186" y="4845"/>
                    <a:pt x="7180" y="4845"/>
                  </a:cubicBezTo>
                  <a:cubicBezTo>
                    <a:pt x="7101" y="4845"/>
                    <a:pt x="7037" y="4909"/>
                    <a:pt x="7037" y="4989"/>
                  </a:cubicBezTo>
                  <a:lnTo>
                    <a:pt x="7037" y="5516"/>
                  </a:lnTo>
                  <a:lnTo>
                    <a:pt x="6732" y="5516"/>
                  </a:lnTo>
                  <a:lnTo>
                    <a:pt x="6732" y="4994"/>
                  </a:lnTo>
                  <a:cubicBezTo>
                    <a:pt x="6732" y="4921"/>
                    <a:pt x="6680" y="4855"/>
                    <a:pt x="6607" y="4847"/>
                  </a:cubicBezTo>
                  <a:cubicBezTo>
                    <a:pt x="6601" y="4846"/>
                    <a:pt x="6595" y="4846"/>
                    <a:pt x="6590" y="4846"/>
                  </a:cubicBezTo>
                  <a:cubicBezTo>
                    <a:pt x="6511" y="4846"/>
                    <a:pt x="6447" y="4910"/>
                    <a:pt x="6447" y="4989"/>
                  </a:cubicBezTo>
                  <a:lnTo>
                    <a:pt x="6447" y="5516"/>
                  </a:lnTo>
                  <a:lnTo>
                    <a:pt x="6143" y="5516"/>
                  </a:lnTo>
                  <a:lnTo>
                    <a:pt x="6143" y="4994"/>
                  </a:lnTo>
                  <a:cubicBezTo>
                    <a:pt x="6143" y="4921"/>
                    <a:pt x="6091" y="4855"/>
                    <a:pt x="6018" y="4847"/>
                  </a:cubicBezTo>
                  <a:cubicBezTo>
                    <a:pt x="6012" y="4846"/>
                    <a:pt x="6006" y="4846"/>
                    <a:pt x="6000" y="4846"/>
                  </a:cubicBezTo>
                  <a:cubicBezTo>
                    <a:pt x="5922" y="4846"/>
                    <a:pt x="5858" y="4910"/>
                    <a:pt x="5858" y="4989"/>
                  </a:cubicBezTo>
                  <a:lnTo>
                    <a:pt x="5858" y="5516"/>
                  </a:lnTo>
                  <a:lnTo>
                    <a:pt x="5185" y="5516"/>
                  </a:lnTo>
                  <a:cubicBezTo>
                    <a:pt x="5168" y="5516"/>
                    <a:pt x="5154" y="5503"/>
                    <a:pt x="5154" y="5486"/>
                  </a:cubicBezTo>
                  <a:lnTo>
                    <a:pt x="5154" y="4329"/>
                  </a:lnTo>
                  <a:cubicBezTo>
                    <a:pt x="5154" y="4313"/>
                    <a:pt x="5168" y="4298"/>
                    <a:pt x="5185" y="4298"/>
                  </a:cubicBezTo>
                  <a:lnTo>
                    <a:pt x="6862" y="4298"/>
                  </a:lnTo>
                  <a:cubicBezTo>
                    <a:pt x="6940" y="4298"/>
                    <a:pt x="7009" y="4239"/>
                    <a:pt x="7011" y="4160"/>
                  </a:cubicBezTo>
                  <a:cubicBezTo>
                    <a:pt x="7013" y="4079"/>
                    <a:pt x="6948" y="4014"/>
                    <a:pt x="6868" y="4014"/>
                  </a:cubicBezTo>
                  <a:lnTo>
                    <a:pt x="6390" y="4014"/>
                  </a:lnTo>
                  <a:lnTo>
                    <a:pt x="6390" y="546"/>
                  </a:lnTo>
                  <a:cubicBezTo>
                    <a:pt x="6390" y="245"/>
                    <a:pt x="6146" y="1"/>
                    <a:pt x="5845" y="1"/>
                  </a:cubicBezTo>
                  <a:lnTo>
                    <a:pt x="3575" y="1"/>
                  </a:lnTo>
                  <a:cubicBezTo>
                    <a:pt x="3417" y="1"/>
                    <a:pt x="3275" y="69"/>
                    <a:pt x="3176" y="178"/>
                  </a:cubicBezTo>
                  <a:cubicBezTo>
                    <a:pt x="3076" y="69"/>
                    <a:pt x="2934" y="1"/>
                    <a:pt x="2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3" name="Google Shape;1323;p63"/>
          <p:cNvGrpSpPr/>
          <p:nvPr/>
        </p:nvGrpSpPr>
        <p:grpSpPr>
          <a:xfrm>
            <a:off x="5568332" y="4148885"/>
            <a:ext cx="257377" cy="232245"/>
            <a:chOff x="4441725" y="3881325"/>
            <a:chExt cx="243475" cy="219700"/>
          </a:xfrm>
        </p:grpSpPr>
        <p:sp>
          <p:nvSpPr>
            <p:cNvPr id="1324" name="Google Shape;1324;p63"/>
            <p:cNvSpPr/>
            <p:nvPr/>
          </p:nvSpPr>
          <p:spPr>
            <a:xfrm>
              <a:off x="4441725" y="3881325"/>
              <a:ext cx="109225" cy="219700"/>
            </a:xfrm>
            <a:custGeom>
              <a:avLst/>
              <a:gdLst/>
              <a:ahLst/>
              <a:cxnLst/>
              <a:rect l="l" t="t" r="r" b="b"/>
              <a:pathLst>
                <a:path w="4369" h="8788" extrusionOk="0">
                  <a:moveTo>
                    <a:pt x="150" y="1"/>
                  </a:moveTo>
                  <a:cubicBezTo>
                    <a:pt x="67" y="1"/>
                    <a:pt x="1" y="68"/>
                    <a:pt x="1" y="151"/>
                  </a:cubicBezTo>
                  <a:lnTo>
                    <a:pt x="1" y="8639"/>
                  </a:lnTo>
                  <a:cubicBezTo>
                    <a:pt x="1" y="8721"/>
                    <a:pt x="67" y="8788"/>
                    <a:pt x="150" y="8788"/>
                  </a:cubicBezTo>
                  <a:lnTo>
                    <a:pt x="4214" y="8788"/>
                  </a:lnTo>
                  <a:cubicBezTo>
                    <a:pt x="4223" y="8788"/>
                    <a:pt x="4234" y="8785"/>
                    <a:pt x="4240" y="8777"/>
                  </a:cubicBezTo>
                  <a:cubicBezTo>
                    <a:pt x="4368" y="8654"/>
                    <a:pt x="4282" y="8503"/>
                    <a:pt x="4161" y="8503"/>
                  </a:cubicBezTo>
                  <a:lnTo>
                    <a:pt x="363" y="8503"/>
                  </a:lnTo>
                  <a:cubicBezTo>
                    <a:pt x="320" y="8503"/>
                    <a:pt x="285" y="8468"/>
                    <a:pt x="285" y="8426"/>
                  </a:cubicBezTo>
                  <a:lnTo>
                    <a:pt x="285" y="363"/>
                  </a:lnTo>
                  <a:cubicBezTo>
                    <a:pt x="285" y="321"/>
                    <a:pt x="320" y="287"/>
                    <a:pt x="363" y="287"/>
                  </a:cubicBezTo>
                  <a:lnTo>
                    <a:pt x="2522" y="287"/>
                  </a:lnTo>
                  <a:cubicBezTo>
                    <a:pt x="2533" y="287"/>
                    <a:pt x="2542" y="283"/>
                    <a:pt x="2549" y="277"/>
                  </a:cubicBezTo>
                  <a:cubicBezTo>
                    <a:pt x="2677" y="152"/>
                    <a:pt x="2590" y="1"/>
                    <a:pt x="2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" name="Google Shape;1325;p63"/>
            <p:cNvSpPr/>
            <p:nvPr/>
          </p:nvSpPr>
          <p:spPr>
            <a:xfrm>
              <a:off x="4513925" y="3881325"/>
              <a:ext cx="171275" cy="219700"/>
            </a:xfrm>
            <a:custGeom>
              <a:avLst/>
              <a:gdLst/>
              <a:ahLst/>
              <a:cxnLst/>
              <a:rect l="l" t="t" r="r" b="b"/>
              <a:pathLst>
                <a:path w="6851" h="8788" extrusionOk="0">
                  <a:moveTo>
                    <a:pt x="158" y="1"/>
                  </a:moveTo>
                  <a:cubicBezTo>
                    <a:pt x="85" y="1"/>
                    <a:pt x="19" y="53"/>
                    <a:pt x="11" y="126"/>
                  </a:cubicBezTo>
                  <a:cubicBezTo>
                    <a:pt x="0" y="213"/>
                    <a:pt x="67" y="287"/>
                    <a:pt x="152" y="287"/>
                  </a:cubicBezTo>
                  <a:lnTo>
                    <a:pt x="6263" y="287"/>
                  </a:lnTo>
                  <a:cubicBezTo>
                    <a:pt x="6430" y="287"/>
                    <a:pt x="6565" y="422"/>
                    <a:pt x="6565" y="588"/>
                  </a:cubicBezTo>
                  <a:lnTo>
                    <a:pt x="6565" y="8426"/>
                  </a:lnTo>
                  <a:cubicBezTo>
                    <a:pt x="6565" y="8468"/>
                    <a:pt x="6531" y="8503"/>
                    <a:pt x="6488" y="8503"/>
                  </a:cubicBezTo>
                  <a:lnTo>
                    <a:pt x="1790" y="8503"/>
                  </a:lnTo>
                  <a:cubicBezTo>
                    <a:pt x="1781" y="8503"/>
                    <a:pt x="1771" y="8506"/>
                    <a:pt x="1764" y="8513"/>
                  </a:cubicBezTo>
                  <a:cubicBezTo>
                    <a:pt x="1637" y="8636"/>
                    <a:pt x="1722" y="8788"/>
                    <a:pt x="1843" y="8788"/>
                  </a:cubicBezTo>
                  <a:lnTo>
                    <a:pt x="6700" y="8788"/>
                  </a:lnTo>
                  <a:cubicBezTo>
                    <a:pt x="6783" y="8788"/>
                    <a:pt x="6851" y="8721"/>
                    <a:pt x="6851" y="8639"/>
                  </a:cubicBezTo>
                  <a:lnTo>
                    <a:pt x="6851" y="588"/>
                  </a:lnTo>
                  <a:cubicBezTo>
                    <a:pt x="6851" y="264"/>
                    <a:pt x="6586" y="1"/>
                    <a:pt x="6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" name="Google Shape;1326;p63"/>
            <p:cNvSpPr/>
            <p:nvPr/>
          </p:nvSpPr>
          <p:spPr>
            <a:xfrm>
              <a:off x="4461250" y="3901775"/>
              <a:ext cx="202450" cy="177600"/>
            </a:xfrm>
            <a:custGeom>
              <a:avLst/>
              <a:gdLst/>
              <a:ahLst/>
              <a:cxnLst/>
              <a:rect l="l" t="t" r="r" b="b"/>
              <a:pathLst>
                <a:path w="8098" h="7104" extrusionOk="0">
                  <a:moveTo>
                    <a:pt x="4057" y="286"/>
                  </a:moveTo>
                  <a:cubicBezTo>
                    <a:pt x="4145" y="286"/>
                    <a:pt x="4216" y="354"/>
                    <a:pt x="4218" y="442"/>
                  </a:cubicBezTo>
                  <a:lnTo>
                    <a:pt x="4294" y="3014"/>
                  </a:lnTo>
                  <a:cubicBezTo>
                    <a:pt x="4297" y="3128"/>
                    <a:pt x="4343" y="3236"/>
                    <a:pt x="4423" y="3316"/>
                  </a:cubicBezTo>
                  <a:lnTo>
                    <a:pt x="5458" y="4351"/>
                  </a:lnTo>
                  <a:cubicBezTo>
                    <a:pt x="5489" y="4380"/>
                    <a:pt x="5505" y="4421"/>
                    <a:pt x="5505" y="4464"/>
                  </a:cubicBezTo>
                  <a:cubicBezTo>
                    <a:pt x="5505" y="4507"/>
                    <a:pt x="5489" y="4547"/>
                    <a:pt x="5458" y="4578"/>
                  </a:cubicBezTo>
                  <a:cubicBezTo>
                    <a:pt x="5427" y="4609"/>
                    <a:pt x="5385" y="4624"/>
                    <a:pt x="5344" y="4624"/>
                  </a:cubicBezTo>
                  <a:cubicBezTo>
                    <a:pt x="5303" y="4624"/>
                    <a:pt x="5262" y="4609"/>
                    <a:pt x="5231" y="4578"/>
                  </a:cubicBezTo>
                  <a:lnTo>
                    <a:pt x="4389" y="3736"/>
                  </a:lnTo>
                  <a:cubicBezTo>
                    <a:pt x="4312" y="3660"/>
                    <a:pt x="4213" y="3609"/>
                    <a:pt x="4106" y="3601"/>
                  </a:cubicBezTo>
                  <a:cubicBezTo>
                    <a:pt x="4093" y="3600"/>
                    <a:pt x="4080" y="3599"/>
                    <a:pt x="4067" y="3599"/>
                  </a:cubicBezTo>
                  <a:cubicBezTo>
                    <a:pt x="3948" y="3599"/>
                    <a:pt x="3836" y="3646"/>
                    <a:pt x="3753" y="3729"/>
                  </a:cubicBezTo>
                  <a:lnTo>
                    <a:pt x="2904" y="4578"/>
                  </a:lnTo>
                  <a:cubicBezTo>
                    <a:pt x="2875" y="4608"/>
                    <a:pt x="2834" y="4624"/>
                    <a:pt x="2791" y="4624"/>
                  </a:cubicBezTo>
                  <a:cubicBezTo>
                    <a:pt x="2748" y="4624"/>
                    <a:pt x="2708" y="4608"/>
                    <a:pt x="2678" y="4578"/>
                  </a:cubicBezTo>
                  <a:cubicBezTo>
                    <a:pt x="2638" y="4539"/>
                    <a:pt x="2623" y="4483"/>
                    <a:pt x="2635" y="4427"/>
                  </a:cubicBezTo>
                  <a:cubicBezTo>
                    <a:pt x="2642" y="4397"/>
                    <a:pt x="2659" y="4369"/>
                    <a:pt x="2680" y="4348"/>
                  </a:cubicBezTo>
                  <a:lnTo>
                    <a:pt x="3711" y="3318"/>
                  </a:lnTo>
                  <a:cubicBezTo>
                    <a:pt x="3793" y="3236"/>
                    <a:pt x="3839" y="3127"/>
                    <a:pt x="3841" y="3011"/>
                  </a:cubicBezTo>
                  <a:lnTo>
                    <a:pt x="3883" y="444"/>
                  </a:lnTo>
                  <a:cubicBezTo>
                    <a:pt x="3884" y="357"/>
                    <a:pt x="3956" y="286"/>
                    <a:pt x="4044" y="286"/>
                  </a:cubicBezTo>
                  <a:close/>
                  <a:moveTo>
                    <a:pt x="5859" y="1909"/>
                  </a:moveTo>
                  <a:cubicBezTo>
                    <a:pt x="5892" y="1909"/>
                    <a:pt x="5926" y="1911"/>
                    <a:pt x="5960" y="1916"/>
                  </a:cubicBezTo>
                  <a:cubicBezTo>
                    <a:pt x="6126" y="1942"/>
                    <a:pt x="6274" y="2032"/>
                    <a:pt x="6375" y="2166"/>
                  </a:cubicBezTo>
                  <a:lnTo>
                    <a:pt x="6806" y="2744"/>
                  </a:lnTo>
                  <a:cubicBezTo>
                    <a:pt x="7133" y="3182"/>
                    <a:pt x="7386" y="3674"/>
                    <a:pt x="7555" y="4193"/>
                  </a:cubicBezTo>
                  <a:lnTo>
                    <a:pt x="7225" y="4390"/>
                  </a:lnTo>
                  <a:lnTo>
                    <a:pt x="6879" y="4022"/>
                  </a:lnTo>
                  <a:cubicBezTo>
                    <a:pt x="6851" y="3992"/>
                    <a:pt x="6812" y="3976"/>
                    <a:pt x="6774" y="3976"/>
                  </a:cubicBezTo>
                  <a:cubicBezTo>
                    <a:pt x="6734" y="3976"/>
                    <a:pt x="6694" y="3993"/>
                    <a:pt x="6665" y="4028"/>
                  </a:cubicBezTo>
                  <a:cubicBezTo>
                    <a:pt x="6618" y="4084"/>
                    <a:pt x="6624" y="4168"/>
                    <a:pt x="6675" y="4221"/>
                  </a:cubicBezTo>
                  <a:lnTo>
                    <a:pt x="6987" y="4553"/>
                  </a:lnTo>
                  <a:cubicBezTo>
                    <a:pt x="6874" y="4665"/>
                    <a:pt x="6808" y="4819"/>
                    <a:pt x="6808" y="4981"/>
                  </a:cubicBezTo>
                  <a:lnTo>
                    <a:pt x="6808" y="5109"/>
                  </a:lnTo>
                  <a:cubicBezTo>
                    <a:pt x="6808" y="5182"/>
                    <a:pt x="6860" y="5247"/>
                    <a:pt x="6933" y="5256"/>
                  </a:cubicBezTo>
                  <a:cubicBezTo>
                    <a:pt x="6939" y="5256"/>
                    <a:pt x="6944" y="5257"/>
                    <a:pt x="6950" y="5257"/>
                  </a:cubicBezTo>
                  <a:cubicBezTo>
                    <a:pt x="7029" y="5257"/>
                    <a:pt x="7093" y="5193"/>
                    <a:pt x="7093" y="5114"/>
                  </a:cubicBezTo>
                  <a:lnTo>
                    <a:pt x="7093" y="4981"/>
                  </a:lnTo>
                  <a:cubicBezTo>
                    <a:pt x="7093" y="4869"/>
                    <a:pt x="7152" y="4765"/>
                    <a:pt x="7248" y="4709"/>
                  </a:cubicBezTo>
                  <a:lnTo>
                    <a:pt x="7639" y="4476"/>
                  </a:lnTo>
                  <a:cubicBezTo>
                    <a:pt x="7747" y="4883"/>
                    <a:pt x="7805" y="5305"/>
                    <a:pt x="7807" y="5728"/>
                  </a:cubicBezTo>
                  <a:cubicBezTo>
                    <a:pt x="7808" y="5933"/>
                    <a:pt x="7756" y="6137"/>
                    <a:pt x="7647" y="6312"/>
                  </a:cubicBezTo>
                  <a:cubicBezTo>
                    <a:pt x="7450" y="6626"/>
                    <a:pt x="7113" y="6810"/>
                    <a:pt x="6750" y="6810"/>
                  </a:cubicBezTo>
                  <a:cubicBezTo>
                    <a:pt x="6440" y="6810"/>
                    <a:pt x="6142" y="6722"/>
                    <a:pt x="5886" y="6565"/>
                  </a:cubicBezTo>
                  <a:cubicBezTo>
                    <a:pt x="6042" y="6437"/>
                    <a:pt x="6145" y="6257"/>
                    <a:pt x="6176" y="6058"/>
                  </a:cubicBezTo>
                  <a:lnTo>
                    <a:pt x="6204" y="5876"/>
                  </a:lnTo>
                  <a:cubicBezTo>
                    <a:pt x="6214" y="5809"/>
                    <a:pt x="6179" y="5741"/>
                    <a:pt x="6116" y="5717"/>
                  </a:cubicBezTo>
                  <a:cubicBezTo>
                    <a:pt x="6098" y="5711"/>
                    <a:pt x="6080" y="5707"/>
                    <a:pt x="6063" y="5707"/>
                  </a:cubicBezTo>
                  <a:cubicBezTo>
                    <a:pt x="5994" y="5707"/>
                    <a:pt x="5932" y="5758"/>
                    <a:pt x="5922" y="5828"/>
                  </a:cubicBezTo>
                  <a:lnTo>
                    <a:pt x="5893" y="6015"/>
                  </a:lnTo>
                  <a:cubicBezTo>
                    <a:pt x="5873" y="6146"/>
                    <a:pt x="5805" y="6265"/>
                    <a:pt x="5701" y="6348"/>
                  </a:cubicBezTo>
                  <a:lnTo>
                    <a:pt x="5649" y="6389"/>
                  </a:lnTo>
                  <a:cubicBezTo>
                    <a:pt x="5521" y="6274"/>
                    <a:pt x="5410" y="6138"/>
                    <a:pt x="5321" y="5986"/>
                  </a:cubicBezTo>
                  <a:lnTo>
                    <a:pt x="5306" y="5959"/>
                  </a:lnTo>
                  <a:cubicBezTo>
                    <a:pt x="5157" y="5701"/>
                    <a:pt x="5077" y="5407"/>
                    <a:pt x="5077" y="5109"/>
                  </a:cubicBezTo>
                  <a:lnTo>
                    <a:pt x="5077" y="4818"/>
                  </a:lnTo>
                  <a:cubicBezTo>
                    <a:pt x="5155" y="4872"/>
                    <a:pt x="5245" y="4899"/>
                    <a:pt x="5336" y="4899"/>
                  </a:cubicBezTo>
                  <a:cubicBezTo>
                    <a:pt x="5468" y="4899"/>
                    <a:pt x="5599" y="4842"/>
                    <a:pt x="5689" y="4727"/>
                  </a:cubicBezTo>
                  <a:cubicBezTo>
                    <a:pt x="5738" y="4664"/>
                    <a:pt x="5769" y="4589"/>
                    <a:pt x="5779" y="4511"/>
                  </a:cubicBezTo>
                  <a:cubicBezTo>
                    <a:pt x="5796" y="4371"/>
                    <a:pt x="5749" y="4237"/>
                    <a:pt x="5651" y="4139"/>
                  </a:cubicBezTo>
                  <a:lnTo>
                    <a:pt x="5077" y="3566"/>
                  </a:lnTo>
                  <a:lnTo>
                    <a:pt x="5077" y="2987"/>
                  </a:lnTo>
                  <a:lnTo>
                    <a:pt x="5080" y="2987"/>
                  </a:lnTo>
                  <a:cubicBezTo>
                    <a:pt x="5080" y="2697"/>
                    <a:pt x="5169" y="2419"/>
                    <a:pt x="5335" y="2182"/>
                  </a:cubicBezTo>
                  <a:cubicBezTo>
                    <a:pt x="5457" y="2008"/>
                    <a:pt x="5651" y="1909"/>
                    <a:pt x="5859" y="1909"/>
                  </a:cubicBezTo>
                  <a:close/>
                  <a:moveTo>
                    <a:pt x="2266" y="1918"/>
                  </a:moveTo>
                  <a:cubicBezTo>
                    <a:pt x="2473" y="1918"/>
                    <a:pt x="2667" y="2017"/>
                    <a:pt x="2789" y="2191"/>
                  </a:cubicBezTo>
                  <a:cubicBezTo>
                    <a:pt x="2955" y="2428"/>
                    <a:pt x="3042" y="2705"/>
                    <a:pt x="3042" y="2994"/>
                  </a:cubicBezTo>
                  <a:lnTo>
                    <a:pt x="3042" y="3575"/>
                  </a:lnTo>
                  <a:lnTo>
                    <a:pt x="2478" y="4141"/>
                  </a:lnTo>
                  <a:cubicBezTo>
                    <a:pt x="2400" y="4217"/>
                    <a:pt x="2350" y="4318"/>
                    <a:pt x="2342" y="4426"/>
                  </a:cubicBezTo>
                  <a:cubicBezTo>
                    <a:pt x="2328" y="4582"/>
                    <a:pt x="2396" y="4730"/>
                    <a:pt x="2526" y="4824"/>
                  </a:cubicBezTo>
                  <a:cubicBezTo>
                    <a:pt x="2578" y="4863"/>
                    <a:pt x="2640" y="4890"/>
                    <a:pt x="2705" y="4901"/>
                  </a:cubicBezTo>
                  <a:cubicBezTo>
                    <a:pt x="2731" y="4905"/>
                    <a:pt x="2758" y="4908"/>
                    <a:pt x="2784" y="4908"/>
                  </a:cubicBezTo>
                  <a:cubicBezTo>
                    <a:pt x="2878" y="4908"/>
                    <a:pt x="2967" y="4879"/>
                    <a:pt x="3042" y="4826"/>
                  </a:cubicBezTo>
                  <a:lnTo>
                    <a:pt x="3042" y="5117"/>
                  </a:lnTo>
                  <a:cubicBezTo>
                    <a:pt x="3042" y="5414"/>
                    <a:pt x="2964" y="5707"/>
                    <a:pt x="2815" y="5965"/>
                  </a:cubicBezTo>
                  <a:lnTo>
                    <a:pt x="2799" y="5992"/>
                  </a:lnTo>
                  <a:cubicBezTo>
                    <a:pt x="2706" y="6154"/>
                    <a:pt x="2586" y="6297"/>
                    <a:pt x="2447" y="6417"/>
                  </a:cubicBezTo>
                  <a:lnTo>
                    <a:pt x="2415" y="6392"/>
                  </a:lnTo>
                  <a:cubicBezTo>
                    <a:pt x="2311" y="6309"/>
                    <a:pt x="2243" y="6190"/>
                    <a:pt x="2223" y="6059"/>
                  </a:cubicBezTo>
                  <a:lnTo>
                    <a:pt x="2195" y="5878"/>
                  </a:lnTo>
                  <a:cubicBezTo>
                    <a:pt x="2184" y="5808"/>
                    <a:pt x="2126" y="5752"/>
                    <a:pt x="2055" y="5752"/>
                  </a:cubicBezTo>
                  <a:cubicBezTo>
                    <a:pt x="2054" y="5752"/>
                    <a:pt x="2052" y="5752"/>
                    <a:pt x="2050" y="5752"/>
                  </a:cubicBezTo>
                  <a:cubicBezTo>
                    <a:pt x="1962" y="5754"/>
                    <a:pt x="1900" y="5833"/>
                    <a:pt x="1913" y="5916"/>
                  </a:cubicBezTo>
                  <a:lnTo>
                    <a:pt x="1941" y="6102"/>
                  </a:lnTo>
                  <a:cubicBezTo>
                    <a:pt x="1970" y="6291"/>
                    <a:pt x="2063" y="6462"/>
                    <a:pt x="2206" y="6588"/>
                  </a:cubicBezTo>
                  <a:cubicBezTo>
                    <a:pt x="1958" y="6733"/>
                    <a:pt x="1671" y="6815"/>
                    <a:pt x="1375" y="6815"/>
                  </a:cubicBezTo>
                  <a:cubicBezTo>
                    <a:pt x="1013" y="6815"/>
                    <a:pt x="677" y="6631"/>
                    <a:pt x="480" y="6318"/>
                  </a:cubicBezTo>
                  <a:cubicBezTo>
                    <a:pt x="371" y="6144"/>
                    <a:pt x="320" y="5941"/>
                    <a:pt x="321" y="5736"/>
                  </a:cubicBezTo>
                  <a:cubicBezTo>
                    <a:pt x="323" y="5326"/>
                    <a:pt x="377" y="4916"/>
                    <a:pt x="478" y="4519"/>
                  </a:cubicBezTo>
                  <a:lnTo>
                    <a:pt x="871" y="4754"/>
                  </a:lnTo>
                  <a:cubicBezTo>
                    <a:pt x="968" y="4811"/>
                    <a:pt x="1027" y="4914"/>
                    <a:pt x="1027" y="5026"/>
                  </a:cubicBezTo>
                  <a:lnTo>
                    <a:pt x="1027" y="5154"/>
                  </a:lnTo>
                  <a:cubicBezTo>
                    <a:pt x="1027" y="5227"/>
                    <a:pt x="1079" y="5292"/>
                    <a:pt x="1151" y="5301"/>
                  </a:cubicBezTo>
                  <a:cubicBezTo>
                    <a:pt x="1157" y="5302"/>
                    <a:pt x="1163" y="5302"/>
                    <a:pt x="1169" y="5302"/>
                  </a:cubicBezTo>
                  <a:cubicBezTo>
                    <a:pt x="1248" y="5302"/>
                    <a:pt x="1311" y="5239"/>
                    <a:pt x="1311" y="5159"/>
                  </a:cubicBezTo>
                  <a:lnTo>
                    <a:pt x="1311" y="5023"/>
                  </a:lnTo>
                  <a:cubicBezTo>
                    <a:pt x="1311" y="4862"/>
                    <a:pt x="1246" y="4709"/>
                    <a:pt x="1133" y="4596"/>
                  </a:cubicBezTo>
                  <a:lnTo>
                    <a:pt x="1448" y="4261"/>
                  </a:lnTo>
                  <a:cubicBezTo>
                    <a:pt x="1503" y="4204"/>
                    <a:pt x="1500" y="4113"/>
                    <a:pt x="1442" y="4060"/>
                  </a:cubicBezTo>
                  <a:cubicBezTo>
                    <a:pt x="1415" y="4033"/>
                    <a:pt x="1380" y="4021"/>
                    <a:pt x="1345" y="4021"/>
                  </a:cubicBezTo>
                  <a:cubicBezTo>
                    <a:pt x="1307" y="4021"/>
                    <a:pt x="1269" y="4036"/>
                    <a:pt x="1241" y="4066"/>
                  </a:cubicBezTo>
                  <a:lnTo>
                    <a:pt x="895" y="4434"/>
                  </a:lnTo>
                  <a:lnTo>
                    <a:pt x="561" y="4234"/>
                  </a:lnTo>
                  <a:cubicBezTo>
                    <a:pt x="729" y="3703"/>
                    <a:pt x="985" y="3200"/>
                    <a:pt x="1320" y="2751"/>
                  </a:cubicBezTo>
                  <a:lnTo>
                    <a:pt x="1751" y="2176"/>
                  </a:lnTo>
                  <a:cubicBezTo>
                    <a:pt x="1851" y="2040"/>
                    <a:pt x="1998" y="1951"/>
                    <a:pt x="2165" y="1926"/>
                  </a:cubicBezTo>
                  <a:cubicBezTo>
                    <a:pt x="2199" y="1920"/>
                    <a:pt x="2233" y="1918"/>
                    <a:pt x="2266" y="1918"/>
                  </a:cubicBezTo>
                  <a:close/>
                  <a:moveTo>
                    <a:pt x="4044" y="0"/>
                  </a:moveTo>
                  <a:cubicBezTo>
                    <a:pt x="3799" y="0"/>
                    <a:pt x="3598" y="198"/>
                    <a:pt x="3593" y="440"/>
                  </a:cubicBezTo>
                  <a:lnTo>
                    <a:pt x="3550" y="3005"/>
                  </a:lnTo>
                  <a:cubicBezTo>
                    <a:pt x="3550" y="3048"/>
                    <a:pt x="3533" y="3087"/>
                    <a:pt x="3503" y="3117"/>
                  </a:cubicBezTo>
                  <a:lnTo>
                    <a:pt x="3327" y="3290"/>
                  </a:lnTo>
                  <a:lnTo>
                    <a:pt x="3327" y="2996"/>
                  </a:lnTo>
                  <a:cubicBezTo>
                    <a:pt x="3327" y="2649"/>
                    <a:pt x="3221" y="2313"/>
                    <a:pt x="3019" y="2027"/>
                  </a:cubicBezTo>
                  <a:cubicBezTo>
                    <a:pt x="2841" y="1777"/>
                    <a:pt x="2558" y="1633"/>
                    <a:pt x="2255" y="1633"/>
                  </a:cubicBezTo>
                  <a:cubicBezTo>
                    <a:pt x="2206" y="1633"/>
                    <a:pt x="2157" y="1636"/>
                    <a:pt x="2108" y="1644"/>
                  </a:cubicBezTo>
                  <a:cubicBezTo>
                    <a:pt x="1866" y="1682"/>
                    <a:pt x="1651" y="1809"/>
                    <a:pt x="1503" y="2006"/>
                  </a:cubicBezTo>
                  <a:lnTo>
                    <a:pt x="1069" y="2583"/>
                  </a:lnTo>
                  <a:cubicBezTo>
                    <a:pt x="389" y="3485"/>
                    <a:pt x="11" y="4599"/>
                    <a:pt x="2" y="5724"/>
                  </a:cubicBezTo>
                  <a:cubicBezTo>
                    <a:pt x="0" y="6040"/>
                    <a:pt x="99" y="6352"/>
                    <a:pt x="297" y="6599"/>
                  </a:cubicBezTo>
                  <a:cubicBezTo>
                    <a:pt x="555" y="6920"/>
                    <a:pt x="942" y="7104"/>
                    <a:pt x="1356" y="7104"/>
                  </a:cubicBezTo>
                  <a:cubicBezTo>
                    <a:pt x="2050" y="7104"/>
                    <a:pt x="2697" y="6733"/>
                    <a:pt x="3044" y="6138"/>
                  </a:cubicBezTo>
                  <a:lnTo>
                    <a:pt x="3060" y="6111"/>
                  </a:lnTo>
                  <a:cubicBezTo>
                    <a:pt x="3235" y="5810"/>
                    <a:pt x="3327" y="5466"/>
                    <a:pt x="3327" y="5119"/>
                  </a:cubicBezTo>
                  <a:lnTo>
                    <a:pt x="3327" y="4548"/>
                  </a:lnTo>
                  <a:lnTo>
                    <a:pt x="3946" y="3929"/>
                  </a:lnTo>
                  <a:cubicBezTo>
                    <a:pt x="3977" y="3899"/>
                    <a:pt x="4017" y="3883"/>
                    <a:pt x="4059" y="3883"/>
                  </a:cubicBezTo>
                  <a:cubicBezTo>
                    <a:pt x="4102" y="3883"/>
                    <a:pt x="4143" y="3899"/>
                    <a:pt x="4173" y="3929"/>
                  </a:cubicBezTo>
                  <a:lnTo>
                    <a:pt x="4792" y="4548"/>
                  </a:lnTo>
                  <a:lnTo>
                    <a:pt x="4792" y="5116"/>
                  </a:lnTo>
                  <a:cubicBezTo>
                    <a:pt x="4792" y="5116"/>
                    <a:pt x="4894" y="5807"/>
                    <a:pt x="5068" y="6108"/>
                  </a:cubicBezTo>
                  <a:lnTo>
                    <a:pt x="5084" y="6135"/>
                  </a:lnTo>
                  <a:cubicBezTo>
                    <a:pt x="5428" y="6731"/>
                    <a:pt x="6069" y="7102"/>
                    <a:pt x="6757" y="7102"/>
                  </a:cubicBezTo>
                  <a:cubicBezTo>
                    <a:pt x="7159" y="7102"/>
                    <a:pt x="7536" y="6924"/>
                    <a:pt x="7791" y="6613"/>
                  </a:cubicBezTo>
                  <a:cubicBezTo>
                    <a:pt x="7989" y="6374"/>
                    <a:pt x="8098" y="6071"/>
                    <a:pt x="8098" y="5761"/>
                  </a:cubicBezTo>
                  <a:cubicBezTo>
                    <a:pt x="8098" y="4622"/>
                    <a:pt x="7722" y="3493"/>
                    <a:pt x="7042" y="2580"/>
                  </a:cubicBezTo>
                  <a:lnTo>
                    <a:pt x="6611" y="2003"/>
                  </a:lnTo>
                  <a:cubicBezTo>
                    <a:pt x="6465" y="1807"/>
                    <a:pt x="6252" y="1679"/>
                    <a:pt x="6010" y="1642"/>
                  </a:cubicBezTo>
                  <a:cubicBezTo>
                    <a:pt x="5961" y="1634"/>
                    <a:pt x="5912" y="1630"/>
                    <a:pt x="5863" y="1630"/>
                  </a:cubicBezTo>
                  <a:cubicBezTo>
                    <a:pt x="5565" y="1630"/>
                    <a:pt x="5284" y="1774"/>
                    <a:pt x="5108" y="2025"/>
                  </a:cubicBezTo>
                  <a:cubicBezTo>
                    <a:pt x="4909" y="2310"/>
                    <a:pt x="4803" y="2646"/>
                    <a:pt x="4811" y="2994"/>
                  </a:cubicBezTo>
                  <a:lnTo>
                    <a:pt x="4811" y="3288"/>
                  </a:lnTo>
                  <a:lnTo>
                    <a:pt x="4627" y="3112"/>
                  </a:lnTo>
                  <a:cubicBezTo>
                    <a:pt x="4598" y="3083"/>
                    <a:pt x="4581" y="3045"/>
                    <a:pt x="4580" y="3003"/>
                  </a:cubicBezTo>
                  <a:lnTo>
                    <a:pt x="4505" y="431"/>
                  </a:lnTo>
                  <a:cubicBezTo>
                    <a:pt x="4497" y="189"/>
                    <a:pt x="4059" y="0"/>
                    <a:pt x="40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63"/>
            <p:cNvSpPr/>
            <p:nvPr/>
          </p:nvSpPr>
          <p:spPr>
            <a:xfrm>
              <a:off x="4465825" y="3905575"/>
              <a:ext cx="38450" cy="7175"/>
            </a:xfrm>
            <a:custGeom>
              <a:avLst/>
              <a:gdLst/>
              <a:ahLst/>
              <a:cxnLst/>
              <a:rect l="l" t="t" r="r" b="b"/>
              <a:pathLst>
                <a:path w="1538" h="287" extrusionOk="0">
                  <a:moveTo>
                    <a:pt x="158" y="1"/>
                  </a:moveTo>
                  <a:cubicBezTo>
                    <a:pt x="85" y="1"/>
                    <a:pt x="20" y="53"/>
                    <a:pt x="10" y="126"/>
                  </a:cubicBezTo>
                  <a:cubicBezTo>
                    <a:pt x="0" y="213"/>
                    <a:pt x="67" y="287"/>
                    <a:pt x="152" y="287"/>
                  </a:cubicBezTo>
                  <a:lnTo>
                    <a:pt x="1385" y="287"/>
                  </a:lnTo>
                  <a:cubicBezTo>
                    <a:pt x="1470" y="287"/>
                    <a:pt x="1538" y="213"/>
                    <a:pt x="1527" y="126"/>
                  </a:cubicBezTo>
                  <a:cubicBezTo>
                    <a:pt x="1518" y="53"/>
                    <a:pt x="1453" y="1"/>
                    <a:pt x="13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63"/>
            <p:cNvSpPr/>
            <p:nvPr/>
          </p:nvSpPr>
          <p:spPr>
            <a:xfrm>
              <a:off x="4606250" y="3905575"/>
              <a:ext cx="17425" cy="7175"/>
            </a:xfrm>
            <a:custGeom>
              <a:avLst/>
              <a:gdLst/>
              <a:ahLst/>
              <a:cxnLst/>
              <a:rect l="l" t="t" r="r" b="b"/>
              <a:pathLst>
                <a:path w="697" h="287" extrusionOk="0">
                  <a:moveTo>
                    <a:pt x="158" y="1"/>
                  </a:moveTo>
                  <a:cubicBezTo>
                    <a:pt x="85" y="1"/>
                    <a:pt x="19" y="53"/>
                    <a:pt x="11" y="126"/>
                  </a:cubicBezTo>
                  <a:cubicBezTo>
                    <a:pt x="0" y="213"/>
                    <a:pt x="67" y="287"/>
                    <a:pt x="153" y="287"/>
                  </a:cubicBezTo>
                  <a:lnTo>
                    <a:pt x="545" y="287"/>
                  </a:lnTo>
                  <a:cubicBezTo>
                    <a:pt x="630" y="287"/>
                    <a:pt x="697" y="213"/>
                    <a:pt x="686" y="126"/>
                  </a:cubicBezTo>
                  <a:cubicBezTo>
                    <a:pt x="678" y="53"/>
                    <a:pt x="612" y="1"/>
                    <a:pt x="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63"/>
            <p:cNvSpPr/>
            <p:nvPr/>
          </p:nvSpPr>
          <p:spPr>
            <a:xfrm>
              <a:off x="4631450" y="3905575"/>
              <a:ext cx="27600" cy="7175"/>
            </a:xfrm>
            <a:custGeom>
              <a:avLst/>
              <a:gdLst/>
              <a:ahLst/>
              <a:cxnLst/>
              <a:rect l="l" t="t" r="r" b="b"/>
              <a:pathLst>
                <a:path w="1104" h="287" extrusionOk="0">
                  <a:moveTo>
                    <a:pt x="158" y="1"/>
                  </a:moveTo>
                  <a:cubicBezTo>
                    <a:pt x="85" y="1"/>
                    <a:pt x="20" y="53"/>
                    <a:pt x="11" y="126"/>
                  </a:cubicBezTo>
                  <a:cubicBezTo>
                    <a:pt x="0" y="213"/>
                    <a:pt x="67" y="287"/>
                    <a:pt x="152" y="287"/>
                  </a:cubicBezTo>
                  <a:lnTo>
                    <a:pt x="952" y="287"/>
                  </a:lnTo>
                  <a:cubicBezTo>
                    <a:pt x="1037" y="287"/>
                    <a:pt x="1104" y="213"/>
                    <a:pt x="1093" y="126"/>
                  </a:cubicBezTo>
                  <a:cubicBezTo>
                    <a:pt x="1085" y="53"/>
                    <a:pt x="1019" y="1"/>
                    <a:pt x="9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63"/>
          <p:cNvGrpSpPr/>
          <p:nvPr/>
        </p:nvGrpSpPr>
        <p:grpSpPr>
          <a:xfrm>
            <a:off x="4816138" y="4136294"/>
            <a:ext cx="257377" cy="257351"/>
            <a:chOff x="3968325" y="3869450"/>
            <a:chExt cx="243475" cy="243450"/>
          </a:xfrm>
        </p:grpSpPr>
        <p:sp>
          <p:nvSpPr>
            <p:cNvPr id="1331" name="Google Shape;1331;p63"/>
            <p:cNvSpPr/>
            <p:nvPr/>
          </p:nvSpPr>
          <p:spPr>
            <a:xfrm>
              <a:off x="4127350" y="408402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1"/>
                  </a:moveTo>
                  <a:cubicBezTo>
                    <a:pt x="64" y="1"/>
                    <a:pt x="0" y="65"/>
                    <a:pt x="0" y="144"/>
                  </a:cubicBezTo>
                  <a:cubicBezTo>
                    <a:pt x="0" y="223"/>
                    <a:pt x="64" y="287"/>
                    <a:pt x="143" y="287"/>
                  </a:cubicBezTo>
                  <a:cubicBezTo>
                    <a:pt x="221" y="287"/>
                    <a:pt x="286" y="223"/>
                    <a:pt x="286" y="144"/>
                  </a:cubicBezTo>
                  <a:cubicBezTo>
                    <a:pt x="286" y="65"/>
                    <a:pt x="22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63"/>
            <p:cNvSpPr/>
            <p:nvPr/>
          </p:nvSpPr>
          <p:spPr>
            <a:xfrm>
              <a:off x="4109150" y="4084025"/>
              <a:ext cx="7125" cy="7175"/>
            </a:xfrm>
            <a:custGeom>
              <a:avLst/>
              <a:gdLst/>
              <a:ahLst/>
              <a:cxnLst/>
              <a:rect l="l" t="t" r="r" b="b"/>
              <a:pathLst>
                <a:path w="285" h="287" extrusionOk="0">
                  <a:moveTo>
                    <a:pt x="142" y="1"/>
                  </a:moveTo>
                  <a:cubicBezTo>
                    <a:pt x="64" y="1"/>
                    <a:pt x="0" y="65"/>
                    <a:pt x="0" y="144"/>
                  </a:cubicBezTo>
                  <a:cubicBezTo>
                    <a:pt x="0" y="223"/>
                    <a:pt x="64" y="287"/>
                    <a:pt x="142" y="287"/>
                  </a:cubicBezTo>
                  <a:cubicBezTo>
                    <a:pt x="221" y="287"/>
                    <a:pt x="285" y="223"/>
                    <a:pt x="285" y="144"/>
                  </a:cubicBezTo>
                  <a:cubicBezTo>
                    <a:pt x="285" y="65"/>
                    <a:pt x="221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63"/>
            <p:cNvSpPr/>
            <p:nvPr/>
          </p:nvSpPr>
          <p:spPr>
            <a:xfrm>
              <a:off x="4016425" y="4084025"/>
              <a:ext cx="7150" cy="7175"/>
            </a:xfrm>
            <a:custGeom>
              <a:avLst/>
              <a:gdLst/>
              <a:ahLst/>
              <a:cxnLst/>
              <a:rect l="l" t="t" r="r" b="b"/>
              <a:pathLst>
                <a:path w="286" h="287" extrusionOk="0">
                  <a:moveTo>
                    <a:pt x="144" y="1"/>
                  </a:moveTo>
                  <a:cubicBezTo>
                    <a:pt x="64" y="1"/>
                    <a:pt x="1" y="65"/>
                    <a:pt x="1" y="144"/>
                  </a:cubicBezTo>
                  <a:cubicBezTo>
                    <a:pt x="1" y="223"/>
                    <a:pt x="64" y="287"/>
                    <a:pt x="144" y="287"/>
                  </a:cubicBezTo>
                  <a:cubicBezTo>
                    <a:pt x="222" y="287"/>
                    <a:pt x="286" y="223"/>
                    <a:pt x="286" y="144"/>
                  </a:cubicBezTo>
                  <a:cubicBezTo>
                    <a:pt x="286" y="65"/>
                    <a:pt x="22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63"/>
            <p:cNvSpPr/>
            <p:nvPr/>
          </p:nvSpPr>
          <p:spPr>
            <a:xfrm>
              <a:off x="4035275" y="408402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1"/>
                  </a:moveTo>
                  <a:cubicBezTo>
                    <a:pt x="64" y="1"/>
                    <a:pt x="0" y="65"/>
                    <a:pt x="0" y="144"/>
                  </a:cubicBezTo>
                  <a:cubicBezTo>
                    <a:pt x="0" y="223"/>
                    <a:pt x="64" y="287"/>
                    <a:pt x="143" y="287"/>
                  </a:cubicBezTo>
                  <a:cubicBezTo>
                    <a:pt x="223" y="287"/>
                    <a:pt x="286" y="223"/>
                    <a:pt x="286" y="144"/>
                  </a:cubicBezTo>
                  <a:cubicBezTo>
                    <a:pt x="286" y="65"/>
                    <a:pt x="22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63"/>
            <p:cNvSpPr/>
            <p:nvPr/>
          </p:nvSpPr>
          <p:spPr>
            <a:xfrm>
              <a:off x="3998225" y="4084025"/>
              <a:ext cx="7150" cy="7175"/>
            </a:xfrm>
            <a:custGeom>
              <a:avLst/>
              <a:gdLst/>
              <a:ahLst/>
              <a:cxnLst/>
              <a:rect l="l" t="t" r="r" b="b"/>
              <a:pathLst>
                <a:path w="286" h="287" extrusionOk="0">
                  <a:moveTo>
                    <a:pt x="142" y="1"/>
                  </a:moveTo>
                  <a:cubicBezTo>
                    <a:pt x="64" y="1"/>
                    <a:pt x="1" y="65"/>
                    <a:pt x="1" y="144"/>
                  </a:cubicBezTo>
                  <a:cubicBezTo>
                    <a:pt x="1" y="223"/>
                    <a:pt x="64" y="287"/>
                    <a:pt x="142" y="287"/>
                  </a:cubicBezTo>
                  <a:cubicBezTo>
                    <a:pt x="222" y="287"/>
                    <a:pt x="285" y="223"/>
                    <a:pt x="285" y="144"/>
                  </a:cubicBezTo>
                  <a:cubicBezTo>
                    <a:pt x="285" y="65"/>
                    <a:pt x="22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63"/>
            <p:cNvSpPr/>
            <p:nvPr/>
          </p:nvSpPr>
          <p:spPr>
            <a:xfrm>
              <a:off x="3968325" y="3869450"/>
              <a:ext cx="243475" cy="243450"/>
            </a:xfrm>
            <a:custGeom>
              <a:avLst/>
              <a:gdLst/>
              <a:ahLst/>
              <a:cxnLst/>
              <a:rect l="l" t="t" r="r" b="b"/>
              <a:pathLst>
                <a:path w="9739" h="9738" extrusionOk="0">
                  <a:moveTo>
                    <a:pt x="8568" y="1998"/>
                  </a:moveTo>
                  <a:cubicBezTo>
                    <a:pt x="8574" y="1998"/>
                    <a:pt x="8580" y="1998"/>
                    <a:pt x="8585" y="1999"/>
                  </a:cubicBezTo>
                  <a:lnTo>
                    <a:pt x="8585" y="1999"/>
                  </a:lnTo>
                  <a:cubicBezTo>
                    <a:pt x="8591" y="1998"/>
                    <a:pt x="8596" y="1998"/>
                    <a:pt x="8602" y="1998"/>
                  </a:cubicBezTo>
                  <a:close/>
                  <a:moveTo>
                    <a:pt x="9166" y="286"/>
                  </a:moveTo>
                  <a:cubicBezTo>
                    <a:pt x="9324" y="286"/>
                    <a:pt x="9454" y="415"/>
                    <a:pt x="9454" y="574"/>
                  </a:cubicBezTo>
                  <a:lnTo>
                    <a:pt x="9454" y="894"/>
                  </a:lnTo>
                  <a:lnTo>
                    <a:pt x="2057" y="894"/>
                  </a:lnTo>
                  <a:cubicBezTo>
                    <a:pt x="1984" y="894"/>
                    <a:pt x="1919" y="947"/>
                    <a:pt x="1910" y="1019"/>
                  </a:cubicBezTo>
                  <a:cubicBezTo>
                    <a:pt x="1900" y="1106"/>
                    <a:pt x="1967" y="1179"/>
                    <a:pt x="2052" y="1179"/>
                  </a:cubicBezTo>
                  <a:lnTo>
                    <a:pt x="9454" y="1179"/>
                  </a:lnTo>
                  <a:lnTo>
                    <a:pt x="9454" y="3062"/>
                  </a:lnTo>
                  <a:lnTo>
                    <a:pt x="8912" y="3062"/>
                  </a:lnTo>
                  <a:lnTo>
                    <a:pt x="8708" y="2110"/>
                  </a:lnTo>
                  <a:cubicBezTo>
                    <a:pt x="8695" y="2050"/>
                    <a:pt x="8645" y="2006"/>
                    <a:pt x="8585" y="1999"/>
                  </a:cubicBezTo>
                  <a:lnTo>
                    <a:pt x="8585" y="1999"/>
                  </a:lnTo>
                  <a:cubicBezTo>
                    <a:pt x="8526" y="2006"/>
                    <a:pt x="8475" y="2050"/>
                    <a:pt x="8463" y="2110"/>
                  </a:cubicBezTo>
                  <a:lnTo>
                    <a:pt x="8137" y="3635"/>
                  </a:lnTo>
                  <a:lnTo>
                    <a:pt x="7866" y="3137"/>
                  </a:lnTo>
                  <a:cubicBezTo>
                    <a:pt x="7841" y="3091"/>
                    <a:pt x="7793" y="3062"/>
                    <a:pt x="7740" y="3062"/>
                  </a:cubicBezTo>
                  <a:lnTo>
                    <a:pt x="6784" y="3062"/>
                  </a:lnTo>
                  <a:lnTo>
                    <a:pt x="6483" y="2539"/>
                  </a:lnTo>
                  <a:cubicBezTo>
                    <a:pt x="6457" y="2494"/>
                    <a:pt x="6410" y="2467"/>
                    <a:pt x="6359" y="2467"/>
                  </a:cubicBezTo>
                  <a:cubicBezTo>
                    <a:pt x="6358" y="2467"/>
                    <a:pt x="6356" y="2467"/>
                    <a:pt x="6354" y="2467"/>
                  </a:cubicBezTo>
                  <a:cubicBezTo>
                    <a:pt x="6301" y="2469"/>
                    <a:pt x="6253" y="2500"/>
                    <a:pt x="6230" y="2547"/>
                  </a:cubicBezTo>
                  <a:lnTo>
                    <a:pt x="5588" y="3867"/>
                  </a:lnTo>
                  <a:lnTo>
                    <a:pt x="5021" y="2382"/>
                  </a:lnTo>
                  <a:cubicBezTo>
                    <a:pt x="5002" y="2330"/>
                    <a:pt x="4954" y="2294"/>
                    <a:pt x="4899" y="2290"/>
                  </a:cubicBezTo>
                  <a:cubicBezTo>
                    <a:pt x="4894" y="2290"/>
                    <a:pt x="4890" y="2289"/>
                    <a:pt x="4886" y="2289"/>
                  </a:cubicBezTo>
                  <a:cubicBezTo>
                    <a:pt x="4836" y="2289"/>
                    <a:pt x="4790" y="2316"/>
                    <a:pt x="4764" y="2360"/>
                  </a:cubicBezTo>
                  <a:lnTo>
                    <a:pt x="4350" y="3062"/>
                  </a:lnTo>
                  <a:lnTo>
                    <a:pt x="3797" y="3062"/>
                  </a:lnTo>
                  <a:cubicBezTo>
                    <a:pt x="3733" y="3062"/>
                    <a:pt x="3676" y="3107"/>
                    <a:pt x="3659" y="3168"/>
                  </a:cubicBezTo>
                  <a:lnTo>
                    <a:pt x="3403" y="4116"/>
                  </a:lnTo>
                  <a:lnTo>
                    <a:pt x="2832" y="2021"/>
                  </a:lnTo>
                  <a:cubicBezTo>
                    <a:pt x="2815" y="1960"/>
                    <a:pt x="2762" y="1917"/>
                    <a:pt x="2699" y="1915"/>
                  </a:cubicBezTo>
                  <a:cubicBezTo>
                    <a:pt x="2697" y="1915"/>
                    <a:pt x="2696" y="1915"/>
                    <a:pt x="2694" y="1915"/>
                  </a:cubicBezTo>
                  <a:cubicBezTo>
                    <a:pt x="2633" y="1915"/>
                    <a:pt x="2579" y="1953"/>
                    <a:pt x="2559" y="2010"/>
                  </a:cubicBezTo>
                  <a:lnTo>
                    <a:pt x="2016" y="3561"/>
                  </a:lnTo>
                  <a:lnTo>
                    <a:pt x="1505" y="2461"/>
                  </a:lnTo>
                  <a:cubicBezTo>
                    <a:pt x="1482" y="2411"/>
                    <a:pt x="1431" y="2378"/>
                    <a:pt x="1375" y="2378"/>
                  </a:cubicBezTo>
                  <a:cubicBezTo>
                    <a:pt x="1374" y="2378"/>
                    <a:pt x="1372" y="2378"/>
                    <a:pt x="1370" y="2378"/>
                  </a:cubicBezTo>
                  <a:cubicBezTo>
                    <a:pt x="1314" y="2379"/>
                    <a:pt x="1262" y="2415"/>
                    <a:pt x="1242" y="2470"/>
                  </a:cubicBezTo>
                  <a:lnTo>
                    <a:pt x="1011" y="3063"/>
                  </a:lnTo>
                  <a:lnTo>
                    <a:pt x="286" y="3063"/>
                  </a:lnTo>
                  <a:lnTo>
                    <a:pt x="286" y="1180"/>
                  </a:lnTo>
                  <a:lnTo>
                    <a:pt x="1476" y="1180"/>
                  </a:lnTo>
                  <a:cubicBezTo>
                    <a:pt x="1549" y="1180"/>
                    <a:pt x="1614" y="1128"/>
                    <a:pt x="1623" y="1055"/>
                  </a:cubicBezTo>
                  <a:cubicBezTo>
                    <a:pt x="1634" y="969"/>
                    <a:pt x="1566" y="894"/>
                    <a:pt x="1481" y="894"/>
                  </a:cubicBezTo>
                  <a:lnTo>
                    <a:pt x="286" y="894"/>
                  </a:lnTo>
                  <a:lnTo>
                    <a:pt x="286" y="578"/>
                  </a:lnTo>
                  <a:cubicBezTo>
                    <a:pt x="286" y="417"/>
                    <a:pt x="415" y="286"/>
                    <a:pt x="574" y="286"/>
                  </a:cubicBezTo>
                  <a:close/>
                  <a:moveTo>
                    <a:pt x="2668" y="2546"/>
                  </a:moveTo>
                  <a:lnTo>
                    <a:pt x="3254" y="4688"/>
                  </a:lnTo>
                  <a:cubicBezTo>
                    <a:pt x="3271" y="4750"/>
                    <a:pt x="3327" y="4793"/>
                    <a:pt x="3392" y="4793"/>
                  </a:cubicBezTo>
                  <a:cubicBezTo>
                    <a:pt x="3457" y="4793"/>
                    <a:pt x="3513" y="4750"/>
                    <a:pt x="3530" y="4688"/>
                  </a:cubicBezTo>
                  <a:lnTo>
                    <a:pt x="3893" y="3348"/>
                  </a:lnTo>
                  <a:lnTo>
                    <a:pt x="4415" y="3348"/>
                  </a:lnTo>
                  <a:cubicBezTo>
                    <a:pt x="4466" y="3348"/>
                    <a:pt x="4512" y="3322"/>
                    <a:pt x="4538" y="3278"/>
                  </a:cubicBezTo>
                  <a:lnTo>
                    <a:pt x="4842" y="2765"/>
                  </a:lnTo>
                  <a:lnTo>
                    <a:pt x="5419" y="4269"/>
                  </a:lnTo>
                  <a:cubicBezTo>
                    <a:pt x="5439" y="4321"/>
                    <a:pt x="5489" y="4357"/>
                    <a:pt x="5546" y="4359"/>
                  </a:cubicBezTo>
                  <a:cubicBezTo>
                    <a:pt x="5548" y="4359"/>
                    <a:pt x="5551" y="4359"/>
                    <a:pt x="5553" y="4359"/>
                  </a:cubicBezTo>
                  <a:cubicBezTo>
                    <a:pt x="5607" y="4359"/>
                    <a:pt x="5657" y="4328"/>
                    <a:pt x="5680" y="4280"/>
                  </a:cubicBezTo>
                  <a:lnTo>
                    <a:pt x="6346" y="2918"/>
                  </a:lnTo>
                  <a:lnTo>
                    <a:pt x="6552" y="3276"/>
                  </a:lnTo>
                  <a:cubicBezTo>
                    <a:pt x="6578" y="3320"/>
                    <a:pt x="6625" y="3347"/>
                    <a:pt x="6676" y="3347"/>
                  </a:cubicBezTo>
                  <a:lnTo>
                    <a:pt x="7627" y="3347"/>
                  </a:lnTo>
                  <a:lnTo>
                    <a:pt x="8042" y="4103"/>
                  </a:lnTo>
                  <a:cubicBezTo>
                    <a:pt x="8067" y="4150"/>
                    <a:pt x="8115" y="4178"/>
                    <a:pt x="8167" y="4178"/>
                  </a:cubicBezTo>
                  <a:cubicBezTo>
                    <a:pt x="8174" y="4178"/>
                    <a:pt x="8181" y="4177"/>
                    <a:pt x="8188" y="4176"/>
                  </a:cubicBezTo>
                  <a:cubicBezTo>
                    <a:pt x="8246" y="4167"/>
                    <a:pt x="8294" y="4123"/>
                    <a:pt x="8306" y="4065"/>
                  </a:cubicBezTo>
                  <a:lnTo>
                    <a:pt x="8571" y="2829"/>
                  </a:lnTo>
                  <a:lnTo>
                    <a:pt x="8659" y="3235"/>
                  </a:lnTo>
                  <a:cubicBezTo>
                    <a:pt x="8673" y="3301"/>
                    <a:pt x="8731" y="3348"/>
                    <a:pt x="8799" y="3348"/>
                  </a:cubicBezTo>
                  <a:lnTo>
                    <a:pt x="9453" y="3348"/>
                  </a:lnTo>
                  <a:lnTo>
                    <a:pt x="9453" y="5478"/>
                  </a:lnTo>
                  <a:lnTo>
                    <a:pt x="8914" y="5478"/>
                  </a:lnTo>
                  <a:lnTo>
                    <a:pt x="8710" y="4526"/>
                  </a:lnTo>
                  <a:cubicBezTo>
                    <a:pt x="8696" y="4460"/>
                    <a:pt x="8638" y="4413"/>
                    <a:pt x="8571" y="4413"/>
                  </a:cubicBezTo>
                  <a:cubicBezTo>
                    <a:pt x="8503" y="4413"/>
                    <a:pt x="8446" y="4460"/>
                    <a:pt x="8431" y="4526"/>
                  </a:cubicBezTo>
                  <a:lnTo>
                    <a:pt x="8107" y="6050"/>
                  </a:lnTo>
                  <a:lnTo>
                    <a:pt x="7837" y="5552"/>
                  </a:lnTo>
                  <a:cubicBezTo>
                    <a:pt x="7812" y="5507"/>
                    <a:pt x="7764" y="5478"/>
                    <a:pt x="7711" y="5478"/>
                  </a:cubicBezTo>
                  <a:lnTo>
                    <a:pt x="6758" y="5478"/>
                  </a:lnTo>
                  <a:lnTo>
                    <a:pt x="6459" y="4954"/>
                  </a:lnTo>
                  <a:cubicBezTo>
                    <a:pt x="6433" y="4909"/>
                    <a:pt x="6386" y="4881"/>
                    <a:pt x="6336" y="4881"/>
                  </a:cubicBezTo>
                  <a:cubicBezTo>
                    <a:pt x="6334" y="4881"/>
                    <a:pt x="6332" y="4882"/>
                    <a:pt x="6330" y="4882"/>
                  </a:cubicBezTo>
                  <a:cubicBezTo>
                    <a:pt x="6277" y="4884"/>
                    <a:pt x="6230" y="4915"/>
                    <a:pt x="6207" y="4963"/>
                  </a:cubicBezTo>
                  <a:lnTo>
                    <a:pt x="5567" y="6281"/>
                  </a:lnTo>
                  <a:lnTo>
                    <a:pt x="5003" y="4796"/>
                  </a:lnTo>
                  <a:cubicBezTo>
                    <a:pt x="4983" y="4745"/>
                    <a:pt x="4936" y="4710"/>
                    <a:pt x="4881" y="4705"/>
                  </a:cubicBezTo>
                  <a:cubicBezTo>
                    <a:pt x="4878" y="4704"/>
                    <a:pt x="4874" y="4704"/>
                    <a:pt x="4870" y="4704"/>
                  </a:cubicBezTo>
                  <a:cubicBezTo>
                    <a:pt x="4820" y="4704"/>
                    <a:pt x="4772" y="4731"/>
                    <a:pt x="4747" y="4775"/>
                  </a:cubicBezTo>
                  <a:lnTo>
                    <a:pt x="4333" y="5478"/>
                  </a:lnTo>
                  <a:lnTo>
                    <a:pt x="3784" y="5478"/>
                  </a:lnTo>
                  <a:cubicBezTo>
                    <a:pt x="3719" y="5478"/>
                    <a:pt x="3663" y="5521"/>
                    <a:pt x="3646" y="5584"/>
                  </a:cubicBezTo>
                  <a:lnTo>
                    <a:pt x="3391" y="6531"/>
                  </a:lnTo>
                  <a:lnTo>
                    <a:pt x="2822" y="4435"/>
                  </a:lnTo>
                  <a:cubicBezTo>
                    <a:pt x="2806" y="4375"/>
                    <a:pt x="2753" y="4332"/>
                    <a:pt x="2690" y="4329"/>
                  </a:cubicBezTo>
                  <a:cubicBezTo>
                    <a:pt x="2688" y="4329"/>
                    <a:pt x="2687" y="4329"/>
                    <a:pt x="2685" y="4329"/>
                  </a:cubicBezTo>
                  <a:cubicBezTo>
                    <a:pt x="2624" y="4329"/>
                    <a:pt x="2570" y="4368"/>
                    <a:pt x="2550" y="4426"/>
                  </a:cubicBezTo>
                  <a:lnTo>
                    <a:pt x="2009" y="5976"/>
                  </a:lnTo>
                  <a:lnTo>
                    <a:pt x="1501" y="4875"/>
                  </a:lnTo>
                  <a:cubicBezTo>
                    <a:pt x="1477" y="4826"/>
                    <a:pt x="1427" y="4793"/>
                    <a:pt x="1371" y="4793"/>
                  </a:cubicBezTo>
                  <a:cubicBezTo>
                    <a:pt x="1370" y="4793"/>
                    <a:pt x="1368" y="4793"/>
                    <a:pt x="1366" y="4793"/>
                  </a:cubicBezTo>
                  <a:cubicBezTo>
                    <a:pt x="1310" y="4795"/>
                    <a:pt x="1259" y="4831"/>
                    <a:pt x="1238" y="4885"/>
                  </a:cubicBezTo>
                  <a:lnTo>
                    <a:pt x="1008" y="5478"/>
                  </a:lnTo>
                  <a:lnTo>
                    <a:pt x="286" y="5478"/>
                  </a:lnTo>
                  <a:lnTo>
                    <a:pt x="286" y="3348"/>
                  </a:lnTo>
                  <a:lnTo>
                    <a:pt x="1106" y="3348"/>
                  </a:lnTo>
                  <a:cubicBezTo>
                    <a:pt x="1165" y="3348"/>
                    <a:pt x="1217" y="3312"/>
                    <a:pt x="1239" y="3258"/>
                  </a:cubicBezTo>
                  <a:lnTo>
                    <a:pt x="1383" y="2890"/>
                  </a:lnTo>
                  <a:lnTo>
                    <a:pt x="1899" y="3995"/>
                  </a:lnTo>
                  <a:cubicBezTo>
                    <a:pt x="1922" y="4045"/>
                    <a:pt x="1972" y="4077"/>
                    <a:pt x="2027" y="4077"/>
                  </a:cubicBezTo>
                  <a:cubicBezTo>
                    <a:pt x="2030" y="4077"/>
                    <a:pt x="2032" y="4076"/>
                    <a:pt x="2035" y="4076"/>
                  </a:cubicBezTo>
                  <a:cubicBezTo>
                    <a:pt x="2093" y="4074"/>
                    <a:pt x="2144" y="4036"/>
                    <a:pt x="2162" y="3982"/>
                  </a:cubicBezTo>
                  <a:lnTo>
                    <a:pt x="2668" y="2546"/>
                  </a:lnTo>
                  <a:close/>
                  <a:moveTo>
                    <a:pt x="2656" y="4961"/>
                  </a:moveTo>
                  <a:lnTo>
                    <a:pt x="3240" y="7104"/>
                  </a:lnTo>
                  <a:cubicBezTo>
                    <a:pt x="3256" y="7166"/>
                    <a:pt x="3313" y="7209"/>
                    <a:pt x="3377" y="7209"/>
                  </a:cubicBezTo>
                  <a:lnTo>
                    <a:pt x="3393" y="7209"/>
                  </a:lnTo>
                  <a:cubicBezTo>
                    <a:pt x="3458" y="7209"/>
                    <a:pt x="3514" y="7166"/>
                    <a:pt x="3530" y="7104"/>
                  </a:cubicBezTo>
                  <a:lnTo>
                    <a:pt x="3892" y="5763"/>
                  </a:lnTo>
                  <a:lnTo>
                    <a:pt x="4415" y="5763"/>
                  </a:lnTo>
                  <a:cubicBezTo>
                    <a:pt x="4466" y="5763"/>
                    <a:pt x="4512" y="5736"/>
                    <a:pt x="4538" y="5693"/>
                  </a:cubicBezTo>
                  <a:lnTo>
                    <a:pt x="4842" y="5177"/>
                  </a:lnTo>
                  <a:lnTo>
                    <a:pt x="5419" y="6691"/>
                  </a:lnTo>
                  <a:cubicBezTo>
                    <a:pt x="5439" y="6744"/>
                    <a:pt x="5489" y="6780"/>
                    <a:pt x="5546" y="6783"/>
                  </a:cubicBezTo>
                  <a:cubicBezTo>
                    <a:pt x="5547" y="6783"/>
                    <a:pt x="5549" y="6783"/>
                    <a:pt x="5551" y="6783"/>
                  </a:cubicBezTo>
                  <a:cubicBezTo>
                    <a:pt x="5605" y="6783"/>
                    <a:pt x="5656" y="6752"/>
                    <a:pt x="5680" y="6702"/>
                  </a:cubicBezTo>
                  <a:lnTo>
                    <a:pt x="6346" y="5331"/>
                  </a:lnTo>
                  <a:lnTo>
                    <a:pt x="6552" y="5692"/>
                  </a:lnTo>
                  <a:cubicBezTo>
                    <a:pt x="6578" y="5736"/>
                    <a:pt x="6625" y="5763"/>
                    <a:pt x="6676" y="5763"/>
                  </a:cubicBezTo>
                  <a:lnTo>
                    <a:pt x="7627" y="5763"/>
                  </a:lnTo>
                  <a:lnTo>
                    <a:pt x="8040" y="6522"/>
                  </a:lnTo>
                  <a:cubicBezTo>
                    <a:pt x="8061" y="6560"/>
                    <a:pt x="8098" y="6590"/>
                    <a:pt x="8141" y="6597"/>
                  </a:cubicBezTo>
                  <a:cubicBezTo>
                    <a:pt x="8150" y="6598"/>
                    <a:pt x="8158" y="6599"/>
                    <a:pt x="8166" y="6599"/>
                  </a:cubicBezTo>
                  <a:cubicBezTo>
                    <a:pt x="8235" y="6599"/>
                    <a:pt x="8292" y="6551"/>
                    <a:pt x="8307" y="6486"/>
                  </a:cubicBezTo>
                  <a:lnTo>
                    <a:pt x="8571" y="5241"/>
                  </a:lnTo>
                  <a:lnTo>
                    <a:pt x="8659" y="5651"/>
                  </a:lnTo>
                  <a:cubicBezTo>
                    <a:pt x="8673" y="5717"/>
                    <a:pt x="8732" y="5763"/>
                    <a:pt x="8799" y="5763"/>
                  </a:cubicBezTo>
                  <a:lnTo>
                    <a:pt x="9454" y="5763"/>
                  </a:lnTo>
                  <a:lnTo>
                    <a:pt x="9454" y="7722"/>
                  </a:lnTo>
                  <a:lnTo>
                    <a:pt x="286" y="7722"/>
                  </a:lnTo>
                  <a:lnTo>
                    <a:pt x="286" y="5763"/>
                  </a:lnTo>
                  <a:lnTo>
                    <a:pt x="1102" y="5763"/>
                  </a:lnTo>
                  <a:cubicBezTo>
                    <a:pt x="1161" y="5763"/>
                    <a:pt x="1213" y="5727"/>
                    <a:pt x="1235" y="5672"/>
                  </a:cubicBezTo>
                  <a:lnTo>
                    <a:pt x="1378" y="5304"/>
                  </a:lnTo>
                  <a:lnTo>
                    <a:pt x="1891" y="6410"/>
                  </a:lnTo>
                  <a:cubicBezTo>
                    <a:pt x="1914" y="6460"/>
                    <a:pt x="1964" y="6492"/>
                    <a:pt x="2019" y="6492"/>
                  </a:cubicBezTo>
                  <a:cubicBezTo>
                    <a:pt x="2021" y="6492"/>
                    <a:pt x="2024" y="6492"/>
                    <a:pt x="2026" y="6492"/>
                  </a:cubicBezTo>
                  <a:cubicBezTo>
                    <a:pt x="2084" y="6489"/>
                    <a:pt x="2134" y="6452"/>
                    <a:pt x="2153" y="6397"/>
                  </a:cubicBezTo>
                  <a:lnTo>
                    <a:pt x="2656" y="4961"/>
                  </a:lnTo>
                  <a:close/>
                  <a:moveTo>
                    <a:pt x="574" y="1"/>
                  </a:moveTo>
                  <a:cubicBezTo>
                    <a:pt x="258" y="1"/>
                    <a:pt x="0" y="257"/>
                    <a:pt x="0" y="574"/>
                  </a:cubicBezTo>
                  <a:lnTo>
                    <a:pt x="0" y="9589"/>
                  </a:lnTo>
                  <a:cubicBezTo>
                    <a:pt x="0" y="9671"/>
                    <a:pt x="67" y="9738"/>
                    <a:pt x="151" y="9738"/>
                  </a:cubicBezTo>
                  <a:lnTo>
                    <a:pt x="5307" y="9738"/>
                  </a:lnTo>
                  <a:cubicBezTo>
                    <a:pt x="5316" y="9738"/>
                    <a:pt x="5327" y="9735"/>
                    <a:pt x="5333" y="9727"/>
                  </a:cubicBezTo>
                  <a:cubicBezTo>
                    <a:pt x="5460" y="9604"/>
                    <a:pt x="5375" y="9453"/>
                    <a:pt x="5254" y="9453"/>
                  </a:cubicBezTo>
                  <a:lnTo>
                    <a:pt x="574" y="9453"/>
                  </a:lnTo>
                  <a:cubicBezTo>
                    <a:pt x="415" y="9453"/>
                    <a:pt x="286" y="9324"/>
                    <a:pt x="286" y="9165"/>
                  </a:cubicBezTo>
                  <a:lnTo>
                    <a:pt x="286" y="8008"/>
                  </a:lnTo>
                  <a:lnTo>
                    <a:pt x="9454" y="8008"/>
                  </a:lnTo>
                  <a:lnTo>
                    <a:pt x="9454" y="9304"/>
                  </a:lnTo>
                  <a:cubicBezTo>
                    <a:pt x="9454" y="9386"/>
                    <a:pt x="9387" y="9453"/>
                    <a:pt x="9303" y="9453"/>
                  </a:cubicBezTo>
                  <a:lnTo>
                    <a:pt x="5787" y="9453"/>
                  </a:lnTo>
                  <a:cubicBezTo>
                    <a:pt x="5765" y="9453"/>
                    <a:pt x="5743" y="9463"/>
                    <a:pt x="5728" y="9481"/>
                  </a:cubicBezTo>
                  <a:cubicBezTo>
                    <a:pt x="5625" y="9601"/>
                    <a:pt x="5708" y="9738"/>
                    <a:pt x="5824" y="9738"/>
                  </a:cubicBezTo>
                  <a:lnTo>
                    <a:pt x="9165" y="9738"/>
                  </a:lnTo>
                  <a:cubicBezTo>
                    <a:pt x="9481" y="9738"/>
                    <a:pt x="9738" y="9482"/>
                    <a:pt x="9738" y="9165"/>
                  </a:cubicBezTo>
                  <a:lnTo>
                    <a:pt x="9738" y="574"/>
                  </a:lnTo>
                  <a:cubicBezTo>
                    <a:pt x="9738" y="258"/>
                    <a:pt x="9481" y="1"/>
                    <a:pt x="9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63"/>
            <p:cNvSpPr/>
            <p:nvPr/>
          </p:nvSpPr>
          <p:spPr>
            <a:xfrm>
              <a:off x="4146775" y="4083875"/>
              <a:ext cx="36875" cy="7175"/>
            </a:xfrm>
            <a:custGeom>
              <a:avLst/>
              <a:gdLst/>
              <a:ahLst/>
              <a:cxnLst/>
              <a:rect l="l" t="t" r="r" b="b"/>
              <a:pathLst>
                <a:path w="1475" h="287" extrusionOk="0">
                  <a:moveTo>
                    <a:pt x="158" y="1"/>
                  </a:moveTo>
                  <a:cubicBezTo>
                    <a:pt x="85" y="1"/>
                    <a:pt x="20" y="53"/>
                    <a:pt x="11" y="126"/>
                  </a:cubicBezTo>
                  <a:cubicBezTo>
                    <a:pt x="1" y="213"/>
                    <a:pt x="68" y="287"/>
                    <a:pt x="153" y="287"/>
                  </a:cubicBezTo>
                  <a:lnTo>
                    <a:pt x="1323" y="287"/>
                  </a:lnTo>
                  <a:cubicBezTo>
                    <a:pt x="1408" y="287"/>
                    <a:pt x="1474" y="213"/>
                    <a:pt x="1464" y="126"/>
                  </a:cubicBezTo>
                  <a:cubicBezTo>
                    <a:pt x="1456" y="53"/>
                    <a:pt x="1390" y="1"/>
                    <a:pt x="1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8" name="Google Shape;1338;p63"/>
          <p:cNvGrpSpPr/>
          <p:nvPr/>
        </p:nvGrpSpPr>
        <p:grpSpPr>
          <a:xfrm>
            <a:off x="2554210" y="4136309"/>
            <a:ext cx="257377" cy="257351"/>
            <a:chOff x="2548475" y="3869450"/>
            <a:chExt cx="243475" cy="243450"/>
          </a:xfrm>
        </p:grpSpPr>
        <p:sp>
          <p:nvSpPr>
            <p:cNvPr id="1339" name="Google Shape;1339;p63"/>
            <p:cNvSpPr/>
            <p:nvPr/>
          </p:nvSpPr>
          <p:spPr>
            <a:xfrm>
              <a:off x="2548475" y="3869450"/>
              <a:ext cx="243475" cy="243450"/>
            </a:xfrm>
            <a:custGeom>
              <a:avLst/>
              <a:gdLst/>
              <a:ahLst/>
              <a:cxnLst/>
              <a:rect l="l" t="t" r="r" b="b"/>
              <a:pathLst>
                <a:path w="9739" h="9738" extrusionOk="0">
                  <a:moveTo>
                    <a:pt x="9454" y="1179"/>
                  </a:moveTo>
                  <a:lnTo>
                    <a:pt x="9454" y="7724"/>
                  </a:lnTo>
                  <a:cubicBezTo>
                    <a:pt x="9446" y="7723"/>
                    <a:pt x="9439" y="7722"/>
                    <a:pt x="9432" y="7722"/>
                  </a:cubicBezTo>
                  <a:lnTo>
                    <a:pt x="4191" y="7722"/>
                  </a:lnTo>
                  <a:cubicBezTo>
                    <a:pt x="4118" y="7722"/>
                    <a:pt x="4054" y="7775"/>
                    <a:pt x="4044" y="7848"/>
                  </a:cubicBezTo>
                  <a:cubicBezTo>
                    <a:pt x="4034" y="7934"/>
                    <a:pt x="4101" y="8008"/>
                    <a:pt x="4186" y="8008"/>
                  </a:cubicBezTo>
                  <a:lnTo>
                    <a:pt x="9432" y="8008"/>
                  </a:lnTo>
                  <a:cubicBezTo>
                    <a:pt x="9439" y="8008"/>
                    <a:pt x="9446" y="8007"/>
                    <a:pt x="9454" y="8006"/>
                  </a:cubicBezTo>
                  <a:lnTo>
                    <a:pt x="9454" y="9166"/>
                  </a:lnTo>
                  <a:cubicBezTo>
                    <a:pt x="9454" y="9324"/>
                    <a:pt x="9324" y="9453"/>
                    <a:pt x="9165" y="9453"/>
                  </a:cubicBezTo>
                  <a:lnTo>
                    <a:pt x="574" y="9453"/>
                  </a:lnTo>
                  <a:cubicBezTo>
                    <a:pt x="415" y="9453"/>
                    <a:pt x="286" y="9324"/>
                    <a:pt x="286" y="9165"/>
                  </a:cubicBezTo>
                  <a:lnTo>
                    <a:pt x="286" y="8008"/>
                  </a:lnTo>
                  <a:lnTo>
                    <a:pt x="3610" y="8008"/>
                  </a:lnTo>
                  <a:cubicBezTo>
                    <a:pt x="3683" y="8008"/>
                    <a:pt x="3748" y="7956"/>
                    <a:pt x="3757" y="7883"/>
                  </a:cubicBezTo>
                  <a:cubicBezTo>
                    <a:pt x="3768" y="7796"/>
                    <a:pt x="3700" y="7722"/>
                    <a:pt x="3615" y="7722"/>
                  </a:cubicBezTo>
                  <a:lnTo>
                    <a:pt x="286" y="7722"/>
                  </a:lnTo>
                  <a:lnTo>
                    <a:pt x="286" y="1179"/>
                  </a:lnTo>
                  <a:close/>
                  <a:moveTo>
                    <a:pt x="574" y="1"/>
                  </a:moveTo>
                  <a:cubicBezTo>
                    <a:pt x="258" y="1"/>
                    <a:pt x="1" y="257"/>
                    <a:pt x="1" y="574"/>
                  </a:cubicBezTo>
                  <a:lnTo>
                    <a:pt x="1" y="9165"/>
                  </a:lnTo>
                  <a:cubicBezTo>
                    <a:pt x="1" y="9482"/>
                    <a:pt x="258" y="9738"/>
                    <a:pt x="574" y="9738"/>
                  </a:cubicBezTo>
                  <a:lnTo>
                    <a:pt x="9165" y="9738"/>
                  </a:lnTo>
                  <a:cubicBezTo>
                    <a:pt x="9481" y="9738"/>
                    <a:pt x="9739" y="9482"/>
                    <a:pt x="9739" y="9165"/>
                  </a:cubicBezTo>
                  <a:lnTo>
                    <a:pt x="9739" y="574"/>
                  </a:lnTo>
                  <a:cubicBezTo>
                    <a:pt x="9739" y="258"/>
                    <a:pt x="9481" y="1"/>
                    <a:pt x="9165" y="1"/>
                  </a:cubicBezTo>
                  <a:lnTo>
                    <a:pt x="3911" y="1"/>
                  </a:lnTo>
                  <a:cubicBezTo>
                    <a:pt x="3838" y="1"/>
                    <a:pt x="3773" y="53"/>
                    <a:pt x="3764" y="125"/>
                  </a:cubicBezTo>
                  <a:cubicBezTo>
                    <a:pt x="3753" y="213"/>
                    <a:pt x="3820" y="286"/>
                    <a:pt x="3905" y="286"/>
                  </a:cubicBezTo>
                  <a:lnTo>
                    <a:pt x="9165" y="286"/>
                  </a:lnTo>
                  <a:cubicBezTo>
                    <a:pt x="9324" y="286"/>
                    <a:pt x="9454" y="415"/>
                    <a:pt x="9454" y="574"/>
                  </a:cubicBezTo>
                  <a:lnTo>
                    <a:pt x="9454" y="894"/>
                  </a:lnTo>
                  <a:lnTo>
                    <a:pt x="286" y="894"/>
                  </a:lnTo>
                  <a:lnTo>
                    <a:pt x="286" y="436"/>
                  </a:lnTo>
                  <a:cubicBezTo>
                    <a:pt x="286" y="352"/>
                    <a:pt x="353" y="286"/>
                    <a:pt x="436" y="286"/>
                  </a:cubicBezTo>
                  <a:lnTo>
                    <a:pt x="3371" y="286"/>
                  </a:lnTo>
                  <a:cubicBezTo>
                    <a:pt x="3394" y="286"/>
                    <a:pt x="3416" y="275"/>
                    <a:pt x="3430" y="258"/>
                  </a:cubicBezTo>
                  <a:cubicBezTo>
                    <a:pt x="3533" y="138"/>
                    <a:pt x="3450" y="1"/>
                    <a:pt x="3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63"/>
            <p:cNvSpPr/>
            <p:nvPr/>
          </p:nvSpPr>
          <p:spPr>
            <a:xfrm>
              <a:off x="2575250" y="3944225"/>
              <a:ext cx="92075" cy="59675"/>
            </a:xfrm>
            <a:custGeom>
              <a:avLst/>
              <a:gdLst/>
              <a:ahLst/>
              <a:cxnLst/>
              <a:rect l="l" t="t" r="r" b="b"/>
              <a:pathLst>
                <a:path w="3683" h="2387" extrusionOk="0">
                  <a:moveTo>
                    <a:pt x="773" y="281"/>
                  </a:moveTo>
                  <a:cubicBezTo>
                    <a:pt x="1022" y="281"/>
                    <a:pt x="1224" y="483"/>
                    <a:pt x="1224" y="732"/>
                  </a:cubicBezTo>
                  <a:cubicBezTo>
                    <a:pt x="1224" y="753"/>
                    <a:pt x="1223" y="775"/>
                    <a:pt x="1220" y="796"/>
                  </a:cubicBezTo>
                  <a:cubicBezTo>
                    <a:pt x="1219" y="800"/>
                    <a:pt x="1219" y="804"/>
                    <a:pt x="1219" y="808"/>
                  </a:cubicBezTo>
                  <a:cubicBezTo>
                    <a:pt x="1226" y="892"/>
                    <a:pt x="1292" y="947"/>
                    <a:pt x="1365" y="947"/>
                  </a:cubicBezTo>
                  <a:lnTo>
                    <a:pt x="3062" y="947"/>
                  </a:lnTo>
                  <a:lnTo>
                    <a:pt x="3320" y="1441"/>
                  </a:lnTo>
                  <a:lnTo>
                    <a:pt x="1365" y="1441"/>
                  </a:lnTo>
                  <a:cubicBezTo>
                    <a:pt x="1292" y="1441"/>
                    <a:pt x="1225" y="1496"/>
                    <a:pt x="1219" y="1581"/>
                  </a:cubicBezTo>
                  <a:cubicBezTo>
                    <a:pt x="1219" y="1584"/>
                    <a:pt x="1219" y="1588"/>
                    <a:pt x="1220" y="1591"/>
                  </a:cubicBezTo>
                  <a:cubicBezTo>
                    <a:pt x="1223" y="1613"/>
                    <a:pt x="1224" y="1635"/>
                    <a:pt x="1224" y="1656"/>
                  </a:cubicBezTo>
                  <a:cubicBezTo>
                    <a:pt x="1224" y="1904"/>
                    <a:pt x="1022" y="2107"/>
                    <a:pt x="773" y="2107"/>
                  </a:cubicBezTo>
                  <a:cubicBezTo>
                    <a:pt x="678" y="2107"/>
                    <a:pt x="576" y="2077"/>
                    <a:pt x="476" y="2009"/>
                  </a:cubicBezTo>
                  <a:cubicBezTo>
                    <a:pt x="465" y="2001"/>
                    <a:pt x="455" y="1991"/>
                    <a:pt x="445" y="1981"/>
                  </a:cubicBezTo>
                  <a:cubicBezTo>
                    <a:pt x="251" y="1745"/>
                    <a:pt x="301" y="1450"/>
                    <a:pt x="501" y="1298"/>
                  </a:cubicBezTo>
                  <a:cubicBezTo>
                    <a:pt x="504" y="1295"/>
                    <a:pt x="507" y="1292"/>
                    <a:pt x="509" y="1289"/>
                  </a:cubicBezTo>
                  <a:cubicBezTo>
                    <a:pt x="565" y="1218"/>
                    <a:pt x="549" y="1129"/>
                    <a:pt x="490" y="1081"/>
                  </a:cubicBezTo>
                  <a:cubicBezTo>
                    <a:pt x="299" y="927"/>
                    <a:pt x="255" y="639"/>
                    <a:pt x="445" y="407"/>
                  </a:cubicBezTo>
                  <a:cubicBezTo>
                    <a:pt x="455" y="396"/>
                    <a:pt x="465" y="386"/>
                    <a:pt x="476" y="379"/>
                  </a:cubicBezTo>
                  <a:cubicBezTo>
                    <a:pt x="576" y="311"/>
                    <a:pt x="678" y="281"/>
                    <a:pt x="773" y="281"/>
                  </a:cubicBezTo>
                  <a:close/>
                  <a:moveTo>
                    <a:pt x="768" y="0"/>
                  </a:moveTo>
                  <a:cubicBezTo>
                    <a:pt x="729" y="0"/>
                    <a:pt x="689" y="3"/>
                    <a:pt x="649" y="10"/>
                  </a:cubicBezTo>
                  <a:cubicBezTo>
                    <a:pt x="359" y="56"/>
                    <a:pt x="121" y="274"/>
                    <a:pt x="55" y="560"/>
                  </a:cubicBezTo>
                  <a:cubicBezTo>
                    <a:pt x="0" y="790"/>
                    <a:pt x="56" y="1021"/>
                    <a:pt x="196" y="1193"/>
                  </a:cubicBezTo>
                  <a:cubicBezTo>
                    <a:pt x="56" y="1367"/>
                    <a:pt x="0" y="1598"/>
                    <a:pt x="55" y="1828"/>
                  </a:cubicBezTo>
                  <a:cubicBezTo>
                    <a:pt x="121" y="2114"/>
                    <a:pt x="359" y="2332"/>
                    <a:pt x="649" y="2377"/>
                  </a:cubicBezTo>
                  <a:cubicBezTo>
                    <a:pt x="690" y="2384"/>
                    <a:pt x="730" y="2387"/>
                    <a:pt x="769" y="2387"/>
                  </a:cubicBezTo>
                  <a:cubicBezTo>
                    <a:pt x="1149" y="2387"/>
                    <a:pt x="1461" y="2096"/>
                    <a:pt x="1499" y="1726"/>
                  </a:cubicBezTo>
                  <a:lnTo>
                    <a:pt x="3533" y="1726"/>
                  </a:lnTo>
                  <a:cubicBezTo>
                    <a:pt x="3583" y="1726"/>
                    <a:pt x="3629" y="1700"/>
                    <a:pt x="3655" y="1657"/>
                  </a:cubicBezTo>
                  <a:cubicBezTo>
                    <a:pt x="3682" y="1614"/>
                    <a:pt x="3683" y="1560"/>
                    <a:pt x="3660" y="1516"/>
                  </a:cubicBezTo>
                  <a:lnTo>
                    <a:pt x="3254" y="738"/>
                  </a:lnTo>
                  <a:cubicBezTo>
                    <a:pt x="3229" y="690"/>
                    <a:pt x="3181" y="662"/>
                    <a:pt x="3128" y="662"/>
                  </a:cubicBezTo>
                  <a:lnTo>
                    <a:pt x="1499" y="662"/>
                  </a:lnTo>
                  <a:cubicBezTo>
                    <a:pt x="1462" y="290"/>
                    <a:pt x="1148" y="0"/>
                    <a:pt x="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63"/>
            <p:cNvSpPr/>
            <p:nvPr/>
          </p:nvSpPr>
          <p:spPr>
            <a:xfrm>
              <a:off x="2667950" y="3944225"/>
              <a:ext cx="97275" cy="59675"/>
            </a:xfrm>
            <a:custGeom>
              <a:avLst/>
              <a:gdLst/>
              <a:ahLst/>
              <a:cxnLst/>
              <a:rect l="l" t="t" r="r" b="b"/>
              <a:pathLst>
                <a:path w="3891" h="2387" extrusionOk="0">
                  <a:moveTo>
                    <a:pt x="3116" y="281"/>
                  </a:moveTo>
                  <a:cubicBezTo>
                    <a:pt x="3211" y="281"/>
                    <a:pt x="3313" y="311"/>
                    <a:pt x="3413" y="379"/>
                  </a:cubicBezTo>
                  <a:cubicBezTo>
                    <a:pt x="3424" y="386"/>
                    <a:pt x="3434" y="396"/>
                    <a:pt x="3444" y="407"/>
                  </a:cubicBezTo>
                  <a:cubicBezTo>
                    <a:pt x="3638" y="643"/>
                    <a:pt x="3588" y="937"/>
                    <a:pt x="3389" y="1089"/>
                  </a:cubicBezTo>
                  <a:cubicBezTo>
                    <a:pt x="3385" y="1093"/>
                    <a:pt x="3383" y="1095"/>
                    <a:pt x="3380" y="1099"/>
                  </a:cubicBezTo>
                  <a:cubicBezTo>
                    <a:pt x="3324" y="1169"/>
                    <a:pt x="3341" y="1258"/>
                    <a:pt x="3399" y="1306"/>
                  </a:cubicBezTo>
                  <a:cubicBezTo>
                    <a:pt x="3590" y="1461"/>
                    <a:pt x="3635" y="1748"/>
                    <a:pt x="3444" y="1981"/>
                  </a:cubicBezTo>
                  <a:cubicBezTo>
                    <a:pt x="3435" y="1991"/>
                    <a:pt x="3424" y="2001"/>
                    <a:pt x="3413" y="2009"/>
                  </a:cubicBezTo>
                  <a:cubicBezTo>
                    <a:pt x="3313" y="2077"/>
                    <a:pt x="3211" y="2107"/>
                    <a:pt x="3116" y="2107"/>
                  </a:cubicBezTo>
                  <a:cubicBezTo>
                    <a:pt x="2867" y="2107"/>
                    <a:pt x="2665" y="1904"/>
                    <a:pt x="2665" y="1656"/>
                  </a:cubicBezTo>
                  <a:cubicBezTo>
                    <a:pt x="2665" y="1635"/>
                    <a:pt x="2667" y="1613"/>
                    <a:pt x="2670" y="1591"/>
                  </a:cubicBezTo>
                  <a:cubicBezTo>
                    <a:pt x="2670" y="1587"/>
                    <a:pt x="2671" y="1583"/>
                    <a:pt x="2670" y="1580"/>
                  </a:cubicBezTo>
                  <a:cubicBezTo>
                    <a:pt x="2664" y="1496"/>
                    <a:pt x="2597" y="1441"/>
                    <a:pt x="2525" y="1441"/>
                  </a:cubicBezTo>
                  <a:lnTo>
                    <a:pt x="625" y="1441"/>
                  </a:lnTo>
                  <a:lnTo>
                    <a:pt x="370" y="947"/>
                  </a:lnTo>
                  <a:lnTo>
                    <a:pt x="2525" y="947"/>
                  </a:lnTo>
                  <a:cubicBezTo>
                    <a:pt x="2597" y="947"/>
                    <a:pt x="2664" y="892"/>
                    <a:pt x="2670" y="808"/>
                  </a:cubicBezTo>
                  <a:cubicBezTo>
                    <a:pt x="2671" y="804"/>
                    <a:pt x="2670" y="799"/>
                    <a:pt x="2670" y="796"/>
                  </a:cubicBezTo>
                  <a:cubicBezTo>
                    <a:pt x="2667" y="775"/>
                    <a:pt x="2665" y="753"/>
                    <a:pt x="2665" y="732"/>
                  </a:cubicBezTo>
                  <a:cubicBezTo>
                    <a:pt x="2665" y="483"/>
                    <a:pt x="2867" y="281"/>
                    <a:pt x="3116" y="281"/>
                  </a:cubicBezTo>
                  <a:close/>
                  <a:moveTo>
                    <a:pt x="3122" y="0"/>
                  </a:moveTo>
                  <a:cubicBezTo>
                    <a:pt x="2742" y="0"/>
                    <a:pt x="2428" y="290"/>
                    <a:pt x="2392" y="661"/>
                  </a:cubicBezTo>
                  <a:lnTo>
                    <a:pt x="163" y="661"/>
                  </a:lnTo>
                  <a:cubicBezTo>
                    <a:pt x="132" y="661"/>
                    <a:pt x="102" y="669"/>
                    <a:pt x="78" y="686"/>
                  </a:cubicBezTo>
                  <a:cubicBezTo>
                    <a:pt x="17" y="731"/>
                    <a:pt x="1" y="809"/>
                    <a:pt x="32" y="870"/>
                  </a:cubicBezTo>
                  <a:lnTo>
                    <a:pt x="435" y="1649"/>
                  </a:lnTo>
                  <a:cubicBezTo>
                    <a:pt x="459" y="1696"/>
                    <a:pt x="509" y="1726"/>
                    <a:pt x="562" y="1726"/>
                  </a:cubicBezTo>
                  <a:lnTo>
                    <a:pt x="2392" y="1726"/>
                  </a:lnTo>
                  <a:cubicBezTo>
                    <a:pt x="2428" y="2097"/>
                    <a:pt x="2741" y="2387"/>
                    <a:pt x="3122" y="2387"/>
                  </a:cubicBezTo>
                  <a:cubicBezTo>
                    <a:pt x="3161" y="2387"/>
                    <a:pt x="3201" y="2384"/>
                    <a:pt x="3242" y="2377"/>
                  </a:cubicBezTo>
                  <a:cubicBezTo>
                    <a:pt x="3531" y="2331"/>
                    <a:pt x="3769" y="2113"/>
                    <a:pt x="3836" y="1827"/>
                  </a:cubicBezTo>
                  <a:cubicBezTo>
                    <a:pt x="3889" y="1596"/>
                    <a:pt x="3833" y="1366"/>
                    <a:pt x="3695" y="1193"/>
                  </a:cubicBezTo>
                  <a:cubicBezTo>
                    <a:pt x="3833" y="1021"/>
                    <a:pt x="3890" y="791"/>
                    <a:pt x="3836" y="560"/>
                  </a:cubicBezTo>
                  <a:cubicBezTo>
                    <a:pt x="3769" y="274"/>
                    <a:pt x="3531" y="56"/>
                    <a:pt x="3241" y="10"/>
                  </a:cubicBezTo>
                  <a:cubicBezTo>
                    <a:pt x="3201" y="3"/>
                    <a:pt x="3161" y="0"/>
                    <a:pt x="3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63"/>
            <p:cNvSpPr/>
            <p:nvPr/>
          </p:nvSpPr>
          <p:spPr>
            <a:xfrm>
              <a:off x="2705725" y="4042525"/>
              <a:ext cx="16125" cy="7150"/>
            </a:xfrm>
            <a:custGeom>
              <a:avLst/>
              <a:gdLst/>
              <a:ahLst/>
              <a:cxnLst/>
              <a:rect l="l" t="t" r="r" b="b"/>
              <a:pathLst>
                <a:path w="645" h="286" extrusionOk="0">
                  <a:moveTo>
                    <a:pt x="158" y="0"/>
                  </a:moveTo>
                  <a:cubicBezTo>
                    <a:pt x="85" y="0"/>
                    <a:pt x="20" y="52"/>
                    <a:pt x="11" y="125"/>
                  </a:cubicBezTo>
                  <a:cubicBezTo>
                    <a:pt x="0" y="212"/>
                    <a:pt x="68" y="286"/>
                    <a:pt x="153" y="286"/>
                  </a:cubicBezTo>
                  <a:lnTo>
                    <a:pt x="486" y="286"/>
                  </a:lnTo>
                  <a:cubicBezTo>
                    <a:pt x="559" y="286"/>
                    <a:pt x="625" y="233"/>
                    <a:pt x="633" y="161"/>
                  </a:cubicBezTo>
                  <a:cubicBezTo>
                    <a:pt x="644" y="74"/>
                    <a:pt x="576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" name="Google Shape;1343;p63"/>
            <p:cNvSpPr/>
            <p:nvPr/>
          </p:nvSpPr>
          <p:spPr>
            <a:xfrm>
              <a:off x="2728575" y="4042525"/>
              <a:ext cx="16125" cy="7150"/>
            </a:xfrm>
            <a:custGeom>
              <a:avLst/>
              <a:gdLst/>
              <a:ahLst/>
              <a:cxnLst/>
              <a:rect l="l" t="t" r="r" b="b"/>
              <a:pathLst>
                <a:path w="645" h="286" extrusionOk="0">
                  <a:moveTo>
                    <a:pt x="158" y="0"/>
                  </a:moveTo>
                  <a:cubicBezTo>
                    <a:pt x="86" y="0"/>
                    <a:pt x="20" y="52"/>
                    <a:pt x="12" y="125"/>
                  </a:cubicBezTo>
                  <a:cubicBezTo>
                    <a:pt x="1" y="212"/>
                    <a:pt x="68" y="286"/>
                    <a:pt x="153" y="286"/>
                  </a:cubicBezTo>
                  <a:lnTo>
                    <a:pt x="487" y="286"/>
                  </a:lnTo>
                  <a:cubicBezTo>
                    <a:pt x="559" y="286"/>
                    <a:pt x="625" y="233"/>
                    <a:pt x="633" y="161"/>
                  </a:cubicBezTo>
                  <a:cubicBezTo>
                    <a:pt x="644" y="74"/>
                    <a:pt x="576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" name="Google Shape;1344;p63"/>
            <p:cNvSpPr/>
            <p:nvPr/>
          </p:nvSpPr>
          <p:spPr>
            <a:xfrm>
              <a:off x="2751425" y="4042525"/>
              <a:ext cx="16125" cy="7150"/>
            </a:xfrm>
            <a:custGeom>
              <a:avLst/>
              <a:gdLst/>
              <a:ahLst/>
              <a:cxnLst/>
              <a:rect l="l" t="t" r="r" b="b"/>
              <a:pathLst>
                <a:path w="645" h="286" extrusionOk="0">
                  <a:moveTo>
                    <a:pt x="153" y="0"/>
                  </a:moveTo>
                  <a:cubicBezTo>
                    <a:pt x="69" y="0"/>
                    <a:pt x="1" y="74"/>
                    <a:pt x="11" y="161"/>
                  </a:cubicBezTo>
                  <a:cubicBezTo>
                    <a:pt x="20" y="233"/>
                    <a:pt x="85" y="286"/>
                    <a:pt x="158" y="286"/>
                  </a:cubicBezTo>
                  <a:lnTo>
                    <a:pt x="486" y="286"/>
                  </a:lnTo>
                  <a:cubicBezTo>
                    <a:pt x="559" y="286"/>
                    <a:pt x="625" y="233"/>
                    <a:pt x="633" y="161"/>
                  </a:cubicBezTo>
                  <a:cubicBezTo>
                    <a:pt x="645" y="74"/>
                    <a:pt x="577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63"/>
            <p:cNvSpPr/>
            <p:nvPr/>
          </p:nvSpPr>
          <p:spPr>
            <a:xfrm>
              <a:off x="2574625" y="3914150"/>
              <a:ext cx="16100" cy="7175"/>
            </a:xfrm>
            <a:custGeom>
              <a:avLst/>
              <a:gdLst/>
              <a:ahLst/>
              <a:cxnLst/>
              <a:rect l="l" t="t" r="r" b="b"/>
              <a:pathLst>
                <a:path w="644" h="287" extrusionOk="0">
                  <a:moveTo>
                    <a:pt x="158" y="0"/>
                  </a:moveTo>
                  <a:cubicBezTo>
                    <a:pt x="85" y="0"/>
                    <a:pt x="19" y="53"/>
                    <a:pt x="11" y="126"/>
                  </a:cubicBezTo>
                  <a:cubicBezTo>
                    <a:pt x="0" y="212"/>
                    <a:pt x="67" y="286"/>
                    <a:pt x="152" y="286"/>
                  </a:cubicBezTo>
                  <a:lnTo>
                    <a:pt x="491" y="286"/>
                  </a:lnTo>
                  <a:cubicBezTo>
                    <a:pt x="575" y="286"/>
                    <a:pt x="643" y="212"/>
                    <a:pt x="633" y="126"/>
                  </a:cubicBezTo>
                  <a:cubicBezTo>
                    <a:pt x="624" y="53"/>
                    <a:pt x="559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" name="Google Shape;1346;p63"/>
            <p:cNvSpPr/>
            <p:nvPr/>
          </p:nvSpPr>
          <p:spPr>
            <a:xfrm>
              <a:off x="2601150" y="3914150"/>
              <a:ext cx="16125" cy="7175"/>
            </a:xfrm>
            <a:custGeom>
              <a:avLst/>
              <a:gdLst/>
              <a:ahLst/>
              <a:cxnLst/>
              <a:rect l="l" t="t" r="r" b="b"/>
              <a:pathLst>
                <a:path w="645" h="287" extrusionOk="0">
                  <a:moveTo>
                    <a:pt x="159" y="0"/>
                  </a:moveTo>
                  <a:cubicBezTo>
                    <a:pt x="86" y="0"/>
                    <a:pt x="20" y="53"/>
                    <a:pt x="12" y="126"/>
                  </a:cubicBezTo>
                  <a:cubicBezTo>
                    <a:pt x="1" y="212"/>
                    <a:pt x="69" y="286"/>
                    <a:pt x="153" y="286"/>
                  </a:cubicBezTo>
                  <a:lnTo>
                    <a:pt x="487" y="286"/>
                  </a:lnTo>
                  <a:cubicBezTo>
                    <a:pt x="560" y="286"/>
                    <a:pt x="625" y="234"/>
                    <a:pt x="634" y="161"/>
                  </a:cubicBezTo>
                  <a:cubicBezTo>
                    <a:pt x="645" y="74"/>
                    <a:pt x="577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" name="Google Shape;1347;p63"/>
            <p:cNvSpPr/>
            <p:nvPr/>
          </p:nvSpPr>
          <p:spPr>
            <a:xfrm>
              <a:off x="2647375" y="4076750"/>
              <a:ext cx="46150" cy="21925"/>
            </a:xfrm>
            <a:custGeom>
              <a:avLst/>
              <a:gdLst/>
              <a:ahLst/>
              <a:cxnLst/>
              <a:rect l="l" t="t" r="r" b="b"/>
              <a:pathLst>
                <a:path w="1846" h="877" extrusionOk="0">
                  <a:moveTo>
                    <a:pt x="1560" y="286"/>
                  </a:moveTo>
                  <a:lnTo>
                    <a:pt x="1560" y="590"/>
                  </a:lnTo>
                  <a:lnTo>
                    <a:pt x="286" y="590"/>
                  </a:lnTo>
                  <a:lnTo>
                    <a:pt x="286" y="286"/>
                  </a:lnTo>
                  <a:close/>
                  <a:moveTo>
                    <a:pt x="265" y="1"/>
                  </a:moveTo>
                  <a:cubicBezTo>
                    <a:pt x="119" y="1"/>
                    <a:pt x="1" y="119"/>
                    <a:pt x="1" y="265"/>
                  </a:cubicBezTo>
                  <a:lnTo>
                    <a:pt x="1" y="612"/>
                  </a:lnTo>
                  <a:cubicBezTo>
                    <a:pt x="1" y="758"/>
                    <a:pt x="119" y="876"/>
                    <a:pt x="265" y="876"/>
                  </a:cubicBezTo>
                  <a:lnTo>
                    <a:pt x="1582" y="876"/>
                  </a:lnTo>
                  <a:cubicBezTo>
                    <a:pt x="1728" y="876"/>
                    <a:pt x="1846" y="758"/>
                    <a:pt x="1846" y="612"/>
                  </a:cubicBezTo>
                  <a:lnTo>
                    <a:pt x="1846" y="264"/>
                  </a:lnTo>
                  <a:cubicBezTo>
                    <a:pt x="1846" y="119"/>
                    <a:pt x="1727" y="1"/>
                    <a:pt x="15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63"/>
            <p:cNvSpPr/>
            <p:nvPr/>
          </p:nvSpPr>
          <p:spPr>
            <a:xfrm>
              <a:off x="2706675" y="4083875"/>
              <a:ext cx="15850" cy="7175"/>
            </a:xfrm>
            <a:custGeom>
              <a:avLst/>
              <a:gdLst/>
              <a:ahLst/>
              <a:cxnLst/>
              <a:rect l="l" t="t" r="r" b="b"/>
              <a:pathLst>
                <a:path w="634" h="287" extrusionOk="0">
                  <a:moveTo>
                    <a:pt x="158" y="1"/>
                  </a:moveTo>
                  <a:cubicBezTo>
                    <a:pt x="86" y="1"/>
                    <a:pt x="20" y="53"/>
                    <a:pt x="11" y="126"/>
                  </a:cubicBezTo>
                  <a:cubicBezTo>
                    <a:pt x="0" y="213"/>
                    <a:pt x="68" y="287"/>
                    <a:pt x="153" y="287"/>
                  </a:cubicBezTo>
                  <a:lnTo>
                    <a:pt x="477" y="287"/>
                  </a:lnTo>
                  <a:cubicBezTo>
                    <a:pt x="550" y="287"/>
                    <a:pt x="614" y="234"/>
                    <a:pt x="624" y="162"/>
                  </a:cubicBezTo>
                  <a:cubicBezTo>
                    <a:pt x="634" y="75"/>
                    <a:pt x="567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63"/>
            <p:cNvSpPr/>
            <p:nvPr/>
          </p:nvSpPr>
          <p:spPr>
            <a:xfrm>
              <a:off x="2730600" y="4083875"/>
              <a:ext cx="15850" cy="7175"/>
            </a:xfrm>
            <a:custGeom>
              <a:avLst/>
              <a:gdLst/>
              <a:ahLst/>
              <a:cxnLst/>
              <a:rect l="l" t="t" r="r" b="b"/>
              <a:pathLst>
                <a:path w="634" h="287" extrusionOk="0">
                  <a:moveTo>
                    <a:pt x="158" y="1"/>
                  </a:moveTo>
                  <a:cubicBezTo>
                    <a:pt x="85" y="1"/>
                    <a:pt x="19" y="53"/>
                    <a:pt x="11" y="126"/>
                  </a:cubicBezTo>
                  <a:cubicBezTo>
                    <a:pt x="1" y="213"/>
                    <a:pt x="68" y="287"/>
                    <a:pt x="152" y="287"/>
                  </a:cubicBezTo>
                  <a:lnTo>
                    <a:pt x="476" y="287"/>
                  </a:lnTo>
                  <a:cubicBezTo>
                    <a:pt x="549" y="287"/>
                    <a:pt x="615" y="234"/>
                    <a:pt x="623" y="162"/>
                  </a:cubicBezTo>
                  <a:cubicBezTo>
                    <a:pt x="633" y="75"/>
                    <a:pt x="566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" name="Google Shape;1350;p63"/>
            <p:cNvSpPr/>
            <p:nvPr/>
          </p:nvSpPr>
          <p:spPr>
            <a:xfrm>
              <a:off x="2593575" y="4083875"/>
              <a:ext cx="15850" cy="7175"/>
            </a:xfrm>
            <a:custGeom>
              <a:avLst/>
              <a:gdLst/>
              <a:ahLst/>
              <a:cxnLst/>
              <a:rect l="l" t="t" r="r" b="b"/>
              <a:pathLst>
                <a:path w="634" h="287" extrusionOk="0">
                  <a:moveTo>
                    <a:pt x="158" y="1"/>
                  </a:moveTo>
                  <a:cubicBezTo>
                    <a:pt x="85" y="1"/>
                    <a:pt x="20" y="53"/>
                    <a:pt x="11" y="126"/>
                  </a:cubicBezTo>
                  <a:cubicBezTo>
                    <a:pt x="0" y="213"/>
                    <a:pt x="67" y="287"/>
                    <a:pt x="153" y="287"/>
                  </a:cubicBezTo>
                  <a:lnTo>
                    <a:pt x="477" y="287"/>
                  </a:lnTo>
                  <a:cubicBezTo>
                    <a:pt x="550" y="287"/>
                    <a:pt x="614" y="234"/>
                    <a:pt x="624" y="162"/>
                  </a:cubicBezTo>
                  <a:cubicBezTo>
                    <a:pt x="634" y="75"/>
                    <a:pt x="566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" name="Google Shape;1351;p63"/>
            <p:cNvSpPr/>
            <p:nvPr/>
          </p:nvSpPr>
          <p:spPr>
            <a:xfrm>
              <a:off x="2617475" y="4083875"/>
              <a:ext cx="15875" cy="7175"/>
            </a:xfrm>
            <a:custGeom>
              <a:avLst/>
              <a:gdLst/>
              <a:ahLst/>
              <a:cxnLst/>
              <a:rect l="l" t="t" r="r" b="b"/>
              <a:pathLst>
                <a:path w="635" h="287" extrusionOk="0">
                  <a:moveTo>
                    <a:pt x="158" y="1"/>
                  </a:moveTo>
                  <a:cubicBezTo>
                    <a:pt x="85" y="1"/>
                    <a:pt x="20" y="53"/>
                    <a:pt x="11" y="126"/>
                  </a:cubicBezTo>
                  <a:cubicBezTo>
                    <a:pt x="1" y="213"/>
                    <a:pt x="69" y="287"/>
                    <a:pt x="153" y="287"/>
                  </a:cubicBezTo>
                  <a:lnTo>
                    <a:pt x="477" y="287"/>
                  </a:lnTo>
                  <a:cubicBezTo>
                    <a:pt x="550" y="287"/>
                    <a:pt x="615" y="234"/>
                    <a:pt x="624" y="162"/>
                  </a:cubicBezTo>
                  <a:cubicBezTo>
                    <a:pt x="634" y="75"/>
                    <a:pt x="567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2" name="Google Shape;1352;p63"/>
          <p:cNvGrpSpPr/>
          <p:nvPr/>
        </p:nvGrpSpPr>
        <p:grpSpPr>
          <a:xfrm>
            <a:off x="4113287" y="4142944"/>
            <a:ext cx="158697" cy="257351"/>
            <a:chOff x="3532675" y="3869450"/>
            <a:chExt cx="150125" cy="243450"/>
          </a:xfrm>
        </p:grpSpPr>
        <p:sp>
          <p:nvSpPr>
            <p:cNvPr id="1353" name="Google Shape;1353;p63"/>
            <p:cNvSpPr/>
            <p:nvPr/>
          </p:nvSpPr>
          <p:spPr>
            <a:xfrm>
              <a:off x="3532675" y="3869450"/>
              <a:ext cx="150125" cy="243450"/>
            </a:xfrm>
            <a:custGeom>
              <a:avLst/>
              <a:gdLst/>
              <a:ahLst/>
              <a:cxnLst/>
              <a:rect l="l" t="t" r="r" b="b"/>
              <a:pathLst>
                <a:path w="6005" h="9738" extrusionOk="0">
                  <a:moveTo>
                    <a:pt x="3404" y="514"/>
                  </a:moveTo>
                  <a:lnTo>
                    <a:pt x="3404" y="780"/>
                  </a:lnTo>
                  <a:lnTo>
                    <a:pt x="2121" y="780"/>
                  </a:lnTo>
                  <a:cubicBezTo>
                    <a:pt x="2094" y="780"/>
                    <a:pt x="2073" y="760"/>
                    <a:pt x="2073" y="733"/>
                  </a:cubicBezTo>
                  <a:lnTo>
                    <a:pt x="2073" y="561"/>
                  </a:lnTo>
                  <a:cubicBezTo>
                    <a:pt x="2073" y="536"/>
                    <a:pt x="2094" y="514"/>
                    <a:pt x="2120" y="514"/>
                  </a:cubicBezTo>
                  <a:close/>
                  <a:moveTo>
                    <a:pt x="4732" y="286"/>
                  </a:moveTo>
                  <a:cubicBezTo>
                    <a:pt x="4754" y="286"/>
                    <a:pt x="4774" y="305"/>
                    <a:pt x="4774" y="328"/>
                  </a:cubicBezTo>
                  <a:lnTo>
                    <a:pt x="4774" y="928"/>
                  </a:lnTo>
                  <a:cubicBezTo>
                    <a:pt x="4774" y="952"/>
                    <a:pt x="4754" y="971"/>
                    <a:pt x="4732" y="971"/>
                  </a:cubicBezTo>
                  <a:lnTo>
                    <a:pt x="3731" y="971"/>
                  </a:lnTo>
                  <a:cubicBezTo>
                    <a:pt x="3709" y="971"/>
                    <a:pt x="3690" y="951"/>
                    <a:pt x="3690" y="928"/>
                  </a:cubicBezTo>
                  <a:lnTo>
                    <a:pt x="3690" y="328"/>
                  </a:lnTo>
                  <a:cubicBezTo>
                    <a:pt x="3690" y="305"/>
                    <a:pt x="3709" y="286"/>
                    <a:pt x="3731" y="286"/>
                  </a:cubicBezTo>
                  <a:close/>
                  <a:moveTo>
                    <a:pt x="4470" y="1255"/>
                  </a:moveTo>
                  <a:lnTo>
                    <a:pt x="4470" y="2207"/>
                  </a:lnTo>
                  <a:lnTo>
                    <a:pt x="4013" y="2207"/>
                  </a:lnTo>
                  <a:lnTo>
                    <a:pt x="4013" y="1255"/>
                  </a:lnTo>
                  <a:close/>
                  <a:moveTo>
                    <a:pt x="1046" y="3319"/>
                  </a:moveTo>
                  <a:cubicBezTo>
                    <a:pt x="1273" y="3374"/>
                    <a:pt x="1452" y="3555"/>
                    <a:pt x="1506" y="3785"/>
                  </a:cubicBezTo>
                  <a:lnTo>
                    <a:pt x="1351" y="3785"/>
                  </a:lnTo>
                  <a:cubicBezTo>
                    <a:pt x="1278" y="3785"/>
                    <a:pt x="1213" y="3838"/>
                    <a:pt x="1204" y="3911"/>
                  </a:cubicBezTo>
                  <a:cubicBezTo>
                    <a:pt x="1194" y="3997"/>
                    <a:pt x="1261" y="4070"/>
                    <a:pt x="1346" y="4070"/>
                  </a:cubicBezTo>
                  <a:lnTo>
                    <a:pt x="1506" y="4070"/>
                  </a:lnTo>
                  <a:cubicBezTo>
                    <a:pt x="1452" y="4301"/>
                    <a:pt x="1273" y="4482"/>
                    <a:pt x="1046" y="4536"/>
                  </a:cubicBezTo>
                  <a:lnTo>
                    <a:pt x="1046" y="4380"/>
                  </a:lnTo>
                  <a:cubicBezTo>
                    <a:pt x="1046" y="4307"/>
                    <a:pt x="994" y="4241"/>
                    <a:pt x="921" y="4233"/>
                  </a:cubicBezTo>
                  <a:cubicBezTo>
                    <a:pt x="915" y="4232"/>
                    <a:pt x="909" y="4232"/>
                    <a:pt x="903" y="4232"/>
                  </a:cubicBezTo>
                  <a:cubicBezTo>
                    <a:pt x="825" y="4232"/>
                    <a:pt x="761" y="4296"/>
                    <a:pt x="761" y="4375"/>
                  </a:cubicBezTo>
                  <a:lnTo>
                    <a:pt x="761" y="4537"/>
                  </a:lnTo>
                  <a:cubicBezTo>
                    <a:pt x="534" y="4483"/>
                    <a:pt x="354" y="4301"/>
                    <a:pt x="301" y="4071"/>
                  </a:cubicBezTo>
                  <a:lnTo>
                    <a:pt x="455" y="4071"/>
                  </a:lnTo>
                  <a:cubicBezTo>
                    <a:pt x="528" y="4071"/>
                    <a:pt x="593" y="4018"/>
                    <a:pt x="603" y="3946"/>
                  </a:cubicBezTo>
                  <a:cubicBezTo>
                    <a:pt x="613" y="3859"/>
                    <a:pt x="545" y="3785"/>
                    <a:pt x="461" y="3785"/>
                  </a:cubicBezTo>
                  <a:lnTo>
                    <a:pt x="300" y="3785"/>
                  </a:lnTo>
                  <a:cubicBezTo>
                    <a:pt x="354" y="3556"/>
                    <a:pt x="533" y="3374"/>
                    <a:pt x="761" y="3319"/>
                  </a:cubicBezTo>
                  <a:lnTo>
                    <a:pt x="761" y="3476"/>
                  </a:lnTo>
                  <a:cubicBezTo>
                    <a:pt x="761" y="3549"/>
                    <a:pt x="814" y="3615"/>
                    <a:pt x="886" y="3624"/>
                  </a:cubicBezTo>
                  <a:cubicBezTo>
                    <a:pt x="891" y="3625"/>
                    <a:pt x="897" y="3625"/>
                    <a:pt x="903" y="3625"/>
                  </a:cubicBezTo>
                  <a:cubicBezTo>
                    <a:pt x="982" y="3625"/>
                    <a:pt x="1046" y="3561"/>
                    <a:pt x="1046" y="3482"/>
                  </a:cubicBezTo>
                  <a:lnTo>
                    <a:pt x="1046" y="3319"/>
                  </a:lnTo>
                  <a:close/>
                  <a:moveTo>
                    <a:pt x="4585" y="2473"/>
                  </a:moveTo>
                  <a:cubicBezTo>
                    <a:pt x="5066" y="2473"/>
                    <a:pt x="5458" y="2866"/>
                    <a:pt x="5458" y="3349"/>
                  </a:cubicBezTo>
                  <a:lnTo>
                    <a:pt x="5458" y="3671"/>
                  </a:lnTo>
                  <a:lnTo>
                    <a:pt x="3443" y="3671"/>
                  </a:lnTo>
                  <a:cubicBezTo>
                    <a:pt x="3370" y="3671"/>
                    <a:pt x="3304" y="3724"/>
                    <a:pt x="3295" y="3797"/>
                  </a:cubicBezTo>
                  <a:cubicBezTo>
                    <a:pt x="3285" y="3883"/>
                    <a:pt x="3353" y="3956"/>
                    <a:pt x="3437" y="3956"/>
                  </a:cubicBezTo>
                  <a:lnTo>
                    <a:pt x="5458" y="3956"/>
                  </a:lnTo>
                  <a:lnTo>
                    <a:pt x="5458" y="5687"/>
                  </a:lnTo>
                  <a:lnTo>
                    <a:pt x="3005" y="5687"/>
                  </a:lnTo>
                  <a:lnTo>
                    <a:pt x="3005" y="3349"/>
                  </a:lnTo>
                  <a:cubicBezTo>
                    <a:pt x="3005" y="2865"/>
                    <a:pt x="3397" y="2473"/>
                    <a:pt x="3880" y="2473"/>
                  </a:cubicBezTo>
                  <a:close/>
                  <a:moveTo>
                    <a:pt x="5458" y="5973"/>
                  </a:moveTo>
                  <a:lnTo>
                    <a:pt x="5458" y="6981"/>
                  </a:lnTo>
                  <a:lnTo>
                    <a:pt x="4678" y="6981"/>
                  </a:lnTo>
                  <a:cubicBezTo>
                    <a:pt x="4605" y="6981"/>
                    <a:pt x="4539" y="7033"/>
                    <a:pt x="4531" y="7106"/>
                  </a:cubicBezTo>
                  <a:cubicBezTo>
                    <a:pt x="4521" y="7192"/>
                    <a:pt x="4588" y="7265"/>
                    <a:pt x="4673" y="7265"/>
                  </a:cubicBezTo>
                  <a:lnTo>
                    <a:pt x="5458" y="7265"/>
                  </a:lnTo>
                  <a:lnTo>
                    <a:pt x="5458" y="8578"/>
                  </a:lnTo>
                  <a:cubicBezTo>
                    <a:pt x="5458" y="9061"/>
                    <a:pt x="5066" y="9453"/>
                    <a:pt x="4583" y="9453"/>
                  </a:cubicBezTo>
                  <a:lnTo>
                    <a:pt x="3880" y="9453"/>
                  </a:lnTo>
                  <a:cubicBezTo>
                    <a:pt x="3397" y="9453"/>
                    <a:pt x="3005" y="9061"/>
                    <a:pt x="3005" y="8578"/>
                  </a:cubicBezTo>
                  <a:lnTo>
                    <a:pt x="3005" y="7265"/>
                  </a:lnTo>
                  <a:lnTo>
                    <a:pt x="4092" y="7265"/>
                  </a:lnTo>
                  <a:cubicBezTo>
                    <a:pt x="4165" y="7265"/>
                    <a:pt x="4231" y="7213"/>
                    <a:pt x="4239" y="7141"/>
                  </a:cubicBezTo>
                  <a:cubicBezTo>
                    <a:pt x="4249" y="7055"/>
                    <a:pt x="4183" y="6981"/>
                    <a:pt x="4097" y="6981"/>
                  </a:cubicBezTo>
                  <a:lnTo>
                    <a:pt x="3005" y="6981"/>
                  </a:lnTo>
                  <a:lnTo>
                    <a:pt x="3005" y="5973"/>
                  </a:lnTo>
                  <a:close/>
                  <a:moveTo>
                    <a:pt x="3735" y="1"/>
                  </a:moveTo>
                  <a:cubicBezTo>
                    <a:pt x="3593" y="1"/>
                    <a:pt x="3427" y="210"/>
                    <a:pt x="3427" y="210"/>
                  </a:cubicBezTo>
                  <a:lnTo>
                    <a:pt x="2142" y="210"/>
                  </a:lnTo>
                  <a:cubicBezTo>
                    <a:pt x="1981" y="210"/>
                    <a:pt x="1845" y="324"/>
                    <a:pt x="1812" y="476"/>
                  </a:cubicBezTo>
                  <a:lnTo>
                    <a:pt x="1752" y="476"/>
                  </a:lnTo>
                  <a:cubicBezTo>
                    <a:pt x="1205" y="476"/>
                    <a:pt x="761" y="924"/>
                    <a:pt x="761" y="1476"/>
                  </a:cubicBezTo>
                  <a:lnTo>
                    <a:pt x="761" y="3029"/>
                  </a:lnTo>
                  <a:cubicBezTo>
                    <a:pt x="761" y="3029"/>
                    <a:pt x="0" y="3477"/>
                    <a:pt x="0" y="3932"/>
                  </a:cubicBezTo>
                  <a:cubicBezTo>
                    <a:pt x="0" y="4436"/>
                    <a:pt x="407" y="4846"/>
                    <a:pt x="907" y="4846"/>
                  </a:cubicBezTo>
                  <a:cubicBezTo>
                    <a:pt x="1408" y="4846"/>
                    <a:pt x="1815" y="4436"/>
                    <a:pt x="1815" y="3932"/>
                  </a:cubicBezTo>
                  <a:cubicBezTo>
                    <a:pt x="1815" y="3477"/>
                    <a:pt x="1483" y="3098"/>
                    <a:pt x="1046" y="3029"/>
                  </a:cubicBezTo>
                  <a:lnTo>
                    <a:pt x="1046" y="1469"/>
                  </a:lnTo>
                  <a:cubicBezTo>
                    <a:pt x="1051" y="1090"/>
                    <a:pt x="1351" y="780"/>
                    <a:pt x="1724" y="780"/>
                  </a:cubicBezTo>
                  <a:cubicBezTo>
                    <a:pt x="1731" y="780"/>
                    <a:pt x="1738" y="780"/>
                    <a:pt x="1744" y="780"/>
                  </a:cubicBezTo>
                  <a:lnTo>
                    <a:pt x="1798" y="780"/>
                  </a:lnTo>
                  <a:cubicBezTo>
                    <a:pt x="1819" y="933"/>
                    <a:pt x="2128" y="1065"/>
                    <a:pt x="2128" y="1065"/>
                  </a:cubicBezTo>
                  <a:lnTo>
                    <a:pt x="3441" y="1065"/>
                  </a:lnTo>
                  <a:cubicBezTo>
                    <a:pt x="3492" y="1175"/>
                    <a:pt x="3601" y="1251"/>
                    <a:pt x="3728" y="1256"/>
                  </a:cubicBezTo>
                  <a:lnTo>
                    <a:pt x="3728" y="2214"/>
                  </a:lnTo>
                  <a:cubicBezTo>
                    <a:pt x="3159" y="2292"/>
                    <a:pt x="2720" y="2777"/>
                    <a:pt x="2720" y="3364"/>
                  </a:cubicBezTo>
                  <a:lnTo>
                    <a:pt x="2720" y="8576"/>
                  </a:lnTo>
                  <a:cubicBezTo>
                    <a:pt x="2720" y="9218"/>
                    <a:pt x="3240" y="9738"/>
                    <a:pt x="3881" y="9738"/>
                  </a:cubicBezTo>
                  <a:lnTo>
                    <a:pt x="4600" y="9738"/>
                  </a:lnTo>
                  <a:cubicBezTo>
                    <a:pt x="5243" y="9738"/>
                    <a:pt x="5762" y="9217"/>
                    <a:pt x="5762" y="8576"/>
                  </a:cubicBezTo>
                  <a:lnTo>
                    <a:pt x="5762" y="3358"/>
                  </a:lnTo>
                  <a:cubicBezTo>
                    <a:pt x="5762" y="2770"/>
                    <a:pt x="5323" y="2284"/>
                    <a:pt x="4754" y="2206"/>
                  </a:cubicBezTo>
                  <a:lnTo>
                    <a:pt x="4754" y="1808"/>
                  </a:lnTo>
                  <a:lnTo>
                    <a:pt x="5515" y="1808"/>
                  </a:lnTo>
                  <a:lnTo>
                    <a:pt x="5515" y="1856"/>
                  </a:lnTo>
                  <a:cubicBezTo>
                    <a:pt x="5515" y="1929"/>
                    <a:pt x="5568" y="1995"/>
                    <a:pt x="5641" y="2003"/>
                  </a:cubicBezTo>
                  <a:cubicBezTo>
                    <a:pt x="5647" y="2004"/>
                    <a:pt x="5653" y="2004"/>
                    <a:pt x="5658" y="2004"/>
                  </a:cubicBezTo>
                  <a:cubicBezTo>
                    <a:pt x="5737" y="2004"/>
                    <a:pt x="5800" y="1941"/>
                    <a:pt x="5800" y="1861"/>
                  </a:cubicBezTo>
                  <a:lnTo>
                    <a:pt x="5800" y="1808"/>
                  </a:lnTo>
                  <a:lnTo>
                    <a:pt x="5847" y="1808"/>
                  </a:lnTo>
                  <a:cubicBezTo>
                    <a:pt x="5920" y="1808"/>
                    <a:pt x="5985" y="1755"/>
                    <a:pt x="5995" y="1682"/>
                  </a:cubicBezTo>
                  <a:cubicBezTo>
                    <a:pt x="6005" y="1596"/>
                    <a:pt x="5937" y="1522"/>
                    <a:pt x="5853" y="1522"/>
                  </a:cubicBezTo>
                  <a:lnTo>
                    <a:pt x="5800" y="1522"/>
                  </a:lnTo>
                  <a:lnTo>
                    <a:pt x="5800" y="1473"/>
                  </a:lnTo>
                  <a:cubicBezTo>
                    <a:pt x="5800" y="1400"/>
                    <a:pt x="5748" y="1335"/>
                    <a:pt x="5676" y="1326"/>
                  </a:cubicBezTo>
                  <a:cubicBezTo>
                    <a:pt x="5670" y="1326"/>
                    <a:pt x="5664" y="1325"/>
                    <a:pt x="5658" y="1325"/>
                  </a:cubicBezTo>
                  <a:cubicBezTo>
                    <a:pt x="5579" y="1325"/>
                    <a:pt x="5515" y="1390"/>
                    <a:pt x="5515" y="1468"/>
                  </a:cubicBezTo>
                  <a:lnTo>
                    <a:pt x="5515" y="1522"/>
                  </a:lnTo>
                  <a:lnTo>
                    <a:pt x="4754" y="1522"/>
                  </a:lnTo>
                  <a:lnTo>
                    <a:pt x="4754" y="1251"/>
                  </a:lnTo>
                  <a:cubicBezTo>
                    <a:pt x="4754" y="1251"/>
                    <a:pt x="5065" y="1100"/>
                    <a:pt x="5077" y="923"/>
                  </a:cubicBezTo>
                  <a:lnTo>
                    <a:pt x="5077" y="329"/>
                  </a:lnTo>
                  <a:cubicBezTo>
                    <a:pt x="5065" y="148"/>
                    <a:pt x="4918" y="1"/>
                    <a:pt x="4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" name="Google Shape;1354;p63"/>
            <p:cNvSpPr/>
            <p:nvPr/>
          </p:nvSpPr>
          <p:spPr>
            <a:xfrm>
              <a:off x="3614075" y="4027775"/>
              <a:ext cx="20025" cy="7175"/>
            </a:xfrm>
            <a:custGeom>
              <a:avLst/>
              <a:gdLst/>
              <a:ahLst/>
              <a:cxnLst/>
              <a:rect l="l" t="t" r="r" b="b"/>
              <a:pathLst>
                <a:path w="801" h="287" extrusionOk="0">
                  <a:moveTo>
                    <a:pt x="157" y="1"/>
                  </a:moveTo>
                  <a:cubicBezTo>
                    <a:pt x="84" y="1"/>
                    <a:pt x="19" y="53"/>
                    <a:pt x="10" y="126"/>
                  </a:cubicBezTo>
                  <a:cubicBezTo>
                    <a:pt x="0" y="213"/>
                    <a:pt x="67" y="287"/>
                    <a:pt x="152" y="287"/>
                  </a:cubicBezTo>
                  <a:lnTo>
                    <a:pt x="643" y="287"/>
                  </a:lnTo>
                  <a:cubicBezTo>
                    <a:pt x="716" y="287"/>
                    <a:pt x="782" y="233"/>
                    <a:pt x="790" y="161"/>
                  </a:cubicBezTo>
                  <a:cubicBezTo>
                    <a:pt x="800" y="75"/>
                    <a:pt x="732" y="1"/>
                    <a:pt x="6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" name="Google Shape;1355;p63"/>
            <p:cNvSpPr/>
            <p:nvPr/>
          </p:nvSpPr>
          <p:spPr>
            <a:xfrm>
              <a:off x="3643075" y="4027775"/>
              <a:ext cx="20025" cy="7175"/>
            </a:xfrm>
            <a:custGeom>
              <a:avLst/>
              <a:gdLst/>
              <a:ahLst/>
              <a:cxnLst/>
              <a:rect l="l" t="t" r="r" b="b"/>
              <a:pathLst>
                <a:path w="801" h="287" extrusionOk="0">
                  <a:moveTo>
                    <a:pt x="157" y="1"/>
                  </a:moveTo>
                  <a:cubicBezTo>
                    <a:pt x="84" y="1"/>
                    <a:pt x="19" y="53"/>
                    <a:pt x="10" y="126"/>
                  </a:cubicBezTo>
                  <a:cubicBezTo>
                    <a:pt x="0" y="213"/>
                    <a:pt x="68" y="287"/>
                    <a:pt x="152" y="287"/>
                  </a:cubicBezTo>
                  <a:lnTo>
                    <a:pt x="648" y="287"/>
                  </a:lnTo>
                  <a:cubicBezTo>
                    <a:pt x="732" y="287"/>
                    <a:pt x="800" y="213"/>
                    <a:pt x="790" y="126"/>
                  </a:cubicBezTo>
                  <a:cubicBezTo>
                    <a:pt x="782" y="53"/>
                    <a:pt x="716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6" name="Google Shape;1356;p63"/>
          <p:cNvGrpSpPr/>
          <p:nvPr/>
        </p:nvGrpSpPr>
        <p:grpSpPr>
          <a:xfrm>
            <a:off x="3341396" y="4142970"/>
            <a:ext cx="198074" cy="257298"/>
            <a:chOff x="3047925" y="3869475"/>
            <a:chExt cx="187375" cy="243400"/>
          </a:xfrm>
        </p:grpSpPr>
        <p:sp>
          <p:nvSpPr>
            <p:cNvPr id="1357" name="Google Shape;1357;p63"/>
            <p:cNvSpPr/>
            <p:nvPr/>
          </p:nvSpPr>
          <p:spPr>
            <a:xfrm>
              <a:off x="3047925" y="3869475"/>
              <a:ext cx="105125" cy="125150"/>
            </a:xfrm>
            <a:custGeom>
              <a:avLst/>
              <a:gdLst/>
              <a:ahLst/>
              <a:cxnLst/>
              <a:rect l="l" t="t" r="r" b="b"/>
              <a:pathLst>
                <a:path w="4205" h="5006" extrusionOk="0">
                  <a:moveTo>
                    <a:pt x="3157" y="866"/>
                  </a:moveTo>
                  <a:cubicBezTo>
                    <a:pt x="3200" y="866"/>
                    <a:pt x="3234" y="901"/>
                    <a:pt x="3234" y="943"/>
                  </a:cubicBezTo>
                  <a:lnTo>
                    <a:pt x="3234" y="1132"/>
                  </a:lnTo>
                  <a:lnTo>
                    <a:pt x="952" y="1132"/>
                  </a:lnTo>
                  <a:lnTo>
                    <a:pt x="952" y="943"/>
                  </a:lnTo>
                  <a:cubicBezTo>
                    <a:pt x="952" y="901"/>
                    <a:pt x="987" y="866"/>
                    <a:pt x="1029" y="866"/>
                  </a:cubicBezTo>
                  <a:close/>
                  <a:moveTo>
                    <a:pt x="2103" y="1"/>
                  </a:moveTo>
                  <a:cubicBezTo>
                    <a:pt x="2024" y="1"/>
                    <a:pt x="1960" y="65"/>
                    <a:pt x="1960" y="144"/>
                  </a:cubicBezTo>
                  <a:lnTo>
                    <a:pt x="1960" y="581"/>
                  </a:lnTo>
                  <a:lnTo>
                    <a:pt x="1030" y="581"/>
                  </a:lnTo>
                  <a:cubicBezTo>
                    <a:pt x="829" y="581"/>
                    <a:pt x="667" y="743"/>
                    <a:pt x="667" y="943"/>
                  </a:cubicBezTo>
                  <a:lnTo>
                    <a:pt x="667" y="1132"/>
                  </a:lnTo>
                  <a:lnTo>
                    <a:pt x="640" y="1132"/>
                  </a:lnTo>
                  <a:cubicBezTo>
                    <a:pt x="287" y="1132"/>
                    <a:pt x="0" y="1418"/>
                    <a:pt x="0" y="1772"/>
                  </a:cubicBezTo>
                  <a:lnTo>
                    <a:pt x="0" y="3369"/>
                  </a:lnTo>
                  <a:cubicBezTo>
                    <a:pt x="0" y="3448"/>
                    <a:pt x="65" y="3512"/>
                    <a:pt x="143" y="3512"/>
                  </a:cubicBezTo>
                  <a:cubicBezTo>
                    <a:pt x="223" y="3512"/>
                    <a:pt x="286" y="3447"/>
                    <a:pt x="286" y="3369"/>
                  </a:cubicBezTo>
                  <a:lnTo>
                    <a:pt x="286" y="1771"/>
                  </a:lnTo>
                  <a:cubicBezTo>
                    <a:pt x="286" y="1575"/>
                    <a:pt x="445" y="1417"/>
                    <a:pt x="640" y="1417"/>
                  </a:cubicBezTo>
                  <a:lnTo>
                    <a:pt x="3770" y="1417"/>
                  </a:lnTo>
                  <a:cubicBezTo>
                    <a:pt x="3852" y="1417"/>
                    <a:pt x="3919" y="1484"/>
                    <a:pt x="3919" y="1567"/>
                  </a:cubicBezTo>
                  <a:lnTo>
                    <a:pt x="3919" y="4905"/>
                  </a:lnTo>
                  <a:cubicBezTo>
                    <a:pt x="3919" y="4923"/>
                    <a:pt x="3926" y="4939"/>
                    <a:pt x="3938" y="4952"/>
                  </a:cubicBezTo>
                  <a:cubicBezTo>
                    <a:pt x="3979" y="4989"/>
                    <a:pt x="4022" y="5005"/>
                    <a:pt x="4061" y="5005"/>
                  </a:cubicBezTo>
                  <a:cubicBezTo>
                    <a:pt x="4140" y="5005"/>
                    <a:pt x="4205" y="4941"/>
                    <a:pt x="4205" y="4862"/>
                  </a:cubicBezTo>
                  <a:lnTo>
                    <a:pt x="4205" y="1617"/>
                  </a:lnTo>
                  <a:cubicBezTo>
                    <a:pt x="4205" y="1349"/>
                    <a:pt x="3987" y="1132"/>
                    <a:pt x="3718" y="1132"/>
                  </a:cubicBezTo>
                  <a:lnTo>
                    <a:pt x="3538" y="1132"/>
                  </a:lnTo>
                  <a:lnTo>
                    <a:pt x="3538" y="856"/>
                  </a:lnTo>
                  <a:cubicBezTo>
                    <a:pt x="3538" y="704"/>
                    <a:pt x="3415" y="581"/>
                    <a:pt x="3263" y="581"/>
                  </a:cubicBezTo>
                  <a:lnTo>
                    <a:pt x="2245" y="581"/>
                  </a:lnTo>
                  <a:lnTo>
                    <a:pt x="2245" y="149"/>
                  </a:lnTo>
                  <a:cubicBezTo>
                    <a:pt x="2245" y="76"/>
                    <a:pt x="2193" y="11"/>
                    <a:pt x="2120" y="2"/>
                  </a:cubicBezTo>
                  <a:cubicBezTo>
                    <a:pt x="2114" y="1"/>
                    <a:pt x="2108" y="1"/>
                    <a:pt x="2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" name="Google Shape;1358;p63"/>
            <p:cNvSpPr/>
            <p:nvPr/>
          </p:nvSpPr>
          <p:spPr>
            <a:xfrm>
              <a:off x="3062675" y="3912500"/>
              <a:ext cx="75625" cy="104625"/>
            </a:xfrm>
            <a:custGeom>
              <a:avLst/>
              <a:gdLst/>
              <a:ahLst/>
              <a:cxnLst/>
              <a:rect l="l" t="t" r="r" b="b"/>
              <a:pathLst>
                <a:path w="3025" h="4185" extrusionOk="0">
                  <a:moveTo>
                    <a:pt x="2739" y="286"/>
                  </a:moveTo>
                  <a:lnTo>
                    <a:pt x="2739" y="1722"/>
                  </a:lnTo>
                  <a:lnTo>
                    <a:pt x="2704" y="1713"/>
                  </a:lnTo>
                  <a:cubicBezTo>
                    <a:pt x="2623" y="1692"/>
                    <a:pt x="2540" y="1681"/>
                    <a:pt x="2458" y="1681"/>
                  </a:cubicBezTo>
                  <a:cubicBezTo>
                    <a:pt x="2273" y="1681"/>
                    <a:pt x="2091" y="1733"/>
                    <a:pt x="1932" y="1834"/>
                  </a:cubicBezTo>
                  <a:lnTo>
                    <a:pt x="1906" y="1850"/>
                  </a:lnTo>
                  <a:cubicBezTo>
                    <a:pt x="1789" y="1926"/>
                    <a:pt x="1655" y="1964"/>
                    <a:pt x="1521" y="1964"/>
                  </a:cubicBezTo>
                  <a:cubicBezTo>
                    <a:pt x="1387" y="1964"/>
                    <a:pt x="1253" y="1926"/>
                    <a:pt x="1138" y="1847"/>
                  </a:cubicBezTo>
                  <a:cubicBezTo>
                    <a:pt x="975" y="1738"/>
                    <a:pt x="783" y="1680"/>
                    <a:pt x="589" y="1680"/>
                  </a:cubicBezTo>
                  <a:cubicBezTo>
                    <a:pt x="512" y="1680"/>
                    <a:pt x="433" y="1690"/>
                    <a:pt x="357" y="1709"/>
                  </a:cubicBezTo>
                  <a:lnTo>
                    <a:pt x="286" y="1725"/>
                  </a:lnTo>
                  <a:lnTo>
                    <a:pt x="286" y="286"/>
                  </a:lnTo>
                  <a:close/>
                  <a:moveTo>
                    <a:pt x="658" y="1933"/>
                  </a:moveTo>
                  <a:cubicBezTo>
                    <a:pt x="745" y="1933"/>
                    <a:pt x="831" y="1964"/>
                    <a:pt x="901" y="2020"/>
                  </a:cubicBezTo>
                  <a:cubicBezTo>
                    <a:pt x="1082" y="2169"/>
                    <a:pt x="1303" y="2244"/>
                    <a:pt x="1525" y="2244"/>
                  </a:cubicBezTo>
                  <a:cubicBezTo>
                    <a:pt x="1708" y="2244"/>
                    <a:pt x="1891" y="2193"/>
                    <a:pt x="2052" y="2090"/>
                  </a:cubicBezTo>
                  <a:lnTo>
                    <a:pt x="2203" y="1994"/>
                  </a:lnTo>
                  <a:cubicBezTo>
                    <a:pt x="2263" y="1956"/>
                    <a:pt x="2332" y="1936"/>
                    <a:pt x="2402" y="1936"/>
                  </a:cubicBezTo>
                  <a:cubicBezTo>
                    <a:pt x="2434" y="1936"/>
                    <a:pt x="2466" y="1940"/>
                    <a:pt x="2498" y="1948"/>
                  </a:cubicBezTo>
                  <a:lnTo>
                    <a:pt x="2739" y="2011"/>
                  </a:lnTo>
                  <a:lnTo>
                    <a:pt x="2739" y="3899"/>
                  </a:lnTo>
                  <a:lnTo>
                    <a:pt x="286" y="3899"/>
                  </a:lnTo>
                  <a:lnTo>
                    <a:pt x="286" y="2013"/>
                  </a:lnTo>
                  <a:lnTo>
                    <a:pt x="572" y="1943"/>
                  </a:lnTo>
                  <a:cubicBezTo>
                    <a:pt x="600" y="1936"/>
                    <a:pt x="629" y="1933"/>
                    <a:pt x="658" y="1933"/>
                  </a:cubicBezTo>
                  <a:close/>
                  <a:moveTo>
                    <a:pt x="254" y="0"/>
                  </a:moveTo>
                  <a:cubicBezTo>
                    <a:pt x="114" y="0"/>
                    <a:pt x="1" y="113"/>
                    <a:pt x="1" y="253"/>
                  </a:cubicBezTo>
                  <a:lnTo>
                    <a:pt x="1" y="3932"/>
                  </a:lnTo>
                  <a:cubicBezTo>
                    <a:pt x="1" y="4072"/>
                    <a:pt x="114" y="4185"/>
                    <a:pt x="254" y="4185"/>
                  </a:cubicBezTo>
                  <a:lnTo>
                    <a:pt x="2771" y="4185"/>
                  </a:lnTo>
                  <a:cubicBezTo>
                    <a:pt x="2911" y="4185"/>
                    <a:pt x="3024" y="4072"/>
                    <a:pt x="3024" y="3932"/>
                  </a:cubicBezTo>
                  <a:lnTo>
                    <a:pt x="3024" y="253"/>
                  </a:lnTo>
                  <a:cubicBezTo>
                    <a:pt x="3024" y="113"/>
                    <a:pt x="2911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63"/>
            <p:cNvSpPr/>
            <p:nvPr/>
          </p:nvSpPr>
          <p:spPr>
            <a:xfrm>
              <a:off x="3047925" y="3937725"/>
              <a:ext cx="187375" cy="175150"/>
            </a:xfrm>
            <a:custGeom>
              <a:avLst/>
              <a:gdLst/>
              <a:ahLst/>
              <a:cxnLst/>
              <a:rect l="l" t="t" r="r" b="b"/>
              <a:pathLst>
                <a:path w="7495" h="7006" extrusionOk="0">
                  <a:moveTo>
                    <a:pt x="2227" y="4354"/>
                  </a:moveTo>
                  <a:cubicBezTo>
                    <a:pt x="2290" y="4354"/>
                    <a:pt x="2340" y="4406"/>
                    <a:pt x="2340" y="4469"/>
                  </a:cubicBezTo>
                  <a:lnTo>
                    <a:pt x="2340" y="4773"/>
                  </a:lnTo>
                  <a:lnTo>
                    <a:pt x="1865" y="4773"/>
                  </a:lnTo>
                  <a:lnTo>
                    <a:pt x="1865" y="4469"/>
                  </a:lnTo>
                  <a:cubicBezTo>
                    <a:pt x="1865" y="4406"/>
                    <a:pt x="1916" y="4354"/>
                    <a:pt x="1979" y="4354"/>
                  </a:cubicBezTo>
                  <a:close/>
                  <a:moveTo>
                    <a:pt x="2340" y="5077"/>
                  </a:moveTo>
                  <a:lnTo>
                    <a:pt x="2340" y="5383"/>
                  </a:lnTo>
                  <a:cubicBezTo>
                    <a:pt x="2340" y="5446"/>
                    <a:pt x="2290" y="5496"/>
                    <a:pt x="2227" y="5496"/>
                  </a:cubicBezTo>
                  <a:lnTo>
                    <a:pt x="1976" y="5496"/>
                  </a:lnTo>
                  <a:cubicBezTo>
                    <a:pt x="1915" y="5496"/>
                    <a:pt x="1865" y="5446"/>
                    <a:pt x="1865" y="5384"/>
                  </a:cubicBezTo>
                  <a:lnTo>
                    <a:pt x="1865" y="5077"/>
                  </a:lnTo>
                  <a:close/>
                  <a:moveTo>
                    <a:pt x="6039" y="0"/>
                  </a:moveTo>
                  <a:cubicBezTo>
                    <a:pt x="5237" y="0"/>
                    <a:pt x="4584" y="653"/>
                    <a:pt x="4584" y="1455"/>
                  </a:cubicBezTo>
                  <a:lnTo>
                    <a:pt x="4584" y="2665"/>
                  </a:lnTo>
                  <a:lnTo>
                    <a:pt x="4584" y="3214"/>
                  </a:lnTo>
                  <a:lnTo>
                    <a:pt x="4584" y="5766"/>
                  </a:lnTo>
                  <a:cubicBezTo>
                    <a:pt x="4584" y="5990"/>
                    <a:pt x="4486" y="6204"/>
                    <a:pt x="4315" y="6348"/>
                  </a:cubicBezTo>
                  <a:cubicBezTo>
                    <a:pt x="4017" y="6597"/>
                    <a:pt x="3703" y="6703"/>
                    <a:pt x="3412" y="6703"/>
                  </a:cubicBezTo>
                  <a:cubicBezTo>
                    <a:pt x="2847" y="6703"/>
                    <a:pt x="2369" y="6301"/>
                    <a:pt x="2262" y="5763"/>
                  </a:cubicBezTo>
                  <a:cubicBezTo>
                    <a:pt x="2466" y="5745"/>
                    <a:pt x="2625" y="5574"/>
                    <a:pt x="2625" y="5367"/>
                  </a:cubicBezTo>
                  <a:lnTo>
                    <a:pt x="2625" y="5059"/>
                  </a:lnTo>
                  <a:lnTo>
                    <a:pt x="2721" y="5059"/>
                  </a:lnTo>
                  <a:cubicBezTo>
                    <a:pt x="2749" y="5059"/>
                    <a:pt x="2777" y="5047"/>
                    <a:pt x="2795" y="5024"/>
                  </a:cubicBezTo>
                  <a:cubicBezTo>
                    <a:pt x="2889" y="4906"/>
                    <a:pt x="2807" y="4773"/>
                    <a:pt x="2693" y="4773"/>
                  </a:cubicBezTo>
                  <a:lnTo>
                    <a:pt x="2625" y="4773"/>
                  </a:lnTo>
                  <a:lnTo>
                    <a:pt x="2625" y="4466"/>
                  </a:lnTo>
                  <a:cubicBezTo>
                    <a:pt x="2625" y="4252"/>
                    <a:pt x="2456" y="4077"/>
                    <a:pt x="2245" y="4069"/>
                  </a:cubicBezTo>
                  <a:lnTo>
                    <a:pt x="2245" y="3765"/>
                  </a:lnTo>
                  <a:lnTo>
                    <a:pt x="4054" y="3765"/>
                  </a:lnTo>
                  <a:cubicBezTo>
                    <a:pt x="4137" y="3765"/>
                    <a:pt x="4204" y="3698"/>
                    <a:pt x="4204" y="3616"/>
                  </a:cubicBezTo>
                  <a:lnTo>
                    <a:pt x="4204" y="2640"/>
                  </a:lnTo>
                  <a:cubicBezTo>
                    <a:pt x="4204" y="2631"/>
                    <a:pt x="4200" y="2623"/>
                    <a:pt x="4194" y="2615"/>
                  </a:cubicBezTo>
                  <a:cubicBezTo>
                    <a:pt x="4151" y="2570"/>
                    <a:pt x="4104" y="2552"/>
                    <a:pt x="4062" y="2552"/>
                  </a:cubicBezTo>
                  <a:cubicBezTo>
                    <a:pt x="3983" y="2552"/>
                    <a:pt x="3919" y="2616"/>
                    <a:pt x="3919" y="2695"/>
                  </a:cubicBezTo>
                  <a:lnTo>
                    <a:pt x="3919" y="3397"/>
                  </a:lnTo>
                  <a:cubicBezTo>
                    <a:pt x="3919" y="3443"/>
                    <a:pt x="3882" y="3480"/>
                    <a:pt x="3836" y="3480"/>
                  </a:cubicBezTo>
                  <a:lnTo>
                    <a:pt x="435" y="3480"/>
                  </a:lnTo>
                  <a:cubicBezTo>
                    <a:pt x="353" y="3480"/>
                    <a:pt x="286" y="3412"/>
                    <a:pt x="286" y="3330"/>
                  </a:cubicBezTo>
                  <a:lnTo>
                    <a:pt x="286" y="1159"/>
                  </a:lnTo>
                  <a:cubicBezTo>
                    <a:pt x="286" y="1142"/>
                    <a:pt x="279" y="1125"/>
                    <a:pt x="267" y="1114"/>
                  </a:cubicBezTo>
                  <a:cubicBezTo>
                    <a:pt x="226" y="1076"/>
                    <a:pt x="183" y="1060"/>
                    <a:pt x="143" y="1060"/>
                  </a:cubicBezTo>
                  <a:cubicBezTo>
                    <a:pt x="64" y="1060"/>
                    <a:pt x="0" y="1124"/>
                    <a:pt x="0" y="1202"/>
                  </a:cubicBezTo>
                  <a:lnTo>
                    <a:pt x="0" y="3126"/>
                  </a:lnTo>
                  <a:cubicBezTo>
                    <a:pt x="0" y="3479"/>
                    <a:pt x="287" y="3765"/>
                    <a:pt x="640" y="3765"/>
                  </a:cubicBezTo>
                  <a:lnTo>
                    <a:pt x="1960" y="3765"/>
                  </a:lnTo>
                  <a:lnTo>
                    <a:pt x="1960" y="4073"/>
                  </a:lnTo>
                  <a:cubicBezTo>
                    <a:pt x="1960" y="4073"/>
                    <a:pt x="1574" y="4257"/>
                    <a:pt x="1579" y="4472"/>
                  </a:cubicBezTo>
                  <a:lnTo>
                    <a:pt x="1579" y="4773"/>
                  </a:lnTo>
                  <a:lnTo>
                    <a:pt x="1507" y="4773"/>
                  </a:lnTo>
                  <a:cubicBezTo>
                    <a:pt x="1428" y="4780"/>
                    <a:pt x="1364" y="4844"/>
                    <a:pt x="1364" y="4923"/>
                  </a:cubicBezTo>
                  <a:cubicBezTo>
                    <a:pt x="1364" y="5002"/>
                    <a:pt x="1507" y="5077"/>
                    <a:pt x="1507" y="5077"/>
                  </a:cubicBezTo>
                  <a:lnTo>
                    <a:pt x="1579" y="5077"/>
                  </a:lnTo>
                  <a:lnTo>
                    <a:pt x="1579" y="5382"/>
                  </a:lnTo>
                  <a:cubicBezTo>
                    <a:pt x="1579" y="5602"/>
                    <a:pt x="1758" y="5781"/>
                    <a:pt x="1978" y="5781"/>
                  </a:cubicBezTo>
                  <a:lnTo>
                    <a:pt x="1976" y="5781"/>
                  </a:lnTo>
                  <a:cubicBezTo>
                    <a:pt x="2087" y="6478"/>
                    <a:pt x="2694" y="7006"/>
                    <a:pt x="3415" y="7006"/>
                  </a:cubicBezTo>
                  <a:cubicBezTo>
                    <a:pt x="3485" y="7006"/>
                    <a:pt x="3556" y="7001"/>
                    <a:pt x="3628" y="6990"/>
                  </a:cubicBezTo>
                  <a:cubicBezTo>
                    <a:pt x="4344" y="6886"/>
                    <a:pt x="4870" y="6258"/>
                    <a:pt x="4870" y="5534"/>
                  </a:cubicBezTo>
                  <a:lnTo>
                    <a:pt x="4870" y="3226"/>
                  </a:lnTo>
                  <a:lnTo>
                    <a:pt x="4870" y="2675"/>
                  </a:lnTo>
                  <a:lnTo>
                    <a:pt x="4870" y="1477"/>
                  </a:lnTo>
                  <a:cubicBezTo>
                    <a:pt x="4870" y="881"/>
                    <a:pt x="5312" y="368"/>
                    <a:pt x="5905" y="302"/>
                  </a:cubicBezTo>
                  <a:cubicBezTo>
                    <a:pt x="5950" y="297"/>
                    <a:pt x="5994" y="294"/>
                    <a:pt x="6038" y="294"/>
                  </a:cubicBezTo>
                  <a:cubicBezTo>
                    <a:pt x="6684" y="294"/>
                    <a:pt x="7209" y="817"/>
                    <a:pt x="7209" y="1462"/>
                  </a:cubicBezTo>
                  <a:lnTo>
                    <a:pt x="7209" y="3528"/>
                  </a:lnTo>
                  <a:cubicBezTo>
                    <a:pt x="7209" y="3601"/>
                    <a:pt x="7261" y="3666"/>
                    <a:pt x="7334" y="3675"/>
                  </a:cubicBezTo>
                  <a:cubicBezTo>
                    <a:pt x="7340" y="3675"/>
                    <a:pt x="7346" y="3676"/>
                    <a:pt x="7352" y="3676"/>
                  </a:cubicBezTo>
                  <a:cubicBezTo>
                    <a:pt x="7430" y="3676"/>
                    <a:pt x="7494" y="3612"/>
                    <a:pt x="7494" y="3534"/>
                  </a:cubicBezTo>
                  <a:lnTo>
                    <a:pt x="7494" y="1455"/>
                  </a:lnTo>
                  <a:cubicBezTo>
                    <a:pt x="7494" y="653"/>
                    <a:pt x="6841" y="0"/>
                    <a:pt x="6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63"/>
          <p:cNvGrpSpPr/>
          <p:nvPr/>
        </p:nvGrpSpPr>
        <p:grpSpPr>
          <a:xfrm>
            <a:off x="1843059" y="4142681"/>
            <a:ext cx="185997" cy="257351"/>
            <a:chOff x="2110775" y="3869450"/>
            <a:chExt cx="175950" cy="243450"/>
          </a:xfrm>
        </p:grpSpPr>
        <p:sp>
          <p:nvSpPr>
            <p:cNvPr id="1361" name="Google Shape;1361;p63"/>
            <p:cNvSpPr/>
            <p:nvPr/>
          </p:nvSpPr>
          <p:spPr>
            <a:xfrm>
              <a:off x="2110775" y="3869450"/>
              <a:ext cx="175950" cy="243450"/>
            </a:xfrm>
            <a:custGeom>
              <a:avLst/>
              <a:gdLst/>
              <a:ahLst/>
              <a:cxnLst/>
              <a:rect l="l" t="t" r="r" b="b"/>
              <a:pathLst>
                <a:path w="7038" h="9738" extrusionOk="0">
                  <a:moveTo>
                    <a:pt x="422" y="1"/>
                  </a:moveTo>
                  <a:cubicBezTo>
                    <a:pt x="189" y="1"/>
                    <a:pt x="1" y="189"/>
                    <a:pt x="1" y="421"/>
                  </a:cubicBezTo>
                  <a:lnTo>
                    <a:pt x="1" y="9317"/>
                  </a:lnTo>
                  <a:cubicBezTo>
                    <a:pt x="1" y="9550"/>
                    <a:pt x="189" y="9738"/>
                    <a:pt x="422" y="9738"/>
                  </a:cubicBezTo>
                  <a:lnTo>
                    <a:pt x="6617" y="9738"/>
                  </a:lnTo>
                  <a:cubicBezTo>
                    <a:pt x="6849" y="9738"/>
                    <a:pt x="7037" y="9550"/>
                    <a:pt x="7037" y="9317"/>
                  </a:cubicBezTo>
                  <a:lnTo>
                    <a:pt x="7037" y="421"/>
                  </a:lnTo>
                  <a:cubicBezTo>
                    <a:pt x="7037" y="189"/>
                    <a:pt x="6849" y="1"/>
                    <a:pt x="6617" y="1"/>
                  </a:cubicBezTo>
                  <a:lnTo>
                    <a:pt x="1968" y="1"/>
                  </a:lnTo>
                  <a:cubicBezTo>
                    <a:pt x="1895" y="1"/>
                    <a:pt x="1829" y="53"/>
                    <a:pt x="1821" y="125"/>
                  </a:cubicBezTo>
                  <a:cubicBezTo>
                    <a:pt x="1811" y="213"/>
                    <a:pt x="1878" y="286"/>
                    <a:pt x="1963" y="286"/>
                  </a:cubicBezTo>
                  <a:lnTo>
                    <a:pt x="6617" y="286"/>
                  </a:lnTo>
                  <a:cubicBezTo>
                    <a:pt x="6692" y="286"/>
                    <a:pt x="6752" y="346"/>
                    <a:pt x="6752" y="421"/>
                  </a:cubicBezTo>
                  <a:lnTo>
                    <a:pt x="6752" y="9318"/>
                  </a:lnTo>
                  <a:cubicBezTo>
                    <a:pt x="6752" y="9392"/>
                    <a:pt x="6692" y="9453"/>
                    <a:pt x="6617" y="9453"/>
                  </a:cubicBezTo>
                  <a:lnTo>
                    <a:pt x="422" y="9453"/>
                  </a:lnTo>
                  <a:cubicBezTo>
                    <a:pt x="346" y="9453"/>
                    <a:pt x="286" y="9392"/>
                    <a:pt x="286" y="9318"/>
                  </a:cubicBezTo>
                  <a:lnTo>
                    <a:pt x="286" y="421"/>
                  </a:lnTo>
                  <a:cubicBezTo>
                    <a:pt x="286" y="346"/>
                    <a:pt x="346" y="286"/>
                    <a:pt x="422" y="286"/>
                  </a:cubicBezTo>
                  <a:lnTo>
                    <a:pt x="1386" y="286"/>
                  </a:lnTo>
                  <a:cubicBezTo>
                    <a:pt x="1459" y="286"/>
                    <a:pt x="1525" y="233"/>
                    <a:pt x="1533" y="161"/>
                  </a:cubicBezTo>
                  <a:cubicBezTo>
                    <a:pt x="1545" y="75"/>
                    <a:pt x="1477" y="1"/>
                    <a:pt x="1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63"/>
            <p:cNvSpPr/>
            <p:nvPr/>
          </p:nvSpPr>
          <p:spPr>
            <a:xfrm>
              <a:off x="2128375" y="3887050"/>
              <a:ext cx="140750" cy="207800"/>
            </a:xfrm>
            <a:custGeom>
              <a:avLst/>
              <a:gdLst/>
              <a:ahLst/>
              <a:cxnLst/>
              <a:rect l="l" t="t" r="r" b="b"/>
              <a:pathLst>
                <a:path w="5630" h="8312" extrusionOk="0">
                  <a:moveTo>
                    <a:pt x="4046" y="285"/>
                  </a:moveTo>
                  <a:cubicBezTo>
                    <a:pt x="4070" y="285"/>
                    <a:pt x="4089" y="305"/>
                    <a:pt x="4089" y="329"/>
                  </a:cubicBezTo>
                  <a:lnTo>
                    <a:pt x="4089" y="1021"/>
                  </a:lnTo>
                  <a:cubicBezTo>
                    <a:pt x="4089" y="1046"/>
                    <a:pt x="4070" y="1066"/>
                    <a:pt x="4046" y="1066"/>
                  </a:cubicBezTo>
                  <a:lnTo>
                    <a:pt x="1604" y="1066"/>
                  </a:lnTo>
                  <a:cubicBezTo>
                    <a:pt x="1580" y="1066"/>
                    <a:pt x="1560" y="1046"/>
                    <a:pt x="1560" y="1021"/>
                  </a:cubicBezTo>
                  <a:lnTo>
                    <a:pt x="1560" y="329"/>
                  </a:lnTo>
                  <a:cubicBezTo>
                    <a:pt x="1560" y="305"/>
                    <a:pt x="1580" y="285"/>
                    <a:pt x="1604" y="285"/>
                  </a:cubicBezTo>
                  <a:close/>
                  <a:moveTo>
                    <a:pt x="1604" y="0"/>
                  </a:moveTo>
                  <a:cubicBezTo>
                    <a:pt x="1422" y="0"/>
                    <a:pt x="1275" y="147"/>
                    <a:pt x="1275" y="329"/>
                  </a:cubicBezTo>
                  <a:lnTo>
                    <a:pt x="1275" y="533"/>
                  </a:lnTo>
                  <a:lnTo>
                    <a:pt x="315" y="533"/>
                  </a:lnTo>
                  <a:cubicBezTo>
                    <a:pt x="141" y="533"/>
                    <a:pt x="0" y="674"/>
                    <a:pt x="0" y="847"/>
                  </a:cubicBezTo>
                  <a:lnTo>
                    <a:pt x="0" y="8162"/>
                  </a:lnTo>
                  <a:cubicBezTo>
                    <a:pt x="0" y="8245"/>
                    <a:pt x="67" y="8312"/>
                    <a:pt x="150" y="8312"/>
                  </a:cubicBezTo>
                  <a:lnTo>
                    <a:pt x="1674" y="8312"/>
                  </a:lnTo>
                  <a:cubicBezTo>
                    <a:pt x="1693" y="8312"/>
                    <a:pt x="1713" y="8304"/>
                    <a:pt x="1726" y="8289"/>
                  </a:cubicBezTo>
                  <a:cubicBezTo>
                    <a:pt x="1836" y="8168"/>
                    <a:pt x="1752" y="8026"/>
                    <a:pt x="1634" y="8026"/>
                  </a:cubicBezTo>
                  <a:lnTo>
                    <a:pt x="300" y="8026"/>
                  </a:lnTo>
                  <a:cubicBezTo>
                    <a:pt x="291" y="8026"/>
                    <a:pt x="285" y="8020"/>
                    <a:pt x="285" y="8013"/>
                  </a:cubicBezTo>
                  <a:lnTo>
                    <a:pt x="285" y="841"/>
                  </a:lnTo>
                  <a:cubicBezTo>
                    <a:pt x="285" y="828"/>
                    <a:pt x="297" y="818"/>
                    <a:pt x="309" y="818"/>
                  </a:cubicBezTo>
                  <a:lnTo>
                    <a:pt x="1275" y="818"/>
                  </a:lnTo>
                  <a:lnTo>
                    <a:pt x="1275" y="1084"/>
                  </a:lnTo>
                  <a:cubicBezTo>
                    <a:pt x="1275" y="1231"/>
                    <a:pt x="1394" y="1351"/>
                    <a:pt x="1541" y="1351"/>
                  </a:cubicBezTo>
                  <a:lnTo>
                    <a:pt x="4045" y="1351"/>
                  </a:lnTo>
                  <a:cubicBezTo>
                    <a:pt x="4227" y="1351"/>
                    <a:pt x="4374" y="1203"/>
                    <a:pt x="4374" y="1021"/>
                  </a:cubicBezTo>
                  <a:lnTo>
                    <a:pt x="4374" y="818"/>
                  </a:lnTo>
                  <a:lnTo>
                    <a:pt x="5316" y="818"/>
                  </a:lnTo>
                  <a:cubicBezTo>
                    <a:pt x="5332" y="818"/>
                    <a:pt x="5344" y="831"/>
                    <a:pt x="5344" y="847"/>
                  </a:cubicBezTo>
                  <a:lnTo>
                    <a:pt x="5344" y="8013"/>
                  </a:lnTo>
                  <a:cubicBezTo>
                    <a:pt x="5344" y="8020"/>
                    <a:pt x="5338" y="8026"/>
                    <a:pt x="5331" y="8026"/>
                  </a:cubicBezTo>
                  <a:lnTo>
                    <a:pt x="2166" y="8026"/>
                  </a:lnTo>
                  <a:cubicBezTo>
                    <a:pt x="2147" y="8026"/>
                    <a:pt x="2128" y="8034"/>
                    <a:pt x="2115" y="8049"/>
                  </a:cubicBezTo>
                  <a:cubicBezTo>
                    <a:pt x="2004" y="8170"/>
                    <a:pt x="2088" y="8312"/>
                    <a:pt x="2205" y="8312"/>
                  </a:cubicBezTo>
                  <a:lnTo>
                    <a:pt x="5480" y="8312"/>
                  </a:lnTo>
                  <a:cubicBezTo>
                    <a:pt x="5563" y="8312"/>
                    <a:pt x="5630" y="8245"/>
                    <a:pt x="5630" y="8162"/>
                  </a:cubicBezTo>
                  <a:lnTo>
                    <a:pt x="5630" y="787"/>
                  </a:lnTo>
                  <a:cubicBezTo>
                    <a:pt x="5630" y="646"/>
                    <a:pt x="5516" y="533"/>
                    <a:pt x="5376" y="533"/>
                  </a:cubicBezTo>
                  <a:lnTo>
                    <a:pt x="4374" y="533"/>
                  </a:lnTo>
                  <a:lnTo>
                    <a:pt x="4374" y="267"/>
                  </a:lnTo>
                  <a:cubicBezTo>
                    <a:pt x="4375" y="119"/>
                    <a:pt x="4256" y="0"/>
                    <a:pt x="4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" name="Google Shape;1363;p63"/>
            <p:cNvSpPr/>
            <p:nvPr/>
          </p:nvSpPr>
          <p:spPr>
            <a:xfrm>
              <a:off x="2154950" y="3936975"/>
              <a:ext cx="32325" cy="7150"/>
            </a:xfrm>
            <a:custGeom>
              <a:avLst/>
              <a:gdLst/>
              <a:ahLst/>
              <a:cxnLst/>
              <a:rect l="l" t="t" r="r" b="b"/>
              <a:pathLst>
                <a:path w="1293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1" y="212"/>
                    <a:pt x="69" y="285"/>
                    <a:pt x="153" y="285"/>
                  </a:cubicBezTo>
                  <a:lnTo>
                    <a:pt x="1135" y="285"/>
                  </a:lnTo>
                  <a:cubicBezTo>
                    <a:pt x="1208" y="285"/>
                    <a:pt x="1273" y="233"/>
                    <a:pt x="1282" y="161"/>
                  </a:cubicBezTo>
                  <a:cubicBezTo>
                    <a:pt x="1292" y="74"/>
                    <a:pt x="1226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" name="Google Shape;1364;p63"/>
            <p:cNvSpPr/>
            <p:nvPr/>
          </p:nvSpPr>
          <p:spPr>
            <a:xfrm>
              <a:off x="2154950" y="3954100"/>
              <a:ext cx="87525" cy="7150"/>
            </a:xfrm>
            <a:custGeom>
              <a:avLst/>
              <a:gdLst/>
              <a:ahLst/>
              <a:cxnLst/>
              <a:rect l="l" t="t" r="r" b="b"/>
              <a:pathLst>
                <a:path w="3501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1" y="211"/>
                    <a:pt x="69" y="285"/>
                    <a:pt x="153" y="285"/>
                  </a:cubicBezTo>
                  <a:lnTo>
                    <a:pt x="3342" y="285"/>
                  </a:lnTo>
                  <a:cubicBezTo>
                    <a:pt x="3415" y="285"/>
                    <a:pt x="3481" y="233"/>
                    <a:pt x="3489" y="161"/>
                  </a:cubicBezTo>
                  <a:cubicBezTo>
                    <a:pt x="3500" y="73"/>
                    <a:pt x="3433" y="0"/>
                    <a:pt x="3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63"/>
            <p:cNvSpPr/>
            <p:nvPr/>
          </p:nvSpPr>
          <p:spPr>
            <a:xfrm>
              <a:off x="2154950" y="3971675"/>
              <a:ext cx="87525" cy="7150"/>
            </a:xfrm>
            <a:custGeom>
              <a:avLst/>
              <a:gdLst/>
              <a:ahLst/>
              <a:cxnLst/>
              <a:rect l="l" t="t" r="r" b="b"/>
              <a:pathLst>
                <a:path w="3501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1" y="213"/>
                    <a:pt x="69" y="286"/>
                    <a:pt x="153" y="286"/>
                  </a:cubicBezTo>
                  <a:lnTo>
                    <a:pt x="3342" y="286"/>
                  </a:lnTo>
                  <a:cubicBezTo>
                    <a:pt x="3415" y="286"/>
                    <a:pt x="3481" y="233"/>
                    <a:pt x="3489" y="161"/>
                  </a:cubicBezTo>
                  <a:cubicBezTo>
                    <a:pt x="3500" y="75"/>
                    <a:pt x="3433" y="1"/>
                    <a:pt x="3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" name="Google Shape;1366;p63"/>
            <p:cNvSpPr/>
            <p:nvPr/>
          </p:nvSpPr>
          <p:spPr>
            <a:xfrm>
              <a:off x="2154950" y="3989750"/>
              <a:ext cx="87525" cy="7150"/>
            </a:xfrm>
            <a:custGeom>
              <a:avLst/>
              <a:gdLst/>
              <a:ahLst/>
              <a:cxnLst/>
              <a:rect l="l" t="t" r="r" b="b"/>
              <a:pathLst>
                <a:path w="3501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1" y="212"/>
                    <a:pt x="69" y="286"/>
                    <a:pt x="153" y="286"/>
                  </a:cubicBezTo>
                  <a:lnTo>
                    <a:pt x="3342" y="286"/>
                  </a:lnTo>
                  <a:cubicBezTo>
                    <a:pt x="3415" y="286"/>
                    <a:pt x="3481" y="233"/>
                    <a:pt x="3489" y="161"/>
                  </a:cubicBezTo>
                  <a:cubicBezTo>
                    <a:pt x="3500" y="74"/>
                    <a:pt x="3433" y="1"/>
                    <a:pt x="3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" name="Google Shape;1367;p63"/>
            <p:cNvSpPr/>
            <p:nvPr/>
          </p:nvSpPr>
          <p:spPr>
            <a:xfrm>
              <a:off x="2155000" y="4010650"/>
              <a:ext cx="87025" cy="59475"/>
            </a:xfrm>
            <a:custGeom>
              <a:avLst/>
              <a:gdLst/>
              <a:ahLst/>
              <a:cxnLst/>
              <a:rect l="l" t="t" r="r" b="b"/>
              <a:pathLst>
                <a:path w="3481" h="2379" extrusionOk="0">
                  <a:moveTo>
                    <a:pt x="3196" y="287"/>
                  </a:moveTo>
                  <a:lnTo>
                    <a:pt x="3196" y="990"/>
                  </a:lnTo>
                  <a:lnTo>
                    <a:pt x="2894" y="990"/>
                  </a:lnTo>
                  <a:cubicBezTo>
                    <a:pt x="2846" y="990"/>
                    <a:pt x="2802" y="1014"/>
                    <a:pt x="2775" y="1054"/>
                  </a:cubicBezTo>
                  <a:lnTo>
                    <a:pt x="2602" y="1316"/>
                  </a:lnTo>
                  <a:lnTo>
                    <a:pt x="2312" y="711"/>
                  </a:lnTo>
                  <a:cubicBezTo>
                    <a:pt x="2289" y="664"/>
                    <a:pt x="2243" y="633"/>
                    <a:pt x="2190" y="631"/>
                  </a:cubicBezTo>
                  <a:cubicBezTo>
                    <a:pt x="2188" y="631"/>
                    <a:pt x="2186" y="631"/>
                    <a:pt x="2185" y="631"/>
                  </a:cubicBezTo>
                  <a:cubicBezTo>
                    <a:pt x="2134" y="631"/>
                    <a:pt x="2087" y="658"/>
                    <a:pt x="2062" y="701"/>
                  </a:cubicBezTo>
                  <a:lnTo>
                    <a:pt x="1804" y="1142"/>
                  </a:lnTo>
                  <a:lnTo>
                    <a:pt x="1626" y="1142"/>
                  </a:lnTo>
                  <a:cubicBezTo>
                    <a:pt x="1578" y="1142"/>
                    <a:pt x="1533" y="1166"/>
                    <a:pt x="1507" y="1206"/>
                  </a:cubicBezTo>
                  <a:lnTo>
                    <a:pt x="1370" y="1414"/>
                  </a:lnTo>
                  <a:lnTo>
                    <a:pt x="1000" y="635"/>
                  </a:lnTo>
                  <a:cubicBezTo>
                    <a:pt x="993" y="620"/>
                    <a:pt x="984" y="606"/>
                    <a:pt x="972" y="593"/>
                  </a:cubicBezTo>
                  <a:cubicBezTo>
                    <a:pt x="941" y="563"/>
                    <a:pt x="905" y="549"/>
                    <a:pt x="870" y="549"/>
                  </a:cubicBezTo>
                  <a:cubicBezTo>
                    <a:pt x="818" y="549"/>
                    <a:pt x="768" y="580"/>
                    <a:pt x="744" y="627"/>
                  </a:cubicBezTo>
                  <a:lnTo>
                    <a:pt x="559" y="990"/>
                  </a:lnTo>
                  <a:lnTo>
                    <a:pt x="286" y="990"/>
                  </a:lnTo>
                  <a:lnTo>
                    <a:pt x="286" y="287"/>
                  </a:lnTo>
                  <a:close/>
                  <a:moveTo>
                    <a:pt x="841" y="1015"/>
                  </a:moveTo>
                  <a:lnTo>
                    <a:pt x="1196" y="1763"/>
                  </a:lnTo>
                  <a:cubicBezTo>
                    <a:pt x="1218" y="1810"/>
                    <a:pt x="1263" y="1841"/>
                    <a:pt x="1314" y="1844"/>
                  </a:cubicBezTo>
                  <a:cubicBezTo>
                    <a:pt x="1317" y="1844"/>
                    <a:pt x="1320" y="1845"/>
                    <a:pt x="1324" y="1845"/>
                  </a:cubicBezTo>
                  <a:cubicBezTo>
                    <a:pt x="1372" y="1845"/>
                    <a:pt x="1416" y="1821"/>
                    <a:pt x="1442" y="1781"/>
                  </a:cubicBezTo>
                  <a:lnTo>
                    <a:pt x="1676" y="1428"/>
                  </a:lnTo>
                  <a:lnTo>
                    <a:pt x="1885" y="1428"/>
                  </a:lnTo>
                  <a:cubicBezTo>
                    <a:pt x="1936" y="1428"/>
                    <a:pt x="1983" y="1400"/>
                    <a:pt x="2008" y="1357"/>
                  </a:cubicBezTo>
                  <a:lnTo>
                    <a:pt x="2173" y="1077"/>
                  </a:lnTo>
                  <a:lnTo>
                    <a:pt x="2454" y="1661"/>
                  </a:lnTo>
                  <a:cubicBezTo>
                    <a:pt x="2469" y="1694"/>
                    <a:pt x="2496" y="1721"/>
                    <a:pt x="2530" y="1735"/>
                  </a:cubicBezTo>
                  <a:cubicBezTo>
                    <a:pt x="2548" y="1742"/>
                    <a:pt x="2566" y="1746"/>
                    <a:pt x="2584" y="1746"/>
                  </a:cubicBezTo>
                  <a:cubicBezTo>
                    <a:pt x="2630" y="1746"/>
                    <a:pt x="2674" y="1722"/>
                    <a:pt x="2700" y="1682"/>
                  </a:cubicBezTo>
                  <a:lnTo>
                    <a:pt x="2971" y="1276"/>
                  </a:lnTo>
                  <a:lnTo>
                    <a:pt x="3196" y="1276"/>
                  </a:lnTo>
                  <a:lnTo>
                    <a:pt x="3196" y="2094"/>
                  </a:lnTo>
                  <a:lnTo>
                    <a:pt x="286" y="2094"/>
                  </a:lnTo>
                  <a:lnTo>
                    <a:pt x="286" y="1276"/>
                  </a:lnTo>
                  <a:lnTo>
                    <a:pt x="621" y="1276"/>
                  </a:lnTo>
                  <a:cubicBezTo>
                    <a:pt x="675" y="1276"/>
                    <a:pt x="724" y="1245"/>
                    <a:pt x="748" y="1198"/>
                  </a:cubicBezTo>
                  <a:lnTo>
                    <a:pt x="841" y="1015"/>
                  </a:lnTo>
                  <a:close/>
                  <a:moveTo>
                    <a:pt x="259" y="1"/>
                  </a:moveTo>
                  <a:cubicBezTo>
                    <a:pt x="116" y="1"/>
                    <a:pt x="1" y="117"/>
                    <a:pt x="1" y="260"/>
                  </a:cubicBezTo>
                  <a:lnTo>
                    <a:pt x="1" y="2120"/>
                  </a:lnTo>
                  <a:cubicBezTo>
                    <a:pt x="1" y="2263"/>
                    <a:pt x="116" y="2378"/>
                    <a:pt x="259" y="2378"/>
                  </a:cubicBezTo>
                  <a:lnTo>
                    <a:pt x="3223" y="2378"/>
                  </a:lnTo>
                  <a:cubicBezTo>
                    <a:pt x="3365" y="2378"/>
                    <a:pt x="3481" y="2262"/>
                    <a:pt x="3481" y="2120"/>
                  </a:cubicBezTo>
                  <a:lnTo>
                    <a:pt x="3481" y="260"/>
                  </a:lnTo>
                  <a:cubicBezTo>
                    <a:pt x="3481" y="117"/>
                    <a:pt x="3365" y="1"/>
                    <a:pt x="3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68" name="Google Shape;1368;p63"/>
          <p:cNvSpPr/>
          <p:nvPr/>
        </p:nvSpPr>
        <p:spPr>
          <a:xfrm>
            <a:off x="1048676" y="4142717"/>
            <a:ext cx="253387" cy="257827"/>
          </a:xfrm>
          <a:custGeom>
            <a:avLst/>
            <a:gdLst/>
            <a:ahLst/>
            <a:cxnLst/>
            <a:rect l="l" t="t" r="r" b="b"/>
            <a:pathLst>
              <a:path w="9588" h="9756" extrusionOk="0">
                <a:moveTo>
                  <a:pt x="3349" y="1663"/>
                </a:moveTo>
                <a:cubicBezTo>
                  <a:pt x="3714" y="1663"/>
                  <a:pt x="4075" y="1788"/>
                  <a:pt x="4365" y="2022"/>
                </a:cubicBezTo>
                <a:cubicBezTo>
                  <a:pt x="4377" y="2032"/>
                  <a:pt x="4388" y="2039"/>
                  <a:pt x="4400" y="2044"/>
                </a:cubicBezTo>
                <a:lnTo>
                  <a:pt x="4400" y="3478"/>
                </a:lnTo>
                <a:lnTo>
                  <a:pt x="4041" y="3478"/>
                </a:lnTo>
                <a:cubicBezTo>
                  <a:pt x="4041" y="3468"/>
                  <a:pt x="4042" y="3458"/>
                  <a:pt x="4041" y="3448"/>
                </a:cubicBezTo>
                <a:cubicBezTo>
                  <a:pt x="4038" y="3157"/>
                  <a:pt x="3777" y="2953"/>
                  <a:pt x="3533" y="2910"/>
                </a:cubicBezTo>
                <a:cubicBezTo>
                  <a:pt x="3485" y="2901"/>
                  <a:pt x="3437" y="2897"/>
                  <a:pt x="3389" y="2897"/>
                </a:cubicBezTo>
                <a:cubicBezTo>
                  <a:pt x="3241" y="2897"/>
                  <a:pt x="3099" y="2935"/>
                  <a:pt x="2969" y="2981"/>
                </a:cubicBezTo>
                <a:cubicBezTo>
                  <a:pt x="2869" y="2945"/>
                  <a:pt x="2765" y="2926"/>
                  <a:pt x="2658" y="2926"/>
                </a:cubicBezTo>
                <a:lnTo>
                  <a:pt x="2274" y="2926"/>
                </a:lnTo>
                <a:cubicBezTo>
                  <a:pt x="2107" y="2926"/>
                  <a:pt x="1947" y="2858"/>
                  <a:pt x="1829" y="2740"/>
                </a:cubicBezTo>
                <a:cubicBezTo>
                  <a:pt x="1654" y="2566"/>
                  <a:pt x="1423" y="2470"/>
                  <a:pt x="1176" y="2470"/>
                </a:cubicBezTo>
                <a:lnTo>
                  <a:pt x="981" y="2470"/>
                </a:lnTo>
                <a:cubicBezTo>
                  <a:pt x="813" y="2470"/>
                  <a:pt x="655" y="2405"/>
                  <a:pt x="535" y="2286"/>
                </a:cubicBezTo>
                <a:lnTo>
                  <a:pt x="335" y="2084"/>
                </a:lnTo>
                <a:cubicBezTo>
                  <a:pt x="331" y="2081"/>
                  <a:pt x="320" y="2070"/>
                  <a:pt x="328" y="2051"/>
                </a:cubicBezTo>
                <a:cubicBezTo>
                  <a:pt x="336" y="2033"/>
                  <a:pt x="350" y="2033"/>
                  <a:pt x="355" y="2033"/>
                </a:cubicBezTo>
                <a:lnTo>
                  <a:pt x="610" y="2033"/>
                </a:lnTo>
                <a:cubicBezTo>
                  <a:pt x="1391" y="2033"/>
                  <a:pt x="2170" y="1928"/>
                  <a:pt x="2922" y="1721"/>
                </a:cubicBezTo>
                <a:cubicBezTo>
                  <a:pt x="3063" y="1682"/>
                  <a:pt x="3206" y="1663"/>
                  <a:pt x="3349" y="1663"/>
                </a:cubicBezTo>
                <a:close/>
                <a:moveTo>
                  <a:pt x="4400" y="3763"/>
                </a:moveTo>
                <a:lnTo>
                  <a:pt x="4400" y="4740"/>
                </a:lnTo>
                <a:cubicBezTo>
                  <a:pt x="3924" y="4589"/>
                  <a:pt x="3446" y="4430"/>
                  <a:pt x="2976" y="4264"/>
                </a:cubicBezTo>
                <a:cubicBezTo>
                  <a:pt x="2907" y="4240"/>
                  <a:pt x="2828" y="4212"/>
                  <a:pt x="2785" y="4166"/>
                </a:cubicBezTo>
                <a:cubicBezTo>
                  <a:pt x="2748" y="4127"/>
                  <a:pt x="2748" y="4066"/>
                  <a:pt x="2760" y="4022"/>
                </a:cubicBezTo>
                <a:cubicBezTo>
                  <a:pt x="2772" y="3977"/>
                  <a:pt x="2803" y="3925"/>
                  <a:pt x="2854" y="3910"/>
                </a:cubicBezTo>
                <a:cubicBezTo>
                  <a:pt x="2872" y="3904"/>
                  <a:pt x="2891" y="3902"/>
                  <a:pt x="2911" y="3902"/>
                </a:cubicBezTo>
                <a:cubicBezTo>
                  <a:pt x="2970" y="3902"/>
                  <a:pt x="3037" y="3922"/>
                  <a:pt x="3113" y="3944"/>
                </a:cubicBezTo>
                <a:cubicBezTo>
                  <a:pt x="3162" y="3959"/>
                  <a:pt x="3213" y="3974"/>
                  <a:pt x="3267" y="3985"/>
                </a:cubicBezTo>
                <a:cubicBezTo>
                  <a:pt x="3320" y="3995"/>
                  <a:pt x="3373" y="4000"/>
                  <a:pt x="3425" y="4000"/>
                </a:cubicBezTo>
                <a:cubicBezTo>
                  <a:pt x="3549" y="4000"/>
                  <a:pt x="3667" y="3970"/>
                  <a:pt x="3767" y="3911"/>
                </a:cubicBezTo>
                <a:cubicBezTo>
                  <a:pt x="3832" y="3873"/>
                  <a:pt x="3888" y="3821"/>
                  <a:pt x="3932" y="3763"/>
                </a:cubicBezTo>
                <a:close/>
                <a:moveTo>
                  <a:pt x="5666" y="3763"/>
                </a:moveTo>
                <a:cubicBezTo>
                  <a:pt x="5723" y="3841"/>
                  <a:pt x="5800" y="3906"/>
                  <a:pt x="5892" y="3949"/>
                </a:cubicBezTo>
                <a:cubicBezTo>
                  <a:pt x="5983" y="3991"/>
                  <a:pt x="6085" y="4012"/>
                  <a:pt x="6192" y="4012"/>
                </a:cubicBezTo>
                <a:cubicBezTo>
                  <a:pt x="6278" y="4012"/>
                  <a:pt x="6367" y="3998"/>
                  <a:pt x="6456" y="3970"/>
                </a:cubicBezTo>
                <a:cubicBezTo>
                  <a:pt x="6484" y="3962"/>
                  <a:pt x="6509" y="3953"/>
                  <a:pt x="6535" y="3943"/>
                </a:cubicBezTo>
                <a:cubicBezTo>
                  <a:pt x="6595" y="3922"/>
                  <a:pt x="6651" y="3902"/>
                  <a:pt x="6699" y="3902"/>
                </a:cubicBezTo>
                <a:cubicBezTo>
                  <a:pt x="6704" y="3902"/>
                  <a:pt x="6708" y="3902"/>
                  <a:pt x="6712" y="3902"/>
                </a:cubicBezTo>
                <a:cubicBezTo>
                  <a:pt x="6772" y="3906"/>
                  <a:pt x="6831" y="3958"/>
                  <a:pt x="6848" y="4019"/>
                </a:cubicBezTo>
                <a:cubicBezTo>
                  <a:pt x="6864" y="4081"/>
                  <a:pt x="6839" y="4158"/>
                  <a:pt x="6786" y="4202"/>
                </a:cubicBezTo>
                <a:cubicBezTo>
                  <a:pt x="6742" y="4238"/>
                  <a:pt x="6674" y="4260"/>
                  <a:pt x="6608" y="4282"/>
                </a:cubicBezTo>
                <a:lnTo>
                  <a:pt x="5218" y="4742"/>
                </a:lnTo>
                <a:lnTo>
                  <a:pt x="5218" y="3763"/>
                </a:lnTo>
                <a:close/>
                <a:moveTo>
                  <a:pt x="4819" y="302"/>
                </a:moveTo>
                <a:cubicBezTo>
                  <a:pt x="4833" y="302"/>
                  <a:pt x="4847" y="303"/>
                  <a:pt x="4861" y="304"/>
                </a:cubicBezTo>
                <a:cubicBezTo>
                  <a:pt x="5093" y="322"/>
                  <a:pt x="5285" y="502"/>
                  <a:pt x="5307" y="734"/>
                </a:cubicBezTo>
                <a:cubicBezTo>
                  <a:pt x="5327" y="938"/>
                  <a:pt x="5218" y="1127"/>
                  <a:pt x="5034" y="1214"/>
                </a:cubicBezTo>
                <a:cubicBezTo>
                  <a:pt x="4983" y="1238"/>
                  <a:pt x="4952" y="1288"/>
                  <a:pt x="4952" y="1343"/>
                </a:cubicBezTo>
                <a:lnTo>
                  <a:pt x="4952" y="4840"/>
                </a:lnTo>
                <a:lnTo>
                  <a:pt x="4679" y="4929"/>
                </a:lnTo>
                <a:cubicBezTo>
                  <a:pt x="4684" y="4915"/>
                  <a:pt x="4686" y="4901"/>
                  <a:pt x="4686" y="4885"/>
                </a:cubicBezTo>
                <a:lnTo>
                  <a:pt x="4686" y="1342"/>
                </a:lnTo>
                <a:cubicBezTo>
                  <a:pt x="4686" y="1286"/>
                  <a:pt x="4654" y="1237"/>
                  <a:pt x="4604" y="1213"/>
                </a:cubicBezTo>
                <a:cubicBezTo>
                  <a:pt x="4436" y="1131"/>
                  <a:pt x="4331" y="966"/>
                  <a:pt x="4331" y="782"/>
                </a:cubicBezTo>
                <a:cubicBezTo>
                  <a:pt x="4331" y="518"/>
                  <a:pt x="4550" y="302"/>
                  <a:pt x="4819" y="302"/>
                </a:cubicBezTo>
                <a:close/>
                <a:moveTo>
                  <a:pt x="5219" y="5911"/>
                </a:moveTo>
                <a:cubicBezTo>
                  <a:pt x="5242" y="5925"/>
                  <a:pt x="5265" y="5942"/>
                  <a:pt x="5285" y="5959"/>
                </a:cubicBezTo>
                <a:cubicBezTo>
                  <a:pt x="5408" y="6068"/>
                  <a:pt x="5450" y="6268"/>
                  <a:pt x="5382" y="6414"/>
                </a:cubicBezTo>
                <a:cubicBezTo>
                  <a:pt x="5351" y="6481"/>
                  <a:pt x="5300" y="6543"/>
                  <a:pt x="5219" y="6612"/>
                </a:cubicBezTo>
                <a:lnTo>
                  <a:pt x="5219" y="5911"/>
                </a:lnTo>
                <a:close/>
                <a:moveTo>
                  <a:pt x="4401" y="5910"/>
                </a:moveTo>
                <a:lnTo>
                  <a:pt x="4401" y="6654"/>
                </a:lnTo>
                <a:cubicBezTo>
                  <a:pt x="4350" y="6619"/>
                  <a:pt x="4302" y="6582"/>
                  <a:pt x="4265" y="6538"/>
                </a:cubicBezTo>
                <a:cubicBezTo>
                  <a:pt x="4143" y="6390"/>
                  <a:pt x="4152" y="6139"/>
                  <a:pt x="4284" y="6000"/>
                </a:cubicBezTo>
                <a:cubicBezTo>
                  <a:pt x="4317" y="5965"/>
                  <a:pt x="4357" y="5935"/>
                  <a:pt x="4401" y="5910"/>
                </a:cubicBezTo>
                <a:close/>
                <a:moveTo>
                  <a:pt x="4819" y="5733"/>
                </a:moveTo>
                <a:cubicBezTo>
                  <a:pt x="4828" y="5739"/>
                  <a:pt x="4838" y="5743"/>
                  <a:pt x="4849" y="5747"/>
                </a:cubicBezTo>
                <a:cubicBezTo>
                  <a:pt x="4884" y="5759"/>
                  <a:pt x="4917" y="5771"/>
                  <a:pt x="4952" y="5782"/>
                </a:cubicBezTo>
                <a:lnTo>
                  <a:pt x="4952" y="6820"/>
                </a:lnTo>
                <a:cubicBezTo>
                  <a:pt x="4866" y="6872"/>
                  <a:pt x="4778" y="6922"/>
                  <a:pt x="4686" y="6971"/>
                </a:cubicBezTo>
                <a:lnTo>
                  <a:pt x="4686" y="5777"/>
                </a:lnTo>
                <a:cubicBezTo>
                  <a:pt x="4690" y="5776"/>
                  <a:pt x="4695" y="5774"/>
                  <a:pt x="4699" y="5773"/>
                </a:cubicBezTo>
                <a:lnTo>
                  <a:pt x="4819" y="5733"/>
                </a:lnTo>
                <a:close/>
                <a:moveTo>
                  <a:pt x="6231" y="3180"/>
                </a:moveTo>
                <a:cubicBezTo>
                  <a:pt x="6307" y="3180"/>
                  <a:pt x="6383" y="3197"/>
                  <a:pt x="6452" y="3230"/>
                </a:cubicBezTo>
                <a:cubicBezTo>
                  <a:pt x="6474" y="3241"/>
                  <a:pt x="6498" y="3253"/>
                  <a:pt x="6523" y="3268"/>
                </a:cubicBezTo>
                <a:cubicBezTo>
                  <a:pt x="6563" y="3290"/>
                  <a:pt x="6609" y="3315"/>
                  <a:pt x="6660" y="3335"/>
                </a:cubicBezTo>
                <a:cubicBezTo>
                  <a:pt x="6712" y="3354"/>
                  <a:pt x="6764" y="3366"/>
                  <a:pt x="6811" y="3376"/>
                </a:cubicBezTo>
                <a:cubicBezTo>
                  <a:pt x="6833" y="3381"/>
                  <a:pt x="6855" y="3385"/>
                  <a:pt x="6876" y="3391"/>
                </a:cubicBezTo>
                <a:cubicBezTo>
                  <a:pt x="6991" y="3421"/>
                  <a:pt x="7099" y="3484"/>
                  <a:pt x="7188" y="3572"/>
                </a:cubicBezTo>
                <a:cubicBezTo>
                  <a:pt x="7290" y="3673"/>
                  <a:pt x="7361" y="3802"/>
                  <a:pt x="7387" y="3934"/>
                </a:cubicBezTo>
                <a:cubicBezTo>
                  <a:pt x="7437" y="4189"/>
                  <a:pt x="7327" y="4475"/>
                  <a:pt x="7119" y="4631"/>
                </a:cubicBezTo>
                <a:cubicBezTo>
                  <a:pt x="6991" y="4728"/>
                  <a:pt x="6824" y="4783"/>
                  <a:pt x="6663" y="4836"/>
                </a:cubicBezTo>
                <a:lnTo>
                  <a:pt x="4610" y="5513"/>
                </a:lnTo>
                <a:cubicBezTo>
                  <a:pt x="4440" y="5568"/>
                  <a:pt x="4228" y="5638"/>
                  <a:pt x="4076" y="5799"/>
                </a:cubicBezTo>
                <a:cubicBezTo>
                  <a:pt x="3844" y="6043"/>
                  <a:pt x="3830" y="6455"/>
                  <a:pt x="4046" y="6715"/>
                </a:cubicBezTo>
                <a:cubicBezTo>
                  <a:pt x="4146" y="6835"/>
                  <a:pt x="4278" y="6911"/>
                  <a:pt x="4393" y="6978"/>
                </a:cubicBezTo>
                <a:cubicBezTo>
                  <a:pt x="4396" y="6980"/>
                  <a:pt x="4398" y="6981"/>
                  <a:pt x="4401" y="6982"/>
                </a:cubicBezTo>
                <a:lnTo>
                  <a:pt x="4401" y="7116"/>
                </a:lnTo>
                <a:cubicBezTo>
                  <a:pt x="4355" y="7143"/>
                  <a:pt x="4310" y="7170"/>
                  <a:pt x="4264" y="7197"/>
                </a:cubicBezTo>
                <a:cubicBezTo>
                  <a:pt x="4232" y="7178"/>
                  <a:pt x="4201" y="7158"/>
                  <a:pt x="4171" y="7139"/>
                </a:cubicBezTo>
                <a:cubicBezTo>
                  <a:pt x="3848" y="6923"/>
                  <a:pt x="3674" y="6665"/>
                  <a:pt x="3654" y="6373"/>
                </a:cubicBezTo>
                <a:cubicBezTo>
                  <a:pt x="3631" y="6025"/>
                  <a:pt x="3747" y="5731"/>
                  <a:pt x="3983" y="5542"/>
                </a:cubicBezTo>
                <a:cubicBezTo>
                  <a:pt x="4157" y="5402"/>
                  <a:pt x="4385" y="5327"/>
                  <a:pt x="4605" y="5254"/>
                </a:cubicBezTo>
                <a:lnTo>
                  <a:pt x="6713" y="4556"/>
                </a:lnTo>
                <a:cubicBezTo>
                  <a:pt x="6794" y="4530"/>
                  <a:pt x="6896" y="4496"/>
                  <a:pt x="6981" y="4426"/>
                </a:cubicBezTo>
                <a:cubicBezTo>
                  <a:pt x="7120" y="4311"/>
                  <a:pt x="7183" y="4119"/>
                  <a:pt x="7138" y="3949"/>
                </a:cubicBezTo>
                <a:cubicBezTo>
                  <a:pt x="7089" y="3770"/>
                  <a:pt x="6930" y="3635"/>
                  <a:pt x="6748" y="3622"/>
                </a:cubicBezTo>
                <a:cubicBezTo>
                  <a:pt x="6736" y="3621"/>
                  <a:pt x="6723" y="3620"/>
                  <a:pt x="6711" y="3620"/>
                </a:cubicBezTo>
                <a:cubicBezTo>
                  <a:pt x="6615" y="3620"/>
                  <a:pt x="6530" y="3651"/>
                  <a:pt x="6453" y="3678"/>
                </a:cubicBezTo>
                <a:cubicBezTo>
                  <a:pt x="6429" y="3686"/>
                  <a:pt x="6408" y="3695"/>
                  <a:pt x="6385" y="3702"/>
                </a:cubicBezTo>
                <a:cubicBezTo>
                  <a:pt x="6323" y="3721"/>
                  <a:pt x="6262" y="3731"/>
                  <a:pt x="6205" y="3731"/>
                </a:cubicBezTo>
                <a:cubicBezTo>
                  <a:pt x="6140" y="3731"/>
                  <a:pt x="6079" y="3719"/>
                  <a:pt x="6027" y="3695"/>
                </a:cubicBezTo>
                <a:cubicBezTo>
                  <a:pt x="5928" y="3648"/>
                  <a:pt x="5858" y="3549"/>
                  <a:pt x="5861" y="3456"/>
                </a:cubicBezTo>
                <a:cubicBezTo>
                  <a:pt x="5863" y="3347"/>
                  <a:pt x="5977" y="3212"/>
                  <a:pt x="6158" y="3186"/>
                </a:cubicBezTo>
                <a:cubicBezTo>
                  <a:pt x="6182" y="3182"/>
                  <a:pt x="6206" y="3180"/>
                  <a:pt x="6231" y="3180"/>
                </a:cubicBezTo>
                <a:close/>
                <a:moveTo>
                  <a:pt x="5561" y="5497"/>
                </a:moveTo>
                <a:cubicBezTo>
                  <a:pt x="5678" y="5581"/>
                  <a:pt x="5768" y="5672"/>
                  <a:pt x="5834" y="5778"/>
                </a:cubicBezTo>
                <a:cubicBezTo>
                  <a:pt x="5962" y="5984"/>
                  <a:pt x="5991" y="6258"/>
                  <a:pt x="5913" y="6512"/>
                </a:cubicBezTo>
                <a:cubicBezTo>
                  <a:pt x="5891" y="6583"/>
                  <a:pt x="5862" y="6651"/>
                  <a:pt x="5825" y="6713"/>
                </a:cubicBezTo>
                <a:cubicBezTo>
                  <a:pt x="5614" y="7071"/>
                  <a:pt x="5203" y="7273"/>
                  <a:pt x="4806" y="7470"/>
                </a:cubicBezTo>
                <a:cubicBezTo>
                  <a:pt x="4723" y="7510"/>
                  <a:pt x="4638" y="7553"/>
                  <a:pt x="4554" y="7596"/>
                </a:cubicBezTo>
                <a:cubicBezTo>
                  <a:pt x="4308" y="7725"/>
                  <a:pt x="4039" y="7896"/>
                  <a:pt x="3920" y="8185"/>
                </a:cubicBezTo>
                <a:cubicBezTo>
                  <a:pt x="3843" y="8370"/>
                  <a:pt x="3844" y="8565"/>
                  <a:pt x="3876" y="8760"/>
                </a:cubicBezTo>
                <a:cubicBezTo>
                  <a:pt x="3796" y="8673"/>
                  <a:pt x="3742" y="8557"/>
                  <a:pt x="3731" y="8430"/>
                </a:cubicBezTo>
                <a:cubicBezTo>
                  <a:pt x="3712" y="8218"/>
                  <a:pt x="3803" y="7982"/>
                  <a:pt x="3980" y="7784"/>
                </a:cubicBezTo>
                <a:cubicBezTo>
                  <a:pt x="4152" y="7589"/>
                  <a:pt x="4384" y="7448"/>
                  <a:pt x="4608" y="7324"/>
                </a:cubicBezTo>
                <a:cubicBezTo>
                  <a:pt x="4656" y="7297"/>
                  <a:pt x="4705" y="7271"/>
                  <a:pt x="4753" y="7245"/>
                </a:cubicBezTo>
                <a:cubicBezTo>
                  <a:pt x="4949" y="7139"/>
                  <a:pt x="5152" y="7029"/>
                  <a:pt x="5337" y="6889"/>
                </a:cubicBezTo>
                <a:cubicBezTo>
                  <a:pt x="5443" y="6809"/>
                  <a:pt x="5574" y="6697"/>
                  <a:pt x="5650" y="6534"/>
                </a:cubicBezTo>
                <a:cubicBezTo>
                  <a:pt x="5772" y="6271"/>
                  <a:pt x="5702" y="5940"/>
                  <a:pt x="5482" y="5745"/>
                </a:cubicBezTo>
                <a:cubicBezTo>
                  <a:pt x="5411" y="5683"/>
                  <a:pt x="5329" y="5636"/>
                  <a:pt x="5247" y="5601"/>
                </a:cubicBezTo>
                <a:lnTo>
                  <a:pt x="5561" y="5497"/>
                </a:lnTo>
                <a:close/>
                <a:moveTo>
                  <a:pt x="5305" y="7530"/>
                </a:moveTo>
                <a:cubicBezTo>
                  <a:pt x="5416" y="7607"/>
                  <a:pt x="5505" y="7681"/>
                  <a:pt x="5581" y="7759"/>
                </a:cubicBezTo>
                <a:cubicBezTo>
                  <a:pt x="5776" y="7959"/>
                  <a:pt x="5882" y="8201"/>
                  <a:pt x="5871" y="8419"/>
                </a:cubicBezTo>
                <a:cubicBezTo>
                  <a:pt x="5864" y="8551"/>
                  <a:pt x="5806" y="8675"/>
                  <a:pt x="5723" y="8766"/>
                </a:cubicBezTo>
                <a:cubicBezTo>
                  <a:pt x="5751" y="8585"/>
                  <a:pt x="5753" y="8383"/>
                  <a:pt x="5674" y="8195"/>
                </a:cubicBezTo>
                <a:cubicBezTo>
                  <a:pt x="5596" y="8008"/>
                  <a:pt x="5447" y="7845"/>
                  <a:pt x="5219" y="7699"/>
                </a:cubicBezTo>
                <a:lnTo>
                  <a:pt x="5219" y="7576"/>
                </a:lnTo>
                <a:cubicBezTo>
                  <a:pt x="5248" y="7560"/>
                  <a:pt x="5276" y="7545"/>
                  <a:pt x="5305" y="7530"/>
                </a:cubicBezTo>
                <a:close/>
                <a:moveTo>
                  <a:pt x="4952" y="7704"/>
                </a:moveTo>
                <a:lnTo>
                  <a:pt x="4952" y="9352"/>
                </a:lnTo>
                <a:cubicBezTo>
                  <a:pt x="4952" y="9425"/>
                  <a:pt x="4893" y="9485"/>
                  <a:pt x="4819" y="9485"/>
                </a:cubicBezTo>
                <a:cubicBezTo>
                  <a:pt x="4805" y="9485"/>
                  <a:pt x="4791" y="9483"/>
                  <a:pt x="4777" y="9478"/>
                </a:cubicBezTo>
                <a:cubicBezTo>
                  <a:pt x="4722" y="9462"/>
                  <a:pt x="4686" y="9408"/>
                  <a:pt x="4686" y="9351"/>
                </a:cubicBezTo>
                <a:lnTo>
                  <a:pt x="4686" y="7838"/>
                </a:lnTo>
                <a:cubicBezTo>
                  <a:pt x="4769" y="7795"/>
                  <a:pt x="4858" y="7751"/>
                  <a:pt x="4943" y="7710"/>
                </a:cubicBezTo>
                <a:cubicBezTo>
                  <a:pt x="4946" y="7707"/>
                  <a:pt x="4949" y="7706"/>
                  <a:pt x="4952" y="7704"/>
                </a:cubicBezTo>
                <a:close/>
                <a:moveTo>
                  <a:pt x="4821" y="0"/>
                </a:moveTo>
                <a:cubicBezTo>
                  <a:pt x="4396" y="0"/>
                  <a:pt x="4051" y="345"/>
                  <a:pt x="4051" y="769"/>
                </a:cubicBezTo>
                <a:cubicBezTo>
                  <a:pt x="4051" y="1032"/>
                  <a:pt x="4182" y="1272"/>
                  <a:pt x="4401" y="1413"/>
                </a:cubicBezTo>
                <a:lnTo>
                  <a:pt x="4401" y="1695"/>
                </a:lnTo>
                <a:cubicBezTo>
                  <a:pt x="4088" y="1489"/>
                  <a:pt x="3721" y="1380"/>
                  <a:pt x="3350" y="1380"/>
                </a:cubicBezTo>
                <a:cubicBezTo>
                  <a:pt x="3182" y="1380"/>
                  <a:pt x="3013" y="1402"/>
                  <a:pt x="2848" y="1448"/>
                </a:cubicBezTo>
                <a:cubicBezTo>
                  <a:pt x="2121" y="1647"/>
                  <a:pt x="1369" y="1748"/>
                  <a:pt x="616" y="1748"/>
                </a:cubicBezTo>
                <a:lnTo>
                  <a:pt x="327" y="1748"/>
                </a:lnTo>
                <a:cubicBezTo>
                  <a:pt x="280" y="1748"/>
                  <a:pt x="236" y="1761"/>
                  <a:pt x="198" y="1787"/>
                </a:cubicBezTo>
                <a:cubicBezTo>
                  <a:pt x="8" y="1916"/>
                  <a:pt x="1" y="2152"/>
                  <a:pt x="137" y="2288"/>
                </a:cubicBezTo>
                <a:lnTo>
                  <a:pt x="422" y="2572"/>
                </a:lnTo>
                <a:cubicBezTo>
                  <a:pt x="541" y="2690"/>
                  <a:pt x="700" y="2756"/>
                  <a:pt x="867" y="2756"/>
                </a:cubicBezTo>
                <a:lnTo>
                  <a:pt x="1184" y="2756"/>
                </a:lnTo>
                <a:cubicBezTo>
                  <a:pt x="1184" y="2756"/>
                  <a:pt x="1508" y="2828"/>
                  <a:pt x="1627" y="2946"/>
                </a:cubicBezTo>
                <a:cubicBezTo>
                  <a:pt x="1798" y="3118"/>
                  <a:pt x="2027" y="3212"/>
                  <a:pt x="2270" y="3212"/>
                </a:cubicBezTo>
                <a:lnTo>
                  <a:pt x="2414" y="3212"/>
                </a:lnTo>
                <a:cubicBezTo>
                  <a:pt x="2329" y="3266"/>
                  <a:pt x="2257" y="3325"/>
                  <a:pt x="2195" y="3395"/>
                </a:cubicBezTo>
                <a:cubicBezTo>
                  <a:pt x="2016" y="3596"/>
                  <a:pt x="1923" y="3831"/>
                  <a:pt x="1925" y="4075"/>
                </a:cubicBezTo>
                <a:cubicBezTo>
                  <a:pt x="1927" y="4349"/>
                  <a:pt x="2050" y="4620"/>
                  <a:pt x="2256" y="4800"/>
                </a:cubicBezTo>
                <a:cubicBezTo>
                  <a:pt x="2433" y="4955"/>
                  <a:pt x="2650" y="5035"/>
                  <a:pt x="2859" y="5102"/>
                </a:cubicBezTo>
                <a:cubicBezTo>
                  <a:pt x="2873" y="5108"/>
                  <a:pt x="2887" y="5110"/>
                  <a:pt x="2903" y="5110"/>
                </a:cubicBezTo>
                <a:cubicBezTo>
                  <a:pt x="2962" y="5110"/>
                  <a:pt x="3018" y="5072"/>
                  <a:pt x="3039" y="5012"/>
                </a:cubicBezTo>
                <a:cubicBezTo>
                  <a:pt x="3062" y="4937"/>
                  <a:pt x="3022" y="4857"/>
                  <a:pt x="2947" y="4832"/>
                </a:cubicBezTo>
                <a:cubicBezTo>
                  <a:pt x="2767" y="4772"/>
                  <a:pt x="2580" y="4706"/>
                  <a:pt x="2444" y="4586"/>
                </a:cubicBezTo>
                <a:cubicBezTo>
                  <a:pt x="2299" y="4459"/>
                  <a:pt x="2212" y="4266"/>
                  <a:pt x="2210" y="4073"/>
                </a:cubicBezTo>
                <a:cubicBezTo>
                  <a:pt x="2209" y="3901"/>
                  <a:pt x="2278" y="3733"/>
                  <a:pt x="2409" y="3585"/>
                </a:cubicBezTo>
                <a:cubicBezTo>
                  <a:pt x="2467" y="3519"/>
                  <a:pt x="2540" y="3464"/>
                  <a:pt x="2630" y="3418"/>
                </a:cubicBezTo>
                <a:cubicBezTo>
                  <a:pt x="2695" y="3384"/>
                  <a:pt x="2764" y="3359"/>
                  <a:pt x="2836" y="3333"/>
                </a:cubicBezTo>
                <a:cubicBezTo>
                  <a:pt x="2876" y="3318"/>
                  <a:pt x="2916" y="3304"/>
                  <a:pt x="2958" y="3287"/>
                </a:cubicBezTo>
                <a:cubicBezTo>
                  <a:pt x="3088" y="3234"/>
                  <a:pt x="3236" y="3184"/>
                  <a:pt x="3379" y="3184"/>
                </a:cubicBezTo>
                <a:cubicBezTo>
                  <a:pt x="3411" y="3184"/>
                  <a:pt x="3442" y="3186"/>
                  <a:pt x="3474" y="3192"/>
                </a:cubicBezTo>
                <a:cubicBezTo>
                  <a:pt x="3605" y="3215"/>
                  <a:pt x="3748" y="3323"/>
                  <a:pt x="3749" y="3456"/>
                </a:cubicBezTo>
                <a:cubicBezTo>
                  <a:pt x="3750" y="3536"/>
                  <a:pt x="3698" y="3623"/>
                  <a:pt x="3618" y="3670"/>
                </a:cubicBezTo>
                <a:cubicBezTo>
                  <a:pt x="3562" y="3703"/>
                  <a:pt x="3493" y="3719"/>
                  <a:pt x="3419" y="3719"/>
                </a:cubicBezTo>
                <a:cubicBezTo>
                  <a:pt x="3386" y="3719"/>
                  <a:pt x="3352" y="3716"/>
                  <a:pt x="3317" y="3709"/>
                </a:cubicBezTo>
                <a:cubicBezTo>
                  <a:pt x="3277" y="3702"/>
                  <a:pt x="3234" y="3688"/>
                  <a:pt x="3189" y="3675"/>
                </a:cubicBezTo>
                <a:cubicBezTo>
                  <a:pt x="3102" y="3649"/>
                  <a:pt x="3006" y="3621"/>
                  <a:pt x="2905" y="3621"/>
                </a:cubicBezTo>
                <a:cubicBezTo>
                  <a:pt x="2860" y="3621"/>
                  <a:pt x="2815" y="3626"/>
                  <a:pt x="2768" y="3640"/>
                </a:cubicBezTo>
                <a:cubicBezTo>
                  <a:pt x="2629" y="3681"/>
                  <a:pt x="2521" y="3797"/>
                  <a:pt x="2480" y="3951"/>
                </a:cubicBezTo>
                <a:cubicBezTo>
                  <a:pt x="2438" y="4104"/>
                  <a:pt x="2472" y="4258"/>
                  <a:pt x="2571" y="4364"/>
                </a:cubicBezTo>
                <a:cubicBezTo>
                  <a:pt x="2661" y="4462"/>
                  <a:pt x="2786" y="4506"/>
                  <a:pt x="2876" y="4538"/>
                </a:cubicBezTo>
                <a:cubicBezTo>
                  <a:pt x="3367" y="4711"/>
                  <a:pt x="3865" y="4877"/>
                  <a:pt x="4362" y="5034"/>
                </a:cubicBezTo>
                <a:cubicBezTo>
                  <a:pt x="4246" y="5074"/>
                  <a:pt x="4127" y="5120"/>
                  <a:pt x="4012" y="5181"/>
                </a:cubicBezTo>
                <a:cubicBezTo>
                  <a:pt x="3847" y="5126"/>
                  <a:pt x="3682" y="5072"/>
                  <a:pt x="3517" y="5017"/>
                </a:cubicBezTo>
                <a:cubicBezTo>
                  <a:pt x="3502" y="5012"/>
                  <a:pt x="3487" y="5010"/>
                  <a:pt x="3472" y="5010"/>
                </a:cubicBezTo>
                <a:cubicBezTo>
                  <a:pt x="3412" y="5010"/>
                  <a:pt x="3356" y="5048"/>
                  <a:pt x="3337" y="5109"/>
                </a:cubicBezTo>
                <a:cubicBezTo>
                  <a:pt x="3312" y="5183"/>
                  <a:pt x="3352" y="5264"/>
                  <a:pt x="3427" y="5289"/>
                </a:cubicBezTo>
                <a:cubicBezTo>
                  <a:pt x="3526" y="5321"/>
                  <a:pt x="3625" y="5353"/>
                  <a:pt x="3723" y="5385"/>
                </a:cubicBezTo>
                <a:cubicBezTo>
                  <a:pt x="3464" y="5633"/>
                  <a:pt x="3337" y="5986"/>
                  <a:pt x="3365" y="6392"/>
                </a:cubicBezTo>
                <a:cubicBezTo>
                  <a:pt x="3390" y="6771"/>
                  <a:pt x="3611" y="7110"/>
                  <a:pt x="4004" y="7373"/>
                </a:cubicBezTo>
                <a:cubicBezTo>
                  <a:pt x="3920" y="7439"/>
                  <a:pt x="3840" y="7512"/>
                  <a:pt x="3767" y="7593"/>
                </a:cubicBezTo>
                <a:cubicBezTo>
                  <a:pt x="3537" y="7850"/>
                  <a:pt x="3421" y="8165"/>
                  <a:pt x="3447" y="8456"/>
                </a:cubicBezTo>
                <a:cubicBezTo>
                  <a:pt x="3479" y="8814"/>
                  <a:pt x="3736" y="9116"/>
                  <a:pt x="4059" y="9177"/>
                </a:cubicBezTo>
                <a:cubicBezTo>
                  <a:pt x="4068" y="9178"/>
                  <a:pt x="4076" y="9179"/>
                  <a:pt x="4085" y="9179"/>
                </a:cubicBezTo>
                <a:cubicBezTo>
                  <a:pt x="4125" y="9179"/>
                  <a:pt x="4163" y="9163"/>
                  <a:pt x="4189" y="9133"/>
                </a:cubicBezTo>
                <a:cubicBezTo>
                  <a:pt x="4223" y="9097"/>
                  <a:pt x="4236" y="9046"/>
                  <a:pt x="4222" y="8999"/>
                </a:cubicBezTo>
                <a:cubicBezTo>
                  <a:pt x="4153" y="8743"/>
                  <a:pt x="4099" y="8497"/>
                  <a:pt x="4183" y="8294"/>
                </a:cubicBezTo>
                <a:cubicBezTo>
                  <a:pt x="4226" y="8190"/>
                  <a:pt x="4401" y="8031"/>
                  <a:pt x="4401" y="8031"/>
                </a:cubicBezTo>
                <a:lnTo>
                  <a:pt x="4401" y="9339"/>
                </a:lnTo>
                <a:cubicBezTo>
                  <a:pt x="4401" y="9339"/>
                  <a:pt x="4582" y="9755"/>
                  <a:pt x="4812" y="9755"/>
                </a:cubicBezTo>
                <a:cubicBezTo>
                  <a:pt x="5041" y="9755"/>
                  <a:pt x="5228" y="9568"/>
                  <a:pt x="5237" y="9339"/>
                </a:cubicBezTo>
                <a:lnTo>
                  <a:pt x="5237" y="8054"/>
                </a:lnTo>
                <a:cubicBezTo>
                  <a:pt x="5320" y="8133"/>
                  <a:pt x="5382" y="8217"/>
                  <a:pt x="5419" y="8305"/>
                </a:cubicBezTo>
                <a:cubicBezTo>
                  <a:pt x="5513" y="8529"/>
                  <a:pt x="5442" y="8806"/>
                  <a:pt x="5380" y="8995"/>
                </a:cubicBezTo>
                <a:cubicBezTo>
                  <a:pt x="5365" y="9041"/>
                  <a:pt x="5375" y="9094"/>
                  <a:pt x="5407" y="9131"/>
                </a:cubicBezTo>
                <a:cubicBezTo>
                  <a:pt x="5434" y="9164"/>
                  <a:pt x="5474" y="9182"/>
                  <a:pt x="5516" y="9182"/>
                </a:cubicBezTo>
                <a:cubicBezTo>
                  <a:pt x="5522" y="9182"/>
                  <a:pt x="5529" y="9181"/>
                  <a:pt x="5537" y="9180"/>
                </a:cubicBezTo>
                <a:cubicBezTo>
                  <a:pt x="5875" y="9131"/>
                  <a:pt x="6144" y="8810"/>
                  <a:pt x="6165" y="8435"/>
                </a:cubicBezTo>
                <a:cubicBezTo>
                  <a:pt x="6180" y="8136"/>
                  <a:pt x="6045" y="7817"/>
                  <a:pt x="5795" y="7559"/>
                </a:cubicBezTo>
                <a:cubicBezTo>
                  <a:pt x="5730" y="7494"/>
                  <a:pt x="5659" y="7431"/>
                  <a:pt x="5577" y="7368"/>
                </a:cubicBezTo>
                <a:cubicBezTo>
                  <a:pt x="5772" y="7233"/>
                  <a:pt x="5945" y="7072"/>
                  <a:pt x="6070" y="6859"/>
                </a:cubicBezTo>
                <a:cubicBezTo>
                  <a:pt x="6119" y="6778"/>
                  <a:pt x="6158" y="6689"/>
                  <a:pt x="6185" y="6598"/>
                </a:cubicBezTo>
                <a:cubicBezTo>
                  <a:pt x="6288" y="6266"/>
                  <a:pt x="6247" y="5903"/>
                  <a:pt x="6076" y="5628"/>
                </a:cubicBezTo>
                <a:cubicBezTo>
                  <a:pt x="6023" y="5542"/>
                  <a:pt x="5959" y="5464"/>
                  <a:pt x="5882" y="5392"/>
                </a:cubicBezTo>
                <a:lnTo>
                  <a:pt x="6747" y="5108"/>
                </a:lnTo>
                <a:cubicBezTo>
                  <a:pt x="6922" y="5050"/>
                  <a:pt x="7119" y="4985"/>
                  <a:pt x="7286" y="4860"/>
                </a:cubicBezTo>
                <a:cubicBezTo>
                  <a:pt x="7582" y="4638"/>
                  <a:pt x="7733" y="4244"/>
                  <a:pt x="7662" y="3880"/>
                </a:cubicBezTo>
                <a:cubicBezTo>
                  <a:pt x="7625" y="3692"/>
                  <a:pt x="7526" y="3511"/>
                  <a:pt x="7384" y="3370"/>
                </a:cubicBezTo>
                <a:cubicBezTo>
                  <a:pt x="7322" y="3308"/>
                  <a:pt x="7253" y="3255"/>
                  <a:pt x="7179" y="3212"/>
                </a:cubicBezTo>
                <a:lnTo>
                  <a:pt x="7355" y="3212"/>
                </a:lnTo>
                <a:cubicBezTo>
                  <a:pt x="7356" y="3212"/>
                  <a:pt x="7357" y="3212"/>
                  <a:pt x="7359" y="3212"/>
                </a:cubicBezTo>
                <a:cubicBezTo>
                  <a:pt x="7601" y="3212"/>
                  <a:pt x="7828" y="3118"/>
                  <a:pt x="7999" y="2947"/>
                </a:cubicBezTo>
                <a:cubicBezTo>
                  <a:pt x="8117" y="2829"/>
                  <a:pt x="8441" y="2756"/>
                  <a:pt x="8441" y="2756"/>
                </a:cubicBezTo>
                <a:lnTo>
                  <a:pt x="8624" y="2756"/>
                </a:lnTo>
                <a:cubicBezTo>
                  <a:pt x="8866" y="2756"/>
                  <a:pt x="9097" y="2660"/>
                  <a:pt x="9268" y="2489"/>
                </a:cubicBezTo>
                <a:lnTo>
                  <a:pt x="9469" y="2288"/>
                </a:lnTo>
                <a:cubicBezTo>
                  <a:pt x="9560" y="2196"/>
                  <a:pt x="9587" y="2061"/>
                  <a:pt x="9538" y="1942"/>
                </a:cubicBezTo>
                <a:cubicBezTo>
                  <a:pt x="9489" y="1824"/>
                  <a:pt x="9375" y="1747"/>
                  <a:pt x="9246" y="1747"/>
                </a:cubicBezTo>
                <a:lnTo>
                  <a:pt x="8992" y="1747"/>
                </a:lnTo>
                <a:cubicBezTo>
                  <a:pt x="8601" y="1747"/>
                  <a:pt x="8206" y="1719"/>
                  <a:pt x="7820" y="1665"/>
                </a:cubicBezTo>
                <a:cubicBezTo>
                  <a:pt x="7813" y="1664"/>
                  <a:pt x="7806" y="1663"/>
                  <a:pt x="7800" y="1663"/>
                </a:cubicBezTo>
                <a:cubicBezTo>
                  <a:pt x="7719" y="1663"/>
                  <a:pt x="7651" y="1730"/>
                  <a:pt x="7657" y="1818"/>
                </a:cubicBezTo>
                <a:cubicBezTo>
                  <a:pt x="7662" y="1885"/>
                  <a:pt x="7717" y="1938"/>
                  <a:pt x="7784" y="1948"/>
                </a:cubicBezTo>
                <a:cubicBezTo>
                  <a:pt x="8183" y="2004"/>
                  <a:pt x="8589" y="2033"/>
                  <a:pt x="8992" y="2033"/>
                </a:cubicBezTo>
                <a:lnTo>
                  <a:pt x="9247" y="2033"/>
                </a:lnTo>
                <a:cubicBezTo>
                  <a:pt x="9252" y="2033"/>
                  <a:pt x="9268" y="2033"/>
                  <a:pt x="9275" y="2051"/>
                </a:cubicBezTo>
                <a:cubicBezTo>
                  <a:pt x="9283" y="2070"/>
                  <a:pt x="9273" y="2081"/>
                  <a:pt x="9269" y="2084"/>
                </a:cubicBezTo>
                <a:lnTo>
                  <a:pt x="9066" y="2287"/>
                </a:lnTo>
                <a:cubicBezTo>
                  <a:pt x="8949" y="2404"/>
                  <a:pt x="8789" y="2470"/>
                  <a:pt x="8624" y="2470"/>
                </a:cubicBezTo>
                <a:lnTo>
                  <a:pt x="8443" y="2470"/>
                </a:lnTo>
                <a:cubicBezTo>
                  <a:pt x="8202" y="2470"/>
                  <a:pt x="7969" y="2564"/>
                  <a:pt x="7799" y="2737"/>
                </a:cubicBezTo>
                <a:cubicBezTo>
                  <a:pt x="7680" y="2860"/>
                  <a:pt x="7518" y="2926"/>
                  <a:pt x="7347" y="2926"/>
                </a:cubicBezTo>
                <a:lnTo>
                  <a:pt x="6981" y="2926"/>
                </a:lnTo>
                <a:cubicBezTo>
                  <a:pt x="6860" y="2926"/>
                  <a:pt x="6739" y="2952"/>
                  <a:pt x="6627" y="2999"/>
                </a:cubicBezTo>
                <a:cubicBezTo>
                  <a:pt x="6608" y="2990"/>
                  <a:pt x="6591" y="2980"/>
                  <a:pt x="6571" y="2971"/>
                </a:cubicBezTo>
                <a:cubicBezTo>
                  <a:pt x="6465" y="2921"/>
                  <a:pt x="6346" y="2895"/>
                  <a:pt x="6228" y="2895"/>
                </a:cubicBezTo>
                <a:cubicBezTo>
                  <a:pt x="6191" y="2895"/>
                  <a:pt x="6153" y="2898"/>
                  <a:pt x="6117" y="2903"/>
                </a:cubicBezTo>
                <a:cubicBezTo>
                  <a:pt x="5983" y="2922"/>
                  <a:pt x="5854" y="2983"/>
                  <a:pt x="5756" y="3074"/>
                </a:cubicBezTo>
                <a:cubicBezTo>
                  <a:pt x="5644" y="3177"/>
                  <a:pt x="5581" y="3309"/>
                  <a:pt x="5578" y="3447"/>
                </a:cubicBezTo>
                <a:cubicBezTo>
                  <a:pt x="5578" y="3457"/>
                  <a:pt x="5578" y="3467"/>
                  <a:pt x="5579" y="3478"/>
                </a:cubicBezTo>
                <a:lnTo>
                  <a:pt x="5237" y="3478"/>
                </a:lnTo>
                <a:lnTo>
                  <a:pt x="5237" y="2054"/>
                </a:lnTo>
                <a:cubicBezTo>
                  <a:pt x="5238" y="2053"/>
                  <a:pt x="5239" y="2052"/>
                  <a:pt x="5240" y="2052"/>
                </a:cubicBezTo>
                <a:cubicBezTo>
                  <a:pt x="5536" y="1800"/>
                  <a:pt x="5909" y="1666"/>
                  <a:pt x="6289" y="1666"/>
                </a:cubicBezTo>
                <a:cubicBezTo>
                  <a:pt x="6431" y="1666"/>
                  <a:pt x="6575" y="1685"/>
                  <a:pt x="6716" y="1723"/>
                </a:cubicBezTo>
                <a:cubicBezTo>
                  <a:pt x="6885" y="1769"/>
                  <a:pt x="7057" y="1811"/>
                  <a:pt x="7228" y="1847"/>
                </a:cubicBezTo>
                <a:cubicBezTo>
                  <a:pt x="7238" y="1849"/>
                  <a:pt x="7249" y="1850"/>
                  <a:pt x="7259" y="1850"/>
                </a:cubicBezTo>
                <a:cubicBezTo>
                  <a:pt x="7356" y="1850"/>
                  <a:pt x="7439" y="1750"/>
                  <a:pt x="7384" y="1630"/>
                </a:cubicBezTo>
                <a:cubicBezTo>
                  <a:pt x="7370" y="1600"/>
                  <a:pt x="7343" y="1578"/>
                  <a:pt x="7312" y="1572"/>
                </a:cubicBezTo>
                <a:cubicBezTo>
                  <a:pt x="7138" y="1536"/>
                  <a:pt x="6963" y="1494"/>
                  <a:pt x="6792" y="1448"/>
                </a:cubicBezTo>
                <a:cubicBezTo>
                  <a:pt x="6626" y="1402"/>
                  <a:pt x="6456" y="1380"/>
                  <a:pt x="6288" y="1380"/>
                </a:cubicBezTo>
                <a:cubicBezTo>
                  <a:pt x="5916" y="1380"/>
                  <a:pt x="5550" y="1489"/>
                  <a:pt x="5237" y="1696"/>
                </a:cubicBezTo>
                <a:lnTo>
                  <a:pt x="5237" y="1414"/>
                </a:lnTo>
                <a:cubicBezTo>
                  <a:pt x="5579" y="1196"/>
                  <a:pt x="5711" y="736"/>
                  <a:pt x="5458" y="315"/>
                </a:cubicBezTo>
                <a:cubicBezTo>
                  <a:pt x="5414" y="241"/>
                  <a:pt x="5352" y="179"/>
                  <a:pt x="5278" y="135"/>
                </a:cubicBezTo>
                <a:cubicBezTo>
                  <a:pt x="5124" y="42"/>
                  <a:pt x="4968" y="0"/>
                  <a:pt x="482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69" name="Google Shape;1369;p63"/>
          <p:cNvGrpSpPr/>
          <p:nvPr/>
        </p:nvGrpSpPr>
        <p:grpSpPr>
          <a:xfrm>
            <a:off x="7103865" y="3462525"/>
            <a:ext cx="208143" cy="257377"/>
            <a:chOff x="5408375" y="3315050"/>
            <a:chExt cx="196900" cy="243475"/>
          </a:xfrm>
        </p:grpSpPr>
        <p:sp>
          <p:nvSpPr>
            <p:cNvPr id="1370" name="Google Shape;1370;p63"/>
            <p:cNvSpPr/>
            <p:nvPr/>
          </p:nvSpPr>
          <p:spPr>
            <a:xfrm>
              <a:off x="5408375" y="3315050"/>
              <a:ext cx="196900" cy="243475"/>
            </a:xfrm>
            <a:custGeom>
              <a:avLst/>
              <a:gdLst/>
              <a:ahLst/>
              <a:cxnLst/>
              <a:rect l="l" t="t" r="r" b="b"/>
              <a:pathLst>
                <a:path w="7876" h="9739" extrusionOk="0">
                  <a:moveTo>
                    <a:pt x="2094" y="2329"/>
                  </a:moveTo>
                  <a:lnTo>
                    <a:pt x="2094" y="3057"/>
                  </a:lnTo>
                  <a:cubicBezTo>
                    <a:pt x="1929" y="3017"/>
                    <a:pt x="1807" y="2869"/>
                    <a:pt x="1807" y="2694"/>
                  </a:cubicBezTo>
                  <a:cubicBezTo>
                    <a:pt x="1807" y="2517"/>
                    <a:pt x="1929" y="2370"/>
                    <a:pt x="2094" y="2329"/>
                  </a:cubicBezTo>
                  <a:close/>
                  <a:moveTo>
                    <a:pt x="5783" y="2329"/>
                  </a:moveTo>
                  <a:cubicBezTo>
                    <a:pt x="5947" y="2370"/>
                    <a:pt x="6070" y="2517"/>
                    <a:pt x="6070" y="2694"/>
                  </a:cubicBezTo>
                  <a:cubicBezTo>
                    <a:pt x="6070" y="2869"/>
                    <a:pt x="5947" y="3017"/>
                    <a:pt x="5783" y="3058"/>
                  </a:cubicBezTo>
                  <a:lnTo>
                    <a:pt x="5783" y="2329"/>
                  </a:lnTo>
                  <a:close/>
                  <a:moveTo>
                    <a:pt x="2378" y="2366"/>
                  </a:moveTo>
                  <a:cubicBezTo>
                    <a:pt x="2582" y="2428"/>
                    <a:pt x="2734" y="2622"/>
                    <a:pt x="2734" y="2834"/>
                  </a:cubicBezTo>
                  <a:cubicBezTo>
                    <a:pt x="2735" y="3006"/>
                    <a:pt x="2806" y="3154"/>
                    <a:pt x="2928" y="3255"/>
                  </a:cubicBezTo>
                  <a:cubicBezTo>
                    <a:pt x="3024" y="3334"/>
                    <a:pt x="3144" y="3376"/>
                    <a:pt x="3266" y="3376"/>
                  </a:cubicBezTo>
                  <a:cubicBezTo>
                    <a:pt x="3300" y="3376"/>
                    <a:pt x="3335" y="3373"/>
                    <a:pt x="3369" y="3367"/>
                  </a:cubicBezTo>
                  <a:lnTo>
                    <a:pt x="3373" y="3366"/>
                  </a:lnTo>
                  <a:cubicBezTo>
                    <a:pt x="3559" y="3330"/>
                    <a:pt x="3746" y="3312"/>
                    <a:pt x="3933" y="3312"/>
                  </a:cubicBezTo>
                  <a:cubicBezTo>
                    <a:pt x="4122" y="3312"/>
                    <a:pt x="4311" y="3330"/>
                    <a:pt x="4498" y="3366"/>
                  </a:cubicBezTo>
                  <a:cubicBezTo>
                    <a:pt x="4532" y="3373"/>
                    <a:pt x="4567" y="3376"/>
                    <a:pt x="4601" y="3376"/>
                  </a:cubicBezTo>
                  <a:cubicBezTo>
                    <a:pt x="4724" y="3376"/>
                    <a:pt x="4843" y="3334"/>
                    <a:pt x="4939" y="3254"/>
                  </a:cubicBezTo>
                  <a:cubicBezTo>
                    <a:pt x="5062" y="3154"/>
                    <a:pt x="5131" y="3006"/>
                    <a:pt x="5134" y="2853"/>
                  </a:cubicBezTo>
                  <a:cubicBezTo>
                    <a:pt x="5134" y="2622"/>
                    <a:pt x="5286" y="2429"/>
                    <a:pt x="5498" y="2368"/>
                  </a:cubicBezTo>
                  <a:lnTo>
                    <a:pt x="5498" y="3465"/>
                  </a:lnTo>
                  <a:cubicBezTo>
                    <a:pt x="5493" y="4326"/>
                    <a:pt x="4793" y="5025"/>
                    <a:pt x="3933" y="5025"/>
                  </a:cubicBezTo>
                  <a:cubicBezTo>
                    <a:pt x="3074" y="5025"/>
                    <a:pt x="2374" y="4326"/>
                    <a:pt x="2374" y="3465"/>
                  </a:cubicBezTo>
                  <a:lnTo>
                    <a:pt x="2378" y="3465"/>
                  </a:lnTo>
                  <a:lnTo>
                    <a:pt x="2378" y="2366"/>
                  </a:lnTo>
                  <a:close/>
                  <a:moveTo>
                    <a:pt x="4660" y="5161"/>
                  </a:moveTo>
                  <a:lnTo>
                    <a:pt x="4660" y="5634"/>
                  </a:lnTo>
                  <a:cubicBezTo>
                    <a:pt x="4660" y="5802"/>
                    <a:pt x="4765" y="5955"/>
                    <a:pt x="4925" y="6013"/>
                  </a:cubicBezTo>
                  <a:lnTo>
                    <a:pt x="4974" y="6033"/>
                  </a:lnTo>
                  <a:lnTo>
                    <a:pt x="4794" y="6639"/>
                  </a:lnTo>
                  <a:cubicBezTo>
                    <a:pt x="4791" y="6640"/>
                    <a:pt x="4788" y="6641"/>
                    <a:pt x="4784" y="6643"/>
                  </a:cubicBezTo>
                  <a:cubicBezTo>
                    <a:pt x="4513" y="6756"/>
                    <a:pt x="4221" y="6813"/>
                    <a:pt x="3930" y="6813"/>
                  </a:cubicBezTo>
                  <a:cubicBezTo>
                    <a:pt x="3639" y="6813"/>
                    <a:pt x="3348" y="6757"/>
                    <a:pt x="3077" y="6644"/>
                  </a:cubicBezTo>
                  <a:cubicBezTo>
                    <a:pt x="3073" y="6642"/>
                    <a:pt x="3067" y="6641"/>
                    <a:pt x="3063" y="6639"/>
                  </a:cubicBezTo>
                  <a:lnTo>
                    <a:pt x="2882" y="6033"/>
                  </a:lnTo>
                  <a:lnTo>
                    <a:pt x="2933" y="6013"/>
                  </a:lnTo>
                  <a:cubicBezTo>
                    <a:pt x="3091" y="5955"/>
                    <a:pt x="3196" y="5802"/>
                    <a:pt x="3196" y="5634"/>
                  </a:cubicBezTo>
                  <a:lnTo>
                    <a:pt x="3196" y="5161"/>
                  </a:lnTo>
                  <a:cubicBezTo>
                    <a:pt x="3421" y="5258"/>
                    <a:pt x="3668" y="5313"/>
                    <a:pt x="3928" y="5313"/>
                  </a:cubicBezTo>
                  <a:cubicBezTo>
                    <a:pt x="4188" y="5313"/>
                    <a:pt x="4436" y="5258"/>
                    <a:pt x="4660" y="5161"/>
                  </a:cubicBezTo>
                  <a:close/>
                  <a:moveTo>
                    <a:pt x="2616" y="6134"/>
                  </a:moveTo>
                  <a:lnTo>
                    <a:pt x="3602" y="9452"/>
                  </a:lnTo>
                  <a:lnTo>
                    <a:pt x="3240" y="9452"/>
                  </a:lnTo>
                  <a:cubicBezTo>
                    <a:pt x="3238" y="9448"/>
                    <a:pt x="3235" y="9444"/>
                    <a:pt x="3233" y="9440"/>
                  </a:cubicBezTo>
                  <a:lnTo>
                    <a:pt x="2425" y="8246"/>
                  </a:lnTo>
                  <a:cubicBezTo>
                    <a:pt x="2422" y="8235"/>
                    <a:pt x="2421" y="8223"/>
                    <a:pt x="2423" y="8212"/>
                  </a:cubicBezTo>
                  <a:lnTo>
                    <a:pt x="2474" y="7860"/>
                  </a:lnTo>
                  <a:cubicBezTo>
                    <a:pt x="2493" y="7735"/>
                    <a:pt x="2443" y="7607"/>
                    <a:pt x="2346" y="7526"/>
                  </a:cubicBezTo>
                  <a:lnTo>
                    <a:pt x="1991" y="7232"/>
                  </a:lnTo>
                  <a:cubicBezTo>
                    <a:pt x="1981" y="7224"/>
                    <a:pt x="1974" y="7213"/>
                    <a:pt x="1969" y="7202"/>
                  </a:cubicBezTo>
                  <a:lnTo>
                    <a:pt x="1660" y="6492"/>
                  </a:lnTo>
                  <a:lnTo>
                    <a:pt x="2616" y="6134"/>
                  </a:lnTo>
                  <a:close/>
                  <a:moveTo>
                    <a:pt x="3166" y="6983"/>
                  </a:moveTo>
                  <a:lnTo>
                    <a:pt x="3166" y="6983"/>
                  </a:lnTo>
                  <a:cubicBezTo>
                    <a:pt x="3415" y="7062"/>
                    <a:pt x="3674" y="7102"/>
                    <a:pt x="3933" y="7102"/>
                  </a:cubicBezTo>
                  <a:cubicBezTo>
                    <a:pt x="4193" y="7102"/>
                    <a:pt x="4453" y="7062"/>
                    <a:pt x="4701" y="6983"/>
                  </a:cubicBezTo>
                  <a:lnTo>
                    <a:pt x="4701" y="6983"/>
                  </a:lnTo>
                  <a:lnTo>
                    <a:pt x="3967" y="9452"/>
                  </a:lnTo>
                  <a:lnTo>
                    <a:pt x="3900" y="9452"/>
                  </a:lnTo>
                  <a:lnTo>
                    <a:pt x="3166" y="6983"/>
                  </a:lnTo>
                  <a:close/>
                  <a:moveTo>
                    <a:pt x="5252" y="6134"/>
                  </a:moveTo>
                  <a:lnTo>
                    <a:pt x="6208" y="6492"/>
                  </a:lnTo>
                  <a:lnTo>
                    <a:pt x="5899" y="7202"/>
                  </a:lnTo>
                  <a:cubicBezTo>
                    <a:pt x="5894" y="7213"/>
                    <a:pt x="5885" y="7224"/>
                    <a:pt x="5876" y="7232"/>
                  </a:cubicBezTo>
                  <a:lnTo>
                    <a:pt x="5521" y="7526"/>
                  </a:lnTo>
                  <a:cubicBezTo>
                    <a:pt x="5424" y="7607"/>
                    <a:pt x="5375" y="7735"/>
                    <a:pt x="5393" y="7860"/>
                  </a:cubicBezTo>
                  <a:lnTo>
                    <a:pt x="5445" y="8212"/>
                  </a:lnTo>
                  <a:cubicBezTo>
                    <a:pt x="5446" y="8223"/>
                    <a:pt x="5445" y="8235"/>
                    <a:pt x="5442" y="8246"/>
                  </a:cubicBezTo>
                  <a:lnTo>
                    <a:pt x="4635" y="9440"/>
                  </a:lnTo>
                  <a:cubicBezTo>
                    <a:pt x="4632" y="9444"/>
                    <a:pt x="4630" y="9448"/>
                    <a:pt x="4627" y="9452"/>
                  </a:cubicBezTo>
                  <a:lnTo>
                    <a:pt x="4266" y="9452"/>
                  </a:lnTo>
                  <a:lnTo>
                    <a:pt x="5252" y="6134"/>
                  </a:lnTo>
                  <a:close/>
                  <a:moveTo>
                    <a:pt x="6466" y="6593"/>
                  </a:moveTo>
                  <a:lnTo>
                    <a:pt x="6704" y="6682"/>
                  </a:lnTo>
                  <a:cubicBezTo>
                    <a:pt x="7222" y="6876"/>
                    <a:pt x="7571" y="7379"/>
                    <a:pt x="7571" y="7933"/>
                  </a:cubicBezTo>
                  <a:lnTo>
                    <a:pt x="7571" y="9446"/>
                  </a:lnTo>
                  <a:cubicBezTo>
                    <a:pt x="7571" y="9450"/>
                    <a:pt x="7568" y="9452"/>
                    <a:pt x="7565" y="9452"/>
                  </a:cubicBezTo>
                  <a:lnTo>
                    <a:pt x="4962" y="9452"/>
                  </a:lnTo>
                  <a:lnTo>
                    <a:pt x="5686" y="8382"/>
                  </a:lnTo>
                  <a:lnTo>
                    <a:pt x="5692" y="8370"/>
                  </a:lnTo>
                  <a:cubicBezTo>
                    <a:pt x="5719" y="8308"/>
                    <a:pt x="5728" y="8239"/>
                    <a:pt x="5719" y="8171"/>
                  </a:cubicBezTo>
                  <a:lnTo>
                    <a:pt x="5666" y="7819"/>
                  </a:lnTo>
                  <a:cubicBezTo>
                    <a:pt x="5663" y="7791"/>
                    <a:pt x="5673" y="7764"/>
                    <a:pt x="5695" y="7746"/>
                  </a:cubicBezTo>
                  <a:lnTo>
                    <a:pt x="6049" y="7452"/>
                  </a:lnTo>
                  <a:cubicBezTo>
                    <a:pt x="6093" y="7416"/>
                    <a:pt x="6128" y="7369"/>
                    <a:pt x="6151" y="7317"/>
                  </a:cubicBezTo>
                  <a:lnTo>
                    <a:pt x="6466" y="6593"/>
                  </a:lnTo>
                  <a:close/>
                  <a:moveTo>
                    <a:pt x="3933" y="0"/>
                  </a:moveTo>
                  <a:cubicBezTo>
                    <a:pt x="2916" y="0"/>
                    <a:pt x="2094" y="1846"/>
                    <a:pt x="2094" y="1846"/>
                  </a:cubicBezTo>
                  <a:lnTo>
                    <a:pt x="2094" y="2052"/>
                  </a:lnTo>
                  <a:cubicBezTo>
                    <a:pt x="1773" y="2094"/>
                    <a:pt x="1525" y="2369"/>
                    <a:pt x="1525" y="2701"/>
                  </a:cubicBezTo>
                  <a:cubicBezTo>
                    <a:pt x="1525" y="3032"/>
                    <a:pt x="1773" y="3306"/>
                    <a:pt x="2094" y="3350"/>
                  </a:cubicBezTo>
                  <a:lnTo>
                    <a:pt x="2094" y="3466"/>
                  </a:lnTo>
                  <a:cubicBezTo>
                    <a:pt x="2094" y="4100"/>
                    <a:pt x="2419" y="4661"/>
                    <a:pt x="2911" y="4990"/>
                  </a:cubicBezTo>
                  <a:lnTo>
                    <a:pt x="2911" y="5634"/>
                  </a:lnTo>
                  <a:cubicBezTo>
                    <a:pt x="2911" y="5684"/>
                    <a:pt x="2879" y="5729"/>
                    <a:pt x="2833" y="5747"/>
                  </a:cubicBezTo>
                  <a:lnTo>
                    <a:pt x="1053" y="6414"/>
                  </a:lnTo>
                  <a:cubicBezTo>
                    <a:pt x="424" y="6650"/>
                    <a:pt x="1" y="7260"/>
                    <a:pt x="1" y="7932"/>
                  </a:cubicBezTo>
                  <a:lnTo>
                    <a:pt x="1" y="9588"/>
                  </a:lnTo>
                  <a:cubicBezTo>
                    <a:pt x="1" y="9671"/>
                    <a:pt x="69" y="9738"/>
                    <a:pt x="151" y="9738"/>
                  </a:cubicBezTo>
                  <a:lnTo>
                    <a:pt x="1334" y="9738"/>
                  </a:lnTo>
                  <a:cubicBezTo>
                    <a:pt x="1354" y="9738"/>
                    <a:pt x="1375" y="9730"/>
                    <a:pt x="1389" y="9714"/>
                  </a:cubicBezTo>
                  <a:cubicBezTo>
                    <a:pt x="1497" y="9593"/>
                    <a:pt x="1413" y="9453"/>
                    <a:pt x="1296" y="9453"/>
                  </a:cubicBezTo>
                  <a:lnTo>
                    <a:pt x="290" y="9453"/>
                  </a:lnTo>
                  <a:cubicBezTo>
                    <a:pt x="288" y="9453"/>
                    <a:pt x="287" y="9451"/>
                    <a:pt x="287" y="9450"/>
                  </a:cubicBezTo>
                  <a:lnTo>
                    <a:pt x="287" y="7936"/>
                  </a:lnTo>
                  <a:cubicBezTo>
                    <a:pt x="287" y="7383"/>
                    <a:pt x="634" y="6881"/>
                    <a:pt x="1152" y="6688"/>
                  </a:cubicBezTo>
                  <a:lnTo>
                    <a:pt x="1388" y="6598"/>
                  </a:lnTo>
                  <a:lnTo>
                    <a:pt x="1704" y="7321"/>
                  </a:lnTo>
                  <a:cubicBezTo>
                    <a:pt x="1726" y="7374"/>
                    <a:pt x="1761" y="7420"/>
                    <a:pt x="1805" y="7456"/>
                  </a:cubicBezTo>
                  <a:lnTo>
                    <a:pt x="2159" y="7749"/>
                  </a:lnTo>
                  <a:cubicBezTo>
                    <a:pt x="2180" y="7768"/>
                    <a:pt x="2191" y="7795"/>
                    <a:pt x="2187" y="7822"/>
                  </a:cubicBezTo>
                  <a:lnTo>
                    <a:pt x="2127" y="8223"/>
                  </a:lnTo>
                  <a:cubicBezTo>
                    <a:pt x="2122" y="8258"/>
                    <a:pt x="2127" y="8293"/>
                    <a:pt x="2142" y="8325"/>
                  </a:cubicBezTo>
                  <a:lnTo>
                    <a:pt x="2167" y="8384"/>
                  </a:lnTo>
                  <a:lnTo>
                    <a:pt x="2891" y="9452"/>
                  </a:lnTo>
                  <a:lnTo>
                    <a:pt x="1888" y="9452"/>
                  </a:lnTo>
                  <a:cubicBezTo>
                    <a:pt x="1815" y="9452"/>
                    <a:pt x="1749" y="9505"/>
                    <a:pt x="1741" y="9578"/>
                  </a:cubicBezTo>
                  <a:cubicBezTo>
                    <a:pt x="1731" y="9664"/>
                    <a:pt x="1798" y="9738"/>
                    <a:pt x="1883" y="9738"/>
                  </a:cubicBezTo>
                  <a:lnTo>
                    <a:pt x="7583" y="9738"/>
                  </a:lnTo>
                  <a:cubicBezTo>
                    <a:pt x="7744" y="9738"/>
                    <a:pt x="7874" y="9608"/>
                    <a:pt x="7874" y="9446"/>
                  </a:cubicBezTo>
                  <a:lnTo>
                    <a:pt x="7874" y="7936"/>
                  </a:lnTo>
                  <a:cubicBezTo>
                    <a:pt x="7875" y="7265"/>
                    <a:pt x="7453" y="6656"/>
                    <a:pt x="6823" y="6420"/>
                  </a:cubicBezTo>
                  <a:lnTo>
                    <a:pt x="5043" y="5753"/>
                  </a:lnTo>
                  <a:cubicBezTo>
                    <a:pt x="4997" y="5736"/>
                    <a:pt x="4965" y="5690"/>
                    <a:pt x="4965" y="5641"/>
                  </a:cubicBezTo>
                  <a:lnTo>
                    <a:pt x="4965" y="4995"/>
                  </a:lnTo>
                  <a:cubicBezTo>
                    <a:pt x="5457" y="4667"/>
                    <a:pt x="5782" y="4107"/>
                    <a:pt x="5782" y="3472"/>
                  </a:cubicBezTo>
                  <a:lnTo>
                    <a:pt x="5782" y="3339"/>
                  </a:lnTo>
                  <a:cubicBezTo>
                    <a:pt x="6105" y="3296"/>
                    <a:pt x="6354" y="3020"/>
                    <a:pt x="6354" y="2684"/>
                  </a:cubicBezTo>
                  <a:cubicBezTo>
                    <a:pt x="6354" y="2350"/>
                    <a:pt x="6105" y="2073"/>
                    <a:pt x="5782" y="2030"/>
                  </a:cubicBezTo>
                  <a:lnTo>
                    <a:pt x="5782" y="1837"/>
                  </a:lnTo>
                  <a:cubicBezTo>
                    <a:pt x="5782" y="1569"/>
                    <a:pt x="5727" y="1311"/>
                    <a:pt x="5617" y="1070"/>
                  </a:cubicBezTo>
                  <a:cubicBezTo>
                    <a:pt x="5592" y="1017"/>
                    <a:pt x="5540" y="982"/>
                    <a:pt x="5483" y="982"/>
                  </a:cubicBezTo>
                  <a:cubicBezTo>
                    <a:pt x="5474" y="982"/>
                    <a:pt x="5464" y="983"/>
                    <a:pt x="5454" y="985"/>
                  </a:cubicBezTo>
                  <a:cubicBezTo>
                    <a:pt x="5363" y="1007"/>
                    <a:pt x="5319" y="1105"/>
                    <a:pt x="5356" y="1185"/>
                  </a:cubicBezTo>
                  <a:cubicBezTo>
                    <a:pt x="5450" y="1391"/>
                    <a:pt x="5498" y="1610"/>
                    <a:pt x="5498" y="1837"/>
                  </a:cubicBezTo>
                  <a:lnTo>
                    <a:pt x="5498" y="2065"/>
                  </a:lnTo>
                  <a:cubicBezTo>
                    <a:pt x="5134" y="2132"/>
                    <a:pt x="4856" y="2451"/>
                    <a:pt x="4854" y="2834"/>
                  </a:cubicBezTo>
                  <a:lnTo>
                    <a:pt x="4848" y="2834"/>
                  </a:lnTo>
                  <a:cubicBezTo>
                    <a:pt x="4848" y="2834"/>
                    <a:pt x="4815" y="2987"/>
                    <a:pt x="4757" y="3034"/>
                  </a:cubicBezTo>
                  <a:cubicBezTo>
                    <a:pt x="4713" y="3071"/>
                    <a:pt x="4656" y="3091"/>
                    <a:pt x="4599" y="3091"/>
                  </a:cubicBezTo>
                  <a:cubicBezTo>
                    <a:pt x="4584" y="3091"/>
                    <a:pt x="4568" y="3089"/>
                    <a:pt x="4552" y="3086"/>
                  </a:cubicBezTo>
                  <a:cubicBezTo>
                    <a:pt x="4347" y="3046"/>
                    <a:pt x="4140" y="3026"/>
                    <a:pt x="3933" y="3026"/>
                  </a:cubicBezTo>
                  <a:cubicBezTo>
                    <a:pt x="3728" y="3026"/>
                    <a:pt x="3522" y="3046"/>
                    <a:pt x="3318" y="3085"/>
                  </a:cubicBezTo>
                  <a:lnTo>
                    <a:pt x="3314" y="3086"/>
                  </a:lnTo>
                  <a:cubicBezTo>
                    <a:pt x="3298" y="3089"/>
                    <a:pt x="3283" y="3091"/>
                    <a:pt x="3267" y="3091"/>
                  </a:cubicBezTo>
                  <a:cubicBezTo>
                    <a:pt x="3210" y="3091"/>
                    <a:pt x="3155" y="3071"/>
                    <a:pt x="3110" y="3034"/>
                  </a:cubicBezTo>
                  <a:cubicBezTo>
                    <a:pt x="3052" y="2987"/>
                    <a:pt x="3019" y="2918"/>
                    <a:pt x="3019" y="2853"/>
                  </a:cubicBezTo>
                  <a:cubicBezTo>
                    <a:pt x="3017" y="2460"/>
                    <a:pt x="2739" y="2141"/>
                    <a:pt x="2378" y="2073"/>
                  </a:cubicBezTo>
                  <a:lnTo>
                    <a:pt x="2378" y="1846"/>
                  </a:lnTo>
                  <a:cubicBezTo>
                    <a:pt x="2374" y="985"/>
                    <a:pt x="3074" y="286"/>
                    <a:pt x="3933" y="286"/>
                  </a:cubicBezTo>
                  <a:cubicBezTo>
                    <a:pt x="4350" y="286"/>
                    <a:pt x="4742" y="449"/>
                    <a:pt x="5036" y="743"/>
                  </a:cubicBezTo>
                  <a:cubicBezTo>
                    <a:pt x="5064" y="771"/>
                    <a:pt x="5101" y="785"/>
                    <a:pt x="5138" y="785"/>
                  </a:cubicBezTo>
                  <a:cubicBezTo>
                    <a:pt x="5174" y="785"/>
                    <a:pt x="5211" y="771"/>
                    <a:pt x="5238" y="743"/>
                  </a:cubicBezTo>
                  <a:cubicBezTo>
                    <a:pt x="5294" y="687"/>
                    <a:pt x="5294" y="597"/>
                    <a:pt x="5238" y="541"/>
                  </a:cubicBezTo>
                  <a:cubicBezTo>
                    <a:pt x="4890" y="192"/>
                    <a:pt x="4426" y="0"/>
                    <a:pt x="39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63"/>
            <p:cNvSpPr/>
            <p:nvPr/>
          </p:nvSpPr>
          <p:spPr>
            <a:xfrm>
              <a:off x="5500550" y="3410150"/>
              <a:ext cx="13525" cy="7150"/>
            </a:xfrm>
            <a:custGeom>
              <a:avLst/>
              <a:gdLst/>
              <a:ahLst/>
              <a:cxnLst/>
              <a:rect l="l" t="t" r="r" b="b"/>
              <a:pathLst>
                <a:path w="541" h="286" extrusionOk="0">
                  <a:moveTo>
                    <a:pt x="159" y="0"/>
                  </a:moveTo>
                  <a:cubicBezTo>
                    <a:pt x="86" y="0"/>
                    <a:pt x="20" y="53"/>
                    <a:pt x="12" y="125"/>
                  </a:cubicBezTo>
                  <a:cubicBezTo>
                    <a:pt x="1" y="211"/>
                    <a:pt x="68" y="285"/>
                    <a:pt x="153" y="285"/>
                  </a:cubicBezTo>
                  <a:lnTo>
                    <a:pt x="388" y="285"/>
                  </a:lnTo>
                  <a:cubicBezTo>
                    <a:pt x="473" y="285"/>
                    <a:pt x="541" y="211"/>
                    <a:pt x="529" y="125"/>
                  </a:cubicBezTo>
                  <a:cubicBezTo>
                    <a:pt x="521" y="53"/>
                    <a:pt x="455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" name="Google Shape;1372;p63"/>
            <p:cNvSpPr/>
            <p:nvPr/>
          </p:nvSpPr>
          <p:spPr>
            <a:xfrm>
              <a:off x="5557350" y="3531850"/>
              <a:ext cx="24025" cy="7150"/>
            </a:xfrm>
            <a:custGeom>
              <a:avLst/>
              <a:gdLst/>
              <a:ahLst/>
              <a:cxnLst/>
              <a:rect l="l" t="t" r="r" b="b"/>
              <a:pathLst>
                <a:path w="961" h="286" extrusionOk="0">
                  <a:moveTo>
                    <a:pt x="158" y="1"/>
                  </a:moveTo>
                  <a:cubicBezTo>
                    <a:pt x="85" y="1"/>
                    <a:pt x="19" y="53"/>
                    <a:pt x="11" y="126"/>
                  </a:cubicBezTo>
                  <a:cubicBezTo>
                    <a:pt x="0" y="213"/>
                    <a:pt x="67" y="286"/>
                    <a:pt x="152" y="286"/>
                  </a:cubicBezTo>
                  <a:lnTo>
                    <a:pt x="804" y="286"/>
                  </a:lnTo>
                  <a:cubicBezTo>
                    <a:pt x="877" y="286"/>
                    <a:pt x="941" y="233"/>
                    <a:pt x="951" y="161"/>
                  </a:cubicBezTo>
                  <a:cubicBezTo>
                    <a:pt x="961" y="75"/>
                    <a:pt x="893" y="1"/>
                    <a:pt x="8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3" name="Google Shape;1373;p63"/>
          <p:cNvGrpSpPr/>
          <p:nvPr/>
        </p:nvGrpSpPr>
        <p:grpSpPr>
          <a:xfrm>
            <a:off x="7831459" y="3467719"/>
            <a:ext cx="257377" cy="246965"/>
            <a:chOff x="5822025" y="3319975"/>
            <a:chExt cx="243475" cy="233625"/>
          </a:xfrm>
        </p:grpSpPr>
        <p:sp>
          <p:nvSpPr>
            <p:cNvPr id="1374" name="Google Shape;1374;p63"/>
            <p:cNvSpPr/>
            <p:nvPr/>
          </p:nvSpPr>
          <p:spPr>
            <a:xfrm>
              <a:off x="5822025" y="3319975"/>
              <a:ext cx="69950" cy="233600"/>
            </a:xfrm>
            <a:custGeom>
              <a:avLst/>
              <a:gdLst/>
              <a:ahLst/>
              <a:cxnLst/>
              <a:rect l="l" t="t" r="r" b="b"/>
              <a:pathLst>
                <a:path w="2798" h="9344" extrusionOk="0">
                  <a:moveTo>
                    <a:pt x="686" y="285"/>
                  </a:moveTo>
                  <a:lnTo>
                    <a:pt x="686" y="1636"/>
                  </a:lnTo>
                  <a:lnTo>
                    <a:pt x="358" y="1636"/>
                  </a:lnTo>
                  <a:cubicBezTo>
                    <a:pt x="319" y="1636"/>
                    <a:pt x="287" y="1604"/>
                    <a:pt x="287" y="1565"/>
                  </a:cubicBezTo>
                  <a:lnTo>
                    <a:pt x="287" y="357"/>
                  </a:lnTo>
                  <a:cubicBezTo>
                    <a:pt x="287" y="317"/>
                    <a:pt x="319" y="285"/>
                    <a:pt x="358" y="285"/>
                  </a:cubicBezTo>
                  <a:close/>
                  <a:moveTo>
                    <a:pt x="1295" y="285"/>
                  </a:moveTo>
                  <a:lnTo>
                    <a:pt x="1295" y="1636"/>
                  </a:lnTo>
                  <a:lnTo>
                    <a:pt x="972" y="1636"/>
                  </a:lnTo>
                  <a:lnTo>
                    <a:pt x="972" y="285"/>
                  </a:lnTo>
                  <a:close/>
                  <a:moveTo>
                    <a:pt x="1903" y="285"/>
                  </a:moveTo>
                  <a:lnTo>
                    <a:pt x="1903" y="1636"/>
                  </a:lnTo>
                  <a:lnTo>
                    <a:pt x="1579" y="1636"/>
                  </a:lnTo>
                  <a:lnTo>
                    <a:pt x="1579" y="285"/>
                  </a:lnTo>
                  <a:close/>
                  <a:moveTo>
                    <a:pt x="2440" y="285"/>
                  </a:moveTo>
                  <a:cubicBezTo>
                    <a:pt x="2479" y="285"/>
                    <a:pt x="2512" y="317"/>
                    <a:pt x="2512" y="357"/>
                  </a:cubicBezTo>
                  <a:lnTo>
                    <a:pt x="2512" y="1565"/>
                  </a:lnTo>
                  <a:cubicBezTo>
                    <a:pt x="2511" y="1604"/>
                    <a:pt x="2479" y="1636"/>
                    <a:pt x="2440" y="1636"/>
                  </a:cubicBezTo>
                  <a:lnTo>
                    <a:pt x="2188" y="1636"/>
                  </a:lnTo>
                  <a:lnTo>
                    <a:pt x="2188" y="285"/>
                  </a:lnTo>
                  <a:close/>
                  <a:moveTo>
                    <a:pt x="2112" y="3995"/>
                  </a:moveTo>
                  <a:lnTo>
                    <a:pt x="2112" y="7323"/>
                  </a:lnTo>
                  <a:lnTo>
                    <a:pt x="667" y="7323"/>
                  </a:lnTo>
                  <a:lnTo>
                    <a:pt x="667" y="3995"/>
                  </a:lnTo>
                  <a:close/>
                  <a:moveTo>
                    <a:pt x="2112" y="7608"/>
                  </a:moveTo>
                  <a:lnTo>
                    <a:pt x="2112" y="8350"/>
                  </a:lnTo>
                  <a:cubicBezTo>
                    <a:pt x="2112" y="8749"/>
                    <a:pt x="1788" y="9074"/>
                    <a:pt x="1389" y="9074"/>
                  </a:cubicBezTo>
                  <a:cubicBezTo>
                    <a:pt x="1384" y="9074"/>
                    <a:pt x="1378" y="9074"/>
                    <a:pt x="1373" y="9074"/>
                  </a:cubicBezTo>
                  <a:cubicBezTo>
                    <a:pt x="978" y="9065"/>
                    <a:pt x="667" y="8733"/>
                    <a:pt x="667" y="8337"/>
                  </a:cubicBezTo>
                  <a:lnTo>
                    <a:pt x="667" y="7608"/>
                  </a:lnTo>
                  <a:close/>
                  <a:moveTo>
                    <a:pt x="358" y="1"/>
                  </a:moveTo>
                  <a:cubicBezTo>
                    <a:pt x="161" y="1"/>
                    <a:pt x="1" y="160"/>
                    <a:pt x="1" y="357"/>
                  </a:cubicBezTo>
                  <a:lnTo>
                    <a:pt x="1" y="1565"/>
                  </a:lnTo>
                  <a:cubicBezTo>
                    <a:pt x="1" y="1761"/>
                    <a:pt x="161" y="1922"/>
                    <a:pt x="358" y="1922"/>
                  </a:cubicBezTo>
                  <a:lnTo>
                    <a:pt x="381" y="1922"/>
                  </a:lnTo>
                  <a:lnTo>
                    <a:pt x="381" y="2162"/>
                  </a:lnTo>
                  <a:cubicBezTo>
                    <a:pt x="381" y="2235"/>
                    <a:pt x="434" y="2301"/>
                    <a:pt x="507" y="2309"/>
                  </a:cubicBezTo>
                  <a:cubicBezTo>
                    <a:pt x="513" y="2310"/>
                    <a:pt x="519" y="2310"/>
                    <a:pt x="524" y="2310"/>
                  </a:cubicBezTo>
                  <a:cubicBezTo>
                    <a:pt x="603" y="2310"/>
                    <a:pt x="667" y="2247"/>
                    <a:pt x="667" y="2167"/>
                  </a:cubicBezTo>
                  <a:lnTo>
                    <a:pt x="667" y="1940"/>
                  </a:lnTo>
                  <a:lnTo>
                    <a:pt x="2112" y="1940"/>
                  </a:lnTo>
                  <a:lnTo>
                    <a:pt x="2112" y="3709"/>
                  </a:lnTo>
                  <a:lnTo>
                    <a:pt x="667" y="3709"/>
                  </a:lnTo>
                  <a:lnTo>
                    <a:pt x="667" y="2760"/>
                  </a:lnTo>
                  <a:cubicBezTo>
                    <a:pt x="667" y="2687"/>
                    <a:pt x="615" y="2622"/>
                    <a:pt x="542" y="2613"/>
                  </a:cubicBezTo>
                  <a:cubicBezTo>
                    <a:pt x="536" y="2612"/>
                    <a:pt x="530" y="2612"/>
                    <a:pt x="524" y="2612"/>
                  </a:cubicBezTo>
                  <a:cubicBezTo>
                    <a:pt x="446" y="2612"/>
                    <a:pt x="381" y="2675"/>
                    <a:pt x="381" y="2755"/>
                  </a:cubicBezTo>
                  <a:lnTo>
                    <a:pt x="381" y="8317"/>
                  </a:lnTo>
                  <a:cubicBezTo>
                    <a:pt x="381" y="8880"/>
                    <a:pt x="834" y="9343"/>
                    <a:pt x="1390" y="9343"/>
                  </a:cubicBezTo>
                  <a:cubicBezTo>
                    <a:pt x="1408" y="9343"/>
                    <a:pt x="1426" y="9343"/>
                    <a:pt x="1444" y="9342"/>
                  </a:cubicBezTo>
                  <a:cubicBezTo>
                    <a:pt x="1974" y="9314"/>
                    <a:pt x="2398" y="8873"/>
                    <a:pt x="2398" y="8334"/>
                  </a:cubicBezTo>
                  <a:lnTo>
                    <a:pt x="2398" y="1922"/>
                  </a:lnTo>
                  <a:lnTo>
                    <a:pt x="2440" y="1922"/>
                  </a:lnTo>
                  <a:cubicBezTo>
                    <a:pt x="2638" y="1922"/>
                    <a:pt x="2797" y="1761"/>
                    <a:pt x="2797" y="1565"/>
                  </a:cubicBezTo>
                  <a:lnTo>
                    <a:pt x="2797" y="356"/>
                  </a:lnTo>
                  <a:cubicBezTo>
                    <a:pt x="2797" y="160"/>
                    <a:pt x="2637" y="1"/>
                    <a:pt x="2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" name="Google Shape;1375;p63"/>
            <p:cNvSpPr/>
            <p:nvPr/>
          </p:nvSpPr>
          <p:spPr>
            <a:xfrm>
              <a:off x="5849800" y="3433625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1" y="212"/>
                    <a:pt x="67" y="285"/>
                    <a:pt x="153" y="285"/>
                  </a:cubicBezTo>
                  <a:lnTo>
                    <a:pt x="555" y="285"/>
                  </a:lnTo>
                  <a:cubicBezTo>
                    <a:pt x="627" y="285"/>
                    <a:pt x="693" y="233"/>
                    <a:pt x="701" y="161"/>
                  </a:cubicBezTo>
                  <a:cubicBezTo>
                    <a:pt x="712" y="74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" name="Google Shape;1376;p63"/>
            <p:cNvSpPr/>
            <p:nvPr/>
          </p:nvSpPr>
          <p:spPr>
            <a:xfrm>
              <a:off x="5849800" y="3455475"/>
              <a:ext cx="17825" cy="7175"/>
            </a:xfrm>
            <a:custGeom>
              <a:avLst/>
              <a:gdLst/>
              <a:ahLst/>
              <a:cxnLst/>
              <a:rect l="l" t="t" r="r" b="b"/>
              <a:pathLst>
                <a:path w="713" h="287" extrusionOk="0">
                  <a:moveTo>
                    <a:pt x="158" y="0"/>
                  </a:moveTo>
                  <a:cubicBezTo>
                    <a:pt x="85" y="0"/>
                    <a:pt x="20" y="53"/>
                    <a:pt x="11" y="126"/>
                  </a:cubicBezTo>
                  <a:cubicBezTo>
                    <a:pt x="1" y="212"/>
                    <a:pt x="67" y="286"/>
                    <a:pt x="153" y="286"/>
                  </a:cubicBezTo>
                  <a:lnTo>
                    <a:pt x="555" y="286"/>
                  </a:lnTo>
                  <a:cubicBezTo>
                    <a:pt x="627" y="286"/>
                    <a:pt x="693" y="234"/>
                    <a:pt x="701" y="162"/>
                  </a:cubicBezTo>
                  <a:cubicBezTo>
                    <a:pt x="712" y="74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63"/>
            <p:cNvSpPr/>
            <p:nvPr/>
          </p:nvSpPr>
          <p:spPr>
            <a:xfrm>
              <a:off x="5849800" y="3476875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1" y="212"/>
                    <a:pt x="67" y="286"/>
                    <a:pt x="153" y="286"/>
                  </a:cubicBezTo>
                  <a:lnTo>
                    <a:pt x="555" y="286"/>
                  </a:lnTo>
                  <a:cubicBezTo>
                    <a:pt x="627" y="286"/>
                    <a:pt x="693" y="233"/>
                    <a:pt x="701" y="161"/>
                  </a:cubicBezTo>
                  <a:cubicBezTo>
                    <a:pt x="712" y="75"/>
                    <a:pt x="644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63"/>
            <p:cNvSpPr/>
            <p:nvPr/>
          </p:nvSpPr>
          <p:spPr>
            <a:xfrm>
              <a:off x="5909050" y="3319975"/>
              <a:ext cx="69925" cy="233625"/>
            </a:xfrm>
            <a:custGeom>
              <a:avLst/>
              <a:gdLst/>
              <a:ahLst/>
              <a:cxnLst/>
              <a:rect l="l" t="t" r="r" b="b"/>
              <a:pathLst>
                <a:path w="2797" h="9345" extrusionOk="0">
                  <a:moveTo>
                    <a:pt x="647" y="285"/>
                  </a:moveTo>
                  <a:lnTo>
                    <a:pt x="647" y="1636"/>
                  </a:lnTo>
                  <a:lnTo>
                    <a:pt x="303" y="1636"/>
                  </a:lnTo>
                  <a:cubicBezTo>
                    <a:pt x="263" y="1636"/>
                    <a:pt x="251" y="1582"/>
                    <a:pt x="286" y="1565"/>
                  </a:cubicBezTo>
                  <a:lnTo>
                    <a:pt x="286" y="357"/>
                  </a:lnTo>
                  <a:cubicBezTo>
                    <a:pt x="286" y="317"/>
                    <a:pt x="318" y="285"/>
                    <a:pt x="358" y="285"/>
                  </a:cubicBezTo>
                  <a:close/>
                  <a:moveTo>
                    <a:pt x="1256" y="285"/>
                  </a:moveTo>
                  <a:lnTo>
                    <a:pt x="1256" y="1636"/>
                  </a:lnTo>
                  <a:lnTo>
                    <a:pt x="933" y="1636"/>
                  </a:lnTo>
                  <a:lnTo>
                    <a:pt x="933" y="285"/>
                  </a:lnTo>
                  <a:close/>
                  <a:moveTo>
                    <a:pt x="1864" y="285"/>
                  </a:moveTo>
                  <a:lnTo>
                    <a:pt x="1864" y="1636"/>
                  </a:lnTo>
                  <a:lnTo>
                    <a:pt x="1542" y="1636"/>
                  </a:lnTo>
                  <a:lnTo>
                    <a:pt x="1542" y="285"/>
                  </a:lnTo>
                  <a:close/>
                  <a:moveTo>
                    <a:pt x="2421" y="285"/>
                  </a:moveTo>
                  <a:cubicBezTo>
                    <a:pt x="2460" y="285"/>
                    <a:pt x="2492" y="317"/>
                    <a:pt x="2492" y="357"/>
                  </a:cubicBezTo>
                  <a:lnTo>
                    <a:pt x="2492" y="1565"/>
                  </a:lnTo>
                  <a:cubicBezTo>
                    <a:pt x="2492" y="1604"/>
                    <a:pt x="2460" y="1636"/>
                    <a:pt x="2421" y="1636"/>
                  </a:cubicBezTo>
                  <a:lnTo>
                    <a:pt x="2149" y="1636"/>
                  </a:lnTo>
                  <a:lnTo>
                    <a:pt x="2149" y="285"/>
                  </a:lnTo>
                  <a:close/>
                  <a:moveTo>
                    <a:pt x="2111" y="1940"/>
                  </a:moveTo>
                  <a:lnTo>
                    <a:pt x="2111" y="3709"/>
                  </a:lnTo>
                  <a:lnTo>
                    <a:pt x="666" y="3709"/>
                  </a:lnTo>
                  <a:lnTo>
                    <a:pt x="666" y="1940"/>
                  </a:lnTo>
                  <a:close/>
                  <a:moveTo>
                    <a:pt x="2111" y="7608"/>
                  </a:moveTo>
                  <a:lnTo>
                    <a:pt x="2111" y="8337"/>
                  </a:lnTo>
                  <a:cubicBezTo>
                    <a:pt x="2111" y="8732"/>
                    <a:pt x="1801" y="9065"/>
                    <a:pt x="1406" y="9074"/>
                  </a:cubicBezTo>
                  <a:cubicBezTo>
                    <a:pt x="1400" y="9074"/>
                    <a:pt x="1395" y="9074"/>
                    <a:pt x="1389" y="9074"/>
                  </a:cubicBezTo>
                  <a:cubicBezTo>
                    <a:pt x="990" y="9074"/>
                    <a:pt x="666" y="8749"/>
                    <a:pt x="666" y="8349"/>
                  </a:cubicBezTo>
                  <a:lnTo>
                    <a:pt x="666" y="7608"/>
                  </a:lnTo>
                  <a:close/>
                  <a:moveTo>
                    <a:pt x="358" y="1"/>
                  </a:moveTo>
                  <a:cubicBezTo>
                    <a:pt x="160" y="1"/>
                    <a:pt x="1" y="160"/>
                    <a:pt x="1" y="357"/>
                  </a:cubicBezTo>
                  <a:lnTo>
                    <a:pt x="1" y="1565"/>
                  </a:lnTo>
                  <a:cubicBezTo>
                    <a:pt x="1" y="1761"/>
                    <a:pt x="160" y="1922"/>
                    <a:pt x="358" y="1922"/>
                  </a:cubicBezTo>
                  <a:lnTo>
                    <a:pt x="382" y="1922"/>
                  </a:lnTo>
                  <a:lnTo>
                    <a:pt x="382" y="8317"/>
                  </a:lnTo>
                  <a:cubicBezTo>
                    <a:pt x="382" y="8880"/>
                    <a:pt x="834" y="9344"/>
                    <a:pt x="1389" y="9344"/>
                  </a:cubicBezTo>
                  <a:cubicBezTo>
                    <a:pt x="1407" y="9344"/>
                    <a:pt x="1425" y="9344"/>
                    <a:pt x="1443" y="9343"/>
                  </a:cubicBezTo>
                  <a:cubicBezTo>
                    <a:pt x="1973" y="9314"/>
                    <a:pt x="2397" y="8873"/>
                    <a:pt x="2397" y="8334"/>
                  </a:cubicBezTo>
                  <a:lnTo>
                    <a:pt x="2397" y="5644"/>
                  </a:lnTo>
                  <a:cubicBezTo>
                    <a:pt x="2397" y="5571"/>
                    <a:pt x="2345" y="5507"/>
                    <a:pt x="2273" y="5497"/>
                  </a:cubicBezTo>
                  <a:cubicBezTo>
                    <a:pt x="2267" y="5497"/>
                    <a:pt x="2261" y="5496"/>
                    <a:pt x="2255" y="5496"/>
                  </a:cubicBezTo>
                  <a:cubicBezTo>
                    <a:pt x="2176" y="5496"/>
                    <a:pt x="2112" y="5560"/>
                    <a:pt x="2112" y="5639"/>
                  </a:cubicBezTo>
                  <a:lnTo>
                    <a:pt x="2112" y="7323"/>
                  </a:lnTo>
                  <a:lnTo>
                    <a:pt x="666" y="7323"/>
                  </a:lnTo>
                  <a:lnTo>
                    <a:pt x="666" y="3995"/>
                  </a:lnTo>
                  <a:lnTo>
                    <a:pt x="2112" y="3995"/>
                  </a:lnTo>
                  <a:lnTo>
                    <a:pt x="2112" y="5069"/>
                  </a:lnTo>
                  <a:cubicBezTo>
                    <a:pt x="2112" y="5141"/>
                    <a:pt x="2165" y="5206"/>
                    <a:pt x="2237" y="5215"/>
                  </a:cubicBezTo>
                  <a:cubicBezTo>
                    <a:pt x="2243" y="5215"/>
                    <a:pt x="2249" y="5216"/>
                    <a:pt x="2256" y="5216"/>
                  </a:cubicBezTo>
                  <a:cubicBezTo>
                    <a:pt x="2334" y="5216"/>
                    <a:pt x="2397" y="5152"/>
                    <a:pt x="2397" y="5074"/>
                  </a:cubicBezTo>
                  <a:lnTo>
                    <a:pt x="2397" y="1940"/>
                  </a:lnTo>
                  <a:lnTo>
                    <a:pt x="2439" y="1922"/>
                  </a:lnTo>
                  <a:cubicBezTo>
                    <a:pt x="2637" y="1922"/>
                    <a:pt x="2796" y="1761"/>
                    <a:pt x="2796" y="1565"/>
                  </a:cubicBezTo>
                  <a:lnTo>
                    <a:pt x="2796" y="356"/>
                  </a:lnTo>
                  <a:cubicBezTo>
                    <a:pt x="2796" y="160"/>
                    <a:pt x="2636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" name="Google Shape;1379;p63"/>
            <p:cNvSpPr/>
            <p:nvPr/>
          </p:nvSpPr>
          <p:spPr>
            <a:xfrm>
              <a:off x="5936600" y="3433625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0" y="212"/>
                    <a:pt x="67" y="285"/>
                    <a:pt x="153" y="285"/>
                  </a:cubicBezTo>
                  <a:lnTo>
                    <a:pt x="555" y="285"/>
                  </a:lnTo>
                  <a:cubicBezTo>
                    <a:pt x="627" y="285"/>
                    <a:pt x="693" y="234"/>
                    <a:pt x="701" y="161"/>
                  </a:cubicBezTo>
                  <a:cubicBezTo>
                    <a:pt x="712" y="74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" name="Google Shape;1380;p63"/>
            <p:cNvSpPr/>
            <p:nvPr/>
          </p:nvSpPr>
          <p:spPr>
            <a:xfrm>
              <a:off x="5936600" y="3455500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0" y="211"/>
                    <a:pt x="67" y="285"/>
                    <a:pt x="153" y="285"/>
                  </a:cubicBezTo>
                  <a:lnTo>
                    <a:pt x="555" y="285"/>
                  </a:lnTo>
                  <a:cubicBezTo>
                    <a:pt x="627" y="285"/>
                    <a:pt x="693" y="233"/>
                    <a:pt x="701" y="161"/>
                  </a:cubicBezTo>
                  <a:cubicBezTo>
                    <a:pt x="712" y="73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63"/>
            <p:cNvSpPr/>
            <p:nvPr/>
          </p:nvSpPr>
          <p:spPr>
            <a:xfrm>
              <a:off x="5936600" y="3476875"/>
              <a:ext cx="17825" cy="7150"/>
            </a:xfrm>
            <a:custGeom>
              <a:avLst/>
              <a:gdLst/>
              <a:ahLst/>
              <a:cxnLst/>
              <a:rect l="l" t="t" r="r" b="b"/>
              <a:pathLst>
                <a:path w="713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0" y="212"/>
                    <a:pt x="67" y="286"/>
                    <a:pt x="153" y="286"/>
                  </a:cubicBezTo>
                  <a:lnTo>
                    <a:pt x="555" y="286"/>
                  </a:lnTo>
                  <a:cubicBezTo>
                    <a:pt x="627" y="286"/>
                    <a:pt x="693" y="233"/>
                    <a:pt x="701" y="161"/>
                  </a:cubicBezTo>
                  <a:cubicBezTo>
                    <a:pt x="712" y="75"/>
                    <a:pt x="644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63"/>
            <p:cNvSpPr/>
            <p:nvPr/>
          </p:nvSpPr>
          <p:spPr>
            <a:xfrm>
              <a:off x="5995600" y="3319975"/>
              <a:ext cx="69900" cy="233625"/>
            </a:xfrm>
            <a:custGeom>
              <a:avLst/>
              <a:gdLst/>
              <a:ahLst/>
              <a:cxnLst/>
              <a:rect l="l" t="t" r="r" b="b"/>
              <a:pathLst>
                <a:path w="2796" h="9345" extrusionOk="0">
                  <a:moveTo>
                    <a:pt x="666" y="285"/>
                  </a:moveTo>
                  <a:lnTo>
                    <a:pt x="666" y="1636"/>
                  </a:lnTo>
                  <a:lnTo>
                    <a:pt x="357" y="1636"/>
                  </a:lnTo>
                  <a:cubicBezTo>
                    <a:pt x="317" y="1636"/>
                    <a:pt x="285" y="1604"/>
                    <a:pt x="285" y="1565"/>
                  </a:cubicBezTo>
                  <a:lnTo>
                    <a:pt x="285" y="357"/>
                  </a:lnTo>
                  <a:cubicBezTo>
                    <a:pt x="285" y="317"/>
                    <a:pt x="317" y="285"/>
                    <a:pt x="357" y="285"/>
                  </a:cubicBezTo>
                  <a:close/>
                  <a:moveTo>
                    <a:pt x="1275" y="285"/>
                  </a:moveTo>
                  <a:lnTo>
                    <a:pt x="1275" y="1636"/>
                  </a:lnTo>
                  <a:lnTo>
                    <a:pt x="951" y="1636"/>
                  </a:lnTo>
                  <a:lnTo>
                    <a:pt x="951" y="285"/>
                  </a:lnTo>
                  <a:close/>
                  <a:moveTo>
                    <a:pt x="1883" y="285"/>
                  </a:moveTo>
                  <a:lnTo>
                    <a:pt x="1883" y="1636"/>
                  </a:lnTo>
                  <a:lnTo>
                    <a:pt x="1560" y="1636"/>
                  </a:lnTo>
                  <a:lnTo>
                    <a:pt x="1560" y="285"/>
                  </a:lnTo>
                  <a:close/>
                  <a:moveTo>
                    <a:pt x="2439" y="285"/>
                  </a:moveTo>
                  <a:cubicBezTo>
                    <a:pt x="2479" y="285"/>
                    <a:pt x="2511" y="317"/>
                    <a:pt x="2511" y="357"/>
                  </a:cubicBezTo>
                  <a:lnTo>
                    <a:pt x="2511" y="1565"/>
                  </a:lnTo>
                  <a:cubicBezTo>
                    <a:pt x="2511" y="1604"/>
                    <a:pt x="2478" y="1636"/>
                    <a:pt x="2439" y="1636"/>
                  </a:cubicBezTo>
                  <a:lnTo>
                    <a:pt x="2169" y="1636"/>
                  </a:lnTo>
                  <a:lnTo>
                    <a:pt x="2169" y="285"/>
                  </a:lnTo>
                  <a:close/>
                  <a:moveTo>
                    <a:pt x="2130" y="1940"/>
                  </a:moveTo>
                  <a:lnTo>
                    <a:pt x="2130" y="3709"/>
                  </a:lnTo>
                  <a:lnTo>
                    <a:pt x="685" y="3709"/>
                  </a:lnTo>
                  <a:lnTo>
                    <a:pt x="685" y="1940"/>
                  </a:lnTo>
                  <a:close/>
                  <a:moveTo>
                    <a:pt x="2130" y="3995"/>
                  </a:moveTo>
                  <a:lnTo>
                    <a:pt x="2130" y="7323"/>
                  </a:lnTo>
                  <a:lnTo>
                    <a:pt x="685" y="7323"/>
                  </a:lnTo>
                  <a:lnTo>
                    <a:pt x="685" y="3995"/>
                  </a:lnTo>
                  <a:close/>
                  <a:moveTo>
                    <a:pt x="2130" y="7608"/>
                  </a:moveTo>
                  <a:lnTo>
                    <a:pt x="2130" y="8350"/>
                  </a:lnTo>
                  <a:cubicBezTo>
                    <a:pt x="2130" y="8749"/>
                    <a:pt x="1806" y="9074"/>
                    <a:pt x="1408" y="9074"/>
                  </a:cubicBezTo>
                  <a:cubicBezTo>
                    <a:pt x="1402" y="9074"/>
                    <a:pt x="1397" y="9074"/>
                    <a:pt x="1391" y="9074"/>
                  </a:cubicBezTo>
                  <a:cubicBezTo>
                    <a:pt x="996" y="9065"/>
                    <a:pt x="685" y="8733"/>
                    <a:pt x="685" y="8337"/>
                  </a:cubicBezTo>
                  <a:lnTo>
                    <a:pt x="685" y="7608"/>
                  </a:lnTo>
                  <a:close/>
                  <a:moveTo>
                    <a:pt x="357" y="1"/>
                  </a:moveTo>
                  <a:cubicBezTo>
                    <a:pt x="160" y="1"/>
                    <a:pt x="1" y="160"/>
                    <a:pt x="1" y="357"/>
                  </a:cubicBezTo>
                  <a:lnTo>
                    <a:pt x="1" y="1565"/>
                  </a:lnTo>
                  <a:cubicBezTo>
                    <a:pt x="1" y="1761"/>
                    <a:pt x="160" y="1922"/>
                    <a:pt x="357" y="1922"/>
                  </a:cubicBezTo>
                  <a:lnTo>
                    <a:pt x="400" y="1922"/>
                  </a:lnTo>
                  <a:lnTo>
                    <a:pt x="400" y="8317"/>
                  </a:lnTo>
                  <a:cubicBezTo>
                    <a:pt x="400" y="8880"/>
                    <a:pt x="853" y="9344"/>
                    <a:pt x="1409" y="9344"/>
                  </a:cubicBezTo>
                  <a:cubicBezTo>
                    <a:pt x="1426" y="9344"/>
                    <a:pt x="1444" y="9344"/>
                    <a:pt x="1462" y="9343"/>
                  </a:cubicBezTo>
                  <a:cubicBezTo>
                    <a:pt x="1993" y="9314"/>
                    <a:pt x="2415" y="8873"/>
                    <a:pt x="2415" y="8334"/>
                  </a:cubicBezTo>
                  <a:lnTo>
                    <a:pt x="2415" y="1922"/>
                  </a:lnTo>
                  <a:lnTo>
                    <a:pt x="2439" y="1922"/>
                  </a:lnTo>
                  <a:cubicBezTo>
                    <a:pt x="2636" y="1922"/>
                    <a:pt x="2796" y="1762"/>
                    <a:pt x="2796" y="1565"/>
                  </a:cubicBezTo>
                  <a:lnTo>
                    <a:pt x="2796" y="356"/>
                  </a:lnTo>
                  <a:cubicBezTo>
                    <a:pt x="2796" y="160"/>
                    <a:pt x="2635" y="1"/>
                    <a:pt x="24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" name="Google Shape;1383;p63"/>
            <p:cNvSpPr/>
            <p:nvPr/>
          </p:nvSpPr>
          <p:spPr>
            <a:xfrm>
              <a:off x="6023400" y="3433625"/>
              <a:ext cx="17800" cy="7150"/>
            </a:xfrm>
            <a:custGeom>
              <a:avLst/>
              <a:gdLst/>
              <a:ahLst/>
              <a:cxnLst/>
              <a:rect l="l" t="t" r="r" b="b"/>
              <a:pathLst>
                <a:path w="712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0" y="212"/>
                    <a:pt x="67" y="285"/>
                    <a:pt x="153" y="285"/>
                  </a:cubicBezTo>
                  <a:lnTo>
                    <a:pt x="555" y="285"/>
                  </a:lnTo>
                  <a:cubicBezTo>
                    <a:pt x="627" y="285"/>
                    <a:pt x="692" y="233"/>
                    <a:pt x="701" y="161"/>
                  </a:cubicBezTo>
                  <a:cubicBezTo>
                    <a:pt x="712" y="74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" name="Google Shape;1384;p63"/>
            <p:cNvSpPr/>
            <p:nvPr/>
          </p:nvSpPr>
          <p:spPr>
            <a:xfrm>
              <a:off x="6023400" y="3455475"/>
              <a:ext cx="17800" cy="7175"/>
            </a:xfrm>
            <a:custGeom>
              <a:avLst/>
              <a:gdLst/>
              <a:ahLst/>
              <a:cxnLst/>
              <a:rect l="l" t="t" r="r" b="b"/>
              <a:pathLst>
                <a:path w="712" h="287" extrusionOk="0">
                  <a:moveTo>
                    <a:pt x="158" y="0"/>
                  </a:moveTo>
                  <a:cubicBezTo>
                    <a:pt x="85" y="0"/>
                    <a:pt x="20" y="53"/>
                    <a:pt x="11" y="126"/>
                  </a:cubicBezTo>
                  <a:cubicBezTo>
                    <a:pt x="0" y="212"/>
                    <a:pt x="67" y="286"/>
                    <a:pt x="153" y="286"/>
                  </a:cubicBezTo>
                  <a:lnTo>
                    <a:pt x="555" y="286"/>
                  </a:lnTo>
                  <a:cubicBezTo>
                    <a:pt x="627" y="286"/>
                    <a:pt x="692" y="234"/>
                    <a:pt x="701" y="162"/>
                  </a:cubicBezTo>
                  <a:cubicBezTo>
                    <a:pt x="712" y="74"/>
                    <a:pt x="644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63"/>
            <p:cNvSpPr/>
            <p:nvPr/>
          </p:nvSpPr>
          <p:spPr>
            <a:xfrm>
              <a:off x="6023400" y="3476875"/>
              <a:ext cx="17800" cy="7150"/>
            </a:xfrm>
            <a:custGeom>
              <a:avLst/>
              <a:gdLst/>
              <a:ahLst/>
              <a:cxnLst/>
              <a:rect l="l" t="t" r="r" b="b"/>
              <a:pathLst>
                <a:path w="712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0" y="212"/>
                    <a:pt x="67" y="286"/>
                    <a:pt x="153" y="286"/>
                  </a:cubicBezTo>
                  <a:lnTo>
                    <a:pt x="555" y="286"/>
                  </a:lnTo>
                  <a:cubicBezTo>
                    <a:pt x="627" y="286"/>
                    <a:pt x="692" y="233"/>
                    <a:pt x="701" y="161"/>
                  </a:cubicBezTo>
                  <a:cubicBezTo>
                    <a:pt x="712" y="75"/>
                    <a:pt x="644" y="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86" name="Google Shape;1386;p63"/>
          <p:cNvSpPr/>
          <p:nvPr/>
        </p:nvSpPr>
        <p:spPr>
          <a:xfrm>
            <a:off x="6327182" y="3467214"/>
            <a:ext cx="257140" cy="247996"/>
          </a:xfrm>
          <a:custGeom>
            <a:avLst/>
            <a:gdLst/>
            <a:ahLst/>
            <a:cxnLst/>
            <a:rect l="l" t="t" r="r" b="b"/>
            <a:pathLst>
              <a:path w="9730" h="9384" extrusionOk="0">
                <a:moveTo>
                  <a:pt x="4865" y="287"/>
                </a:moveTo>
                <a:cubicBezTo>
                  <a:pt x="4980" y="287"/>
                  <a:pt x="5074" y="383"/>
                  <a:pt x="5074" y="500"/>
                </a:cubicBezTo>
                <a:lnTo>
                  <a:pt x="5074" y="3753"/>
                </a:lnTo>
                <a:cubicBezTo>
                  <a:pt x="5074" y="3791"/>
                  <a:pt x="5088" y="3828"/>
                  <a:pt x="5115" y="3855"/>
                </a:cubicBezTo>
                <a:lnTo>
                  <a:pt x="6075" y="4834"/>
                </a:lnTo>
                <a:cubicBezTo>
                  <a:pt x="6115" y="4874"/>
                  <a:pt x="6136" y="4927"/>
                  <a:pt x="6136" y="4984"/>
                </a:cubicBezTo>
                <a:cubicBezTo>
                  <a:pt x="6136" y="5041"/>
                  <a:pt x="6115" y="5095"/>
                  <a:pt x="6075" y="5135"/>
                </a:cubicBezTo>
                <a:cubicBezTo>
                  <a:pt x="6034" y="5177"/>
                  <a:pt x="5980" y="5197"/>
                  <a:pt x="5927" y="5197"/>
                </a:cubicBezTo>
                <a:cubicBezTo>
                  <a:pt x="5873" y="5197"/>
                  <a:pt x="5819" y="5177"/>
                  <a:pt x="5778" y="5135"/>
                </a:cubicBezTo>
                <a:lnTo>
                  <a:pt x="5130" y="4474"/>
                </a:lnTo>
                <a:cubicBezTo>
                  <a:pt x="5057" y="4399"/>
                  <a:pt x="4962" y="4362"/>
                  <a:pt x="4865" y="4362"/>
                </a:cubicBezTo>
                <a:cubicBezTo>
                  <a:pt x="4768" y="4362"/>
                  <a:pt x="4673" y="4399"/>
                  <a:pt x="4599" y="4474"/>
                </a:cubicBezTo>
                <a:lnTo>
                  <a:pt x="3951" y="5135"/>
                </a:lnTo>
                <a:cubicBezTo>
                  <a:pt x="3910" y="5177"/>
                  <a:pt x="3857" y="5197"/>
                  <a:pt x="3803" y="5197"/>
                </a:cubicBezTo>
                <a:cubicBezTo>
                  <a:pt x="3750" y="5197"/>
                  <a:pt x="3696" y="5177"/>
                  <a:pt x="3655" y="5135"/>
                </a:cubicBezTo>
                <a:cubicBezTo>
                  <a:pt x="3616" y="5095"/>
                  <a:pt x="3594" y="5041"/>
                  <a:pt x="3594" y="4984"/>
                </a:cubicBezTo>
                <a:cubicBezTo>
                  <a:pt x="3594" y="4927"/>
                  <a:pt x="3616" y="4874"/>
                  <a:pt x="3655" y="4834"/>
                </a:cubicBezTo>
                <a:lnTo>
                  <a:pt x="4615" y="3855"/>
                </a:lnTo>
                <a:cubicBezTo>
                  <a:pt x="4641" y="3828"/>
                  <a:pt x="4655" y="3791"/>
                  <a:pt x="4655" y="3753"/>
                </a:cubicBezTo>
                <a:lnTo>
                  <a:pt x="4655" y="500"/>
                </a:lnTo>
                <a:cubicBezTo>
                  <a:pt x="4655" y="383"/>
                  <a:pt x="4749" y="287"/>
                  <a:pt x="4865" y="287"/>
                </a:cubicBezTo>
                <a:close/>
                <a:moveTo>
                  <a:pt x="3176" y="1868"/>
                </a:moveTo>
                <a:cubicBezTo>
                  <a:pt x="3498" y="1868"/>
                  <a:pt x="3800" y="2022"/>
                  <a:pt x="3990" y="2291"/>
                </a:cubicBezTo>
                <a:cubicBezTo>
                  <a:pt x="4239" y="2646"/>
                  <a:pt x="4370" y="3062"/>
                  <a:pt x="4370" y="3495"/>
                </a:cubicBezTo>
                <a:lnTo>
                  <a:pt x="4370" y="3695"/>
                </a:lnTo>
                <a:lnTo>
                  <a:pt x="3431" y="4633"/>
                </a:lnTo>
                <a:cubicBezTo>
                  <a:pt x="3316" y="4748"/>
                  <a:pt x="3265" y="4909"/>
                  <a:pt x="3293" y="5073"/>
                </a:cubicBezTo>
                <a:cubicBezTo>
                  <a:pt x="3304" y="5143"/>
                  <a:pt x="3332" y="5209"/>
                  <a:pt x="3372" y="5267"/>
                </a:cubicBezTo>
                <a:cubicBezTo>
                  <a:pt x="3473" y="5411"/>
                  <a:pt x="3629" y="5484"/>
                  <a:pt x="3785" y="5484"/>
                </a:cubicBezTo>
                <a:cubicBezTo>
                  <a:pt x="3912" y="5484"/>
                  <a:pt x="4040" y="5435"/>
                  <a:pt x="4137" y="5339"/>
                </a:cubicBezTo>
                <a:lnTo>
                  <a:pt x="4370" y="5105"/>
                </a:lnTo>
                <a:lnTo>
                  <a:pt x="4370" y="6308"/>
                </a:lnTo>
                <a:lnTo>
                  <a:pt x="3638" y="6457"/>
                </a:lnTo>
                <a:lnTo>
                  <a:pt x="3377" y="6185"/>
                </a:lnTo>
                <a:cubicBezTo>
                  <a:pt x="3349" y="6155"/>
                  <a:pt x="3311" y="6140"/>
                  <a:pt x="3273" y="6140"/>
                </a:cubicBezTo>
                <a:cubicBezTo>
                  <a:pt x="3238" y="6140"/>
                  <a:pt x="3203" y="6153"/>
                  <a:pt x="3175" y="6180"/>
                </a:cubicBezTo>
                <a:cubicBezTo>
                  <a:pt x="3119" y="6234"/>
                  <a:pt x="3117" y="6325"/>
                  <a:pt x="3171" y="6382"/>
                </a:cubicBezTo>
                <a:lnTo>
                  <a:pt x="3419" y="6640"/>
                </a:lnTo>
                <a:lnTo>
                  <a:pt x="3361" y="6767"/>
                </a:lnTo>
                <a:cubicBezTo>
                  <a:pt x="3288" y="6923"/>
                  <a:pt x="3133" y="7017"/>
                  <a:pt x="2970" y="7017"/>
                </a:cubicBezTo>
                <a:cubicBezTo>
                  <a:pt x="2924" y="7017"/>
                  <a:pt x="2878" y="7009"/>
                  <a:pt x="2833" y="6994"/>
                </a:cubicBezTo>
                <a:lnTo>
                  <a:pt x="2639" y="6929"/>
                </a:lnTo>
                <a:cubicBezTo>
                  <a:pt x="2624" y="6925"/>
                  <a:pt x="2609" y="6922"/>
                  <a:pt x="2594" y="6922"/>
                </a:cubicBezTo>
                <a:cubicBezTo>
                  <a:pt x="2529" y="6922"/>
                  <a:pt x="2468" y="6968"/>
                  <a:pt x="2455" y="7037"/>
                </a:cubicBezTo>
                <a:cubicBezTo>
                  <a:pt x="2439" y="7109"/>
                  <a:pt x="2485" y="7179"/>
                  <a:pt x="2554" y="7202"/>
                </a:cubicBezTo>
                <a:lnTo>
                  <a:pt x="2742" y="7265"/>
                </a:lnTo>
                <a:cubicBezTo>
                  <a:pt x="2818" y="7290"/>
                  <a:pt x="2894" y="7302"/>
                  <a:pt x="2970" y="7302"/>
                </a:cubicBezTo>
                <a:cubicBezTo>
                  <a:pt x="3241" y="7302"/>
                  <a:pt x="3499" y="7146"/>
                  <a:pt x="3619" y="6887"/>
                </a:cubicBezTo>
                <a:lnTo>
                  <a:pt x="3689" y="6738"/>
                </a:lnTo>
                <a:lnTo>
                  <a:pt x="4370" y="6600"/>
                </a:lnTo>
                <a:lnTo>
                  <a:pt x="4370" y="6600"/>
                </a:lnTo>
                <a:cubicBezTo>
                  <a:pt x="4365" y="7032"/>
                  <a:pt x="4248" y="7459"/>
                  <a:pt x="4032" y="7833"/>
                </a:cubicBezTo>
                <a:lnTo>
                  <a:pt x="4009" y="7873"/>
                </a:lnTo>
                <a:cubicBezTo>
                  <a:pt x="3994" y="7899"/>
                  <a:pt x="3978" y="7926"/>
                  <a:pt x="3961" y="7952"/>
                </a:cubicBezTo>
                <a:cubicBezTo>
                  <a:pt x="3953" y="7954"/>
                  <a:pt x="3946" y="7956"/>
                  <a:pt x="3937" y="7959"/>
                </a:cubicBezTo>
                <a:cubicBezTo>
                  <a:pt x="3657" y="8078"/>
                  <a:pt x="3361" y="8139"/>
                  <a:pt x="3077" y="8139"/>
                </a:cubicBezTo>
                <a:cubicBezTo>
                  <a:pt x="2949" y="8139"/>
                  <a:pt x="2823" y="8126"/>
                  <a:pt x="2701" y="8101"/>
                </a:cubicBezTo>
                <a:cubicBezTo>
                  <a:pt x="2306" y="8020"/>
                  <a:pt x="1980" y="7807"/>
                  <a:pt x="1782" y="7501"/>
                </a:cubicBezTo>
                <a:cubicBezTo>
                  <a:pt x="1257" y="6696"/>
                  <a:pt x="937" y="5786"/>
                  <a:pt x="828" y="4797"/>
                </a:cubicBezTo>
                <a:cubicBezTo>
                  <a:pt x="826" y="4784"/>
                  <a:pt x="822" y="4772"/>
                  <a:pt x="818" y="4761"/>
                </a:cubicBezTo>
                <a:cubicBezTo>
                  <a:pt x="1008" y="4292"/>
                  <a:pt x="1244" y="3842"/>
                  <a:pt x="1527" y="3420"/>
                </a:cubicBezTo>
                <a:lnTo>
                  <a:pt x="1918" y="3512"/>
                </a:lnTo>
                <a:cubicBezTo>
                  <a:pt x="2045" y="3543"/>
                  <a:pt x="2155" y="3619"/>
                  <a:pt x="2228" y="3728"/>
                </a:cubicBezTo>
                <a:lnTo>
                  <a:pt x="2279" y="3804"/>
                </a:lnTo>
                <a:lnTo>
                  <a:pt x="1927" y="4277"/>
                </a:lnTo>
                <a:cubicBezTo>
                  <a:pt x="1885" y="4334"/>
                  <a:pt x="1887" y="4415"/>
                  <a:pt x="1937" y="4466"/>
                </a:cubicBezTo>
                <a:cubicBezTo>
                  <a:pt x="1966" y="4494"/>
                  <a:pt x="2003" y="4509"/>
                  <a:pt x="2039" y="4509"/>
                </a:cubicBezTo>
                <a:cubicBezTo>
                  <a:pt x="2082" y="4509"/>
                  <a:pt x="2125" y="4488"/>
                  <a:pt x="2153" y="4451"/>
                </a:cubicBezTo>
                <a:lnTo>
                  <a:pt x="2447" y="4056"/>
                </a:lnTo>
                <a:lnTo>
                  <a:pt x="2579" y="4254"/>
                </a:lnTo>
                <a:cubicBezTo>
                  <a:pt x="2606" y="4295"/>
                  <a:pt x="2651" y="4317"/>
                  <a:pt x="2697" y="4317"/>
                </a:cubicBezTo>
                <a:cubicBezTo>
                  <a:pt x="2725" y="4317"/>
                  <a:pt x="2752" y="4309"/>
                  <a:pt x="2776" y="4293"/>
                </a:cubicBezTo>
                <a:cubicBezTo>
                  <a:pt x="2842" y="4249"/>
                  <a:pt x="2860" y="4161"/>
                  <a:pt x="2815" y="4095"/>
                </a:cubicBezTo>
                <a:lnTo>
                  <a:pt x="2466" y="3570"/>
                </a:lnTo>
                <a:cubicBezTo>
                  <a:pt x="2353" y="3401"/>
                  <a:pt x="2182" y="3282"/>
                  <a:pt x="1983" y="3234"/>
                </a:cubicBezTo>
                <a:lnTo>
                  <a:pt x="1704" y="3168"/>
                </a:lnTo>
                <a:cubicBezTo>
                  <a:pt x="1719" y="3146"/>
                  <a:pt x="1735" y="3125"/>
                  <a:pt x="1750" y="3104"/>
                </a:cubicBezTo>
                <a:lnTo>
                  <a:pt x="2375" y="2268"/>
                </a:lnTo>
                <a:cubicBezTo>
                  <a:pt x="2533" y="2058"/>
                  <a:pt x="2761" y="1920"/>
                  <a:pt x="3020" y="1880"/>
                </a:cubicBezTo>
                <a:cubicBezTo>
                  <a:pt x="3073" y="1872"/>
                  <a:pt x="3125" y="1868"/>
                  <a:pt x="3176" y="1868"/>
                </a:cubicBezTo>
                <a:close/>
                <a:moveTo>
                  <a:pt x="9118" y="5241"/>
                </a:moveTo>
                <a:cubicBezTo>
                  <a:pt x="9337" y="5947"/>
                  <a:pt x="9449" y="6681"/>
                  <a:pt x="9449" y="7421"/>
                </a:cubicBezTo>
                <a:cubicBezTo>
                  <a:pt x="9449" y="7785"/>
                  <a:pt x="9322" y="8140"/>
                  <a:pt x="9093" y="8423"/>
                </a:cubicBezTo>
                <a:lnTo>
                  <a:pt x="9075" y="8204"/>
                </a:lnTo>
                <a:cubicBezTo>
                  <a:pt x="9041" y="7795"/>
                  <a:pt x="8839" y="7414"/>
                  <a:pt x="8519" y="7157"/>
                </a:cubicBezTo>
                <a:lnTo>
                  <a:pt x="8465" y="7114"/>
                </a:lnTo>
                <a:cubicBezTo>
                  <a:pt x="8776" y="6532"/>
                  <a:pt x="8995" y="5905"/>
                  <a:pt x="9118" y="5241"/>
                </a:cubicBezTo>
                <a:close/>
                <a:moveTo>
                  <a:pt x="8322" y="7364"/>
                </a:moveTo>
                <a:lnTo>
                  <a:pt x="8340" y="7380"/>
                </a:lnTo>
                <a:cubicBezTo>
                  <a:pt x="8599" y="7587"/>
                  <a:pt x="8764" y="7896"/>
                  <a:pt x="8791" y="8226"/>
                </a:cubicBezTo>
                <a:lnTo>
                  <a:pt x="8828" y="8683"/>
                </a:lnTo>
                <a:cubicBezTo>
                  <a:pt x="8551" y="8897"/>
                  <a:pt x="8209" y="9015"/>
                  <a:pt x="7852" y="9015"/>
                </a:cubicBezTo>
                <a:cubicBezTo>
                  <a:pt x="7182" y="9015"/>
                  <a:pt x="6548" y="8739"/>
                  <a:pt x="6091" y="8272"/>
                </a:cubicBezTo>
                <a:lnTo>
                  <a:pt x="6091" y="8272"/>
                </a:lnTo>
                <a:cubicBezTo>
                  <a:pt x="6280" y="8317"/>
                  <a:pt x="6471" y="8339"/>
                  <a:pt x="6659" y="8339"/>
                </a:cubicBezTo>
                <a:cubicBezTo>
                  <a:pt x="6807" y="8339"/>
                  <a:pt x="6952" y="8325"/>
                  <a:pt x="7091" y="8296"/>
                </a:cubicBezTo>
                <a:cubicBezTo>
                  <a:pt x="7561" y="8199"/>
                  <a:pt x="7951" y="7942"/>
                  <a:pt x="8192" y="7573"/>
                </a:cubicBezTo>
                <a:cubicBezTo>
                  <a:pt x="8236" y="7504"/>
                  <a:pt x="8279" y="7434"/>
                  <a:pt x="8322" y="7364"/>
                </a:cubicBezTo>
                <a:close/>
                <a:moveTo>
                  <a:pt x="1471" y="7552"/>
                </a:moveTo>
                <a:cubicBezTo>
                  <a:pt x="1494" y="7586"/>
                  <a:pt x="1516" y="7621"/>
                  <a:pt x="1538" y="7656"/>
                </a:cubicBezTo>
                <a:cubicBezTo>
                  <a:pt x="1778" y="8025"/>
                  <a:pt x="2170" y="8282"/>
                  <a:pt x="2640" y="8378"/>
                </a:cubicBezTo>
                <a:cubicBezTo>
                  <a:pt x="2778" y="8407"/>
                  <a:pt x="2923" y="8422"/>
                  <a:pt x="3071" y="8422"/>
                </a:cubicBezTo>
                <a:cubicBezTo>
                  <a:pt x="3258" y="8422"/>
                  <a:pt x="3449" y="8399"/>
                  <a:pt x="3638" y="8354"/>
                </a:cubicBezTo>
                <a:lnTo>
                  <a:pt x="3638" y="8354"/>
                </a:lnTo>
                <a:cubicBezTo>
                  <a:pt x="3182" y="8822"/>
                  <a:pt x="2548" y="9097"/>
                  <a:pt x="1879" y="9097"/>
                </a:cubicBezTo>
                <a:cubicBezTo>
                  <a:pt x="1552" y="9097"/>
                  <a:pt x="1238" y="8999"/>
                  <a:pt x="976" y="8819"/>
                </a:cubicBezTo>
                <a:lnTo>
                  <a:pt x="1010" y="8408"/>
                </a:lnTo>
                <a:cubicBezTo>
                  <a:pt x="1036" y="8077"/>
                  <a:pt x="1200" y="7769"/>
                  <a:pt x="1460" y="7561"/>
                </a:cubicBezTo>
                <a:lnTo>
                  <a:pt x="1471" y="7552"/>
                </a:lnTo>
                <a:close/>
                <a:moveTo>
                  <a:pt x="4874" y="0"/>
                </a:moveTo>
                <a:cubicBezTo>
                  <a:pt x="4597" y="0"/>
                  <a:pt x="4370" y="223"/>
                  <a:pt x="4370" y="499"/>
                </a:cubicBezTo>
                <a:lnTo>
                  <a:pt x="4370" y="2364"/>
                </a:lnTo>
                <a:cubicBezTo>
                  <a:pt x="4326" y="2283"/>
                  <a:pt x="4278" y="2203"/>
                  <a:pt x="4223" y="2127"/>
                </a:cubicBezTo>
                <a:cubicBezTo>
                  <a:pt x="3980" y="1779"/>
                  <a:pt x="3591" y="1581"/>
                  <a:pt x="3177" y="1581"/>
                </a:cubicBezTo>
                <a:cubicBezTo>
                  <a:pt x="3111" y="1581"/>
                  <a:pt x="3044" y="1586"/>
                  <a:pt x="2977" y="1596"/>
                </a:cubicBezTo>
                <a:cubicBezTo>
                  <a:pt x="2644" y="1649"/>
                  <a:pt x="2349" y="1825"/>
                  <a:pt x="2147" y="2096"/>
                </a:cubicBezTo>
                <a:lnTo>
                  <a:pt x="1522" y="2932"/>
                </a:lnTo>
                <a:cubicBezTo>
                  <a:pt x="1463" y="3010"/>
                  <a:pt x="1407" y="3089"/>
                  <a:pt x="1351" y="3171"/>
                </a:cubicBezTo>
                <a:cubicBezTo>
                  <a:pt x="1348" y="3174"/>
                  <a:pt x="1346" y="3177"/>
                  <a:pt x="1344" y="3180"/>
                </a:cubicBezTo>
                <a:cubicBezTo>
                  <a:pt x="614" y="4242"/>
                  <a:pt x="163" y="5473"/>
                  <a:pt x="37" y="6760"/>
                </a:cubicBezTo>
                <a:cubicBezTo>
                  <a:pt x="30" y="6838"/>
                  <a:pt x="87" y="6908"/>
                  <a:pt x="165" y="6915"/>
                </a:cubicBezTo>
                <a:cubicBezTo>
                  <a:pt x="170" y="6916"/>
                  <a:pt x="175" y="6916"/>
                  <a:pt x="180" y="6916"/>
                </a:cubicBezTo>
                <a:cubicBezTo>
                  <a:pt x="252" y="6916"/>
                  <a:pt x="313" y="6861"/>
                  <a:pt x="321" y="6788"/>
                </a:cubicBezTo>
                <a:cubicBezTo>
                  <a:pt x="370" y="6289"/>
                  <a:pt x="470" y="5798"/>
                  <a:pt x="617" y="5324"/>
                </a:cubicBezTo>
                <a:cubicBezTo>
                  <a:pt x="747" y="6030"/>
                  <a:pt x="986" y="6692"/>
                  <a:pt x="1329" y="7304"/>
                </a:cubicBezTo>
                <a:lnTo>
                  <a:pt x="1286" y="7339"/>
                </a:lnTo>
                <a:cubicBezTo>
                  <a:pt x="965" y="7595"/>
                  <a:pt x="763" y="7976"/>
                  <a:pt x="730" y="8386"/>
                </a:cubicBezTo>
                <a:lnTo>
                  <a:pt x="713" y="8588"/>
                </a:lnTo>
                <a:cubicBezTo>
                  <a:pt x="692" y="8566"/>
                  <a:pt x="671" y="8542"/>
                  <a:pt x="651" y="8517"/>
                </a:cubicBezTo>
                <a:cubicBezTo>
                  <a:pt x="415" y="8232"/>
                  <a:pt x="286" y="7873"/>
                  <a:pt x="286" y="7503"/>
                </a:cubicBezTo>
                <a:cubicBezTo>
                  <a:pt x="286" y="7449"/>
                  <a:pt x="287" y="7393"/>
                  <a:pt x="288" y="7339"/>
                </a:cubicBezTo>
                <a:cubicBezTo>
                  <a:pt x="290" y="7260"/>
                  <a:pt x="227" y="7194"/>
                  <a:pt x="149" y="7193"/>
                </a:cubicBezTo>
                <a:cubicBezTo>
                  <a:pt x="148" y="7193"/>
                  <a:pt x="146" y="7193"/>
                  <a:pt x="145" y="7193"/>
                </a:cubicBezTo>
                <a:cubicBezTo>
                  <a:pt x="68" y="7193"/>
                  <a:pt x="5" y="7255"/>
                  <a:pt x="3" y="7332"/>
                </a:cubicBezTo>
                <a:cubicBezTo>
                  <a:pt x="2" y="7389"/>
                  <a:pt x="1" y="7447"/>
                  <a:pt x="1" y="7503"/>
                </a:cubicBezTo>
                <a:cubicBezTo>
                  <a:pt x="1" y="7938"/>
                  <a:pt x="154" y="8363"/>
                  <a:pt x="431" y="8699"/>
                </a:cubicBezTo>
                <a:cubicBezTo>
                  <a:pt x="790" y="9133"/>
                  <a:pt x="1319" y="9383"/>
                  <a:pt x="1883" y="9383"/>
                </a:cubicBezTo>
                <a:cubicBezTo>
                  <a:pt x="2860" y="9383"/>
                  <a:pt x="3769" y="8859"/>
                  <a:pt x="4256" y="8014"/>
                </a:cubicBezTo>
                <a:lnTo>
                  <a:pt x="4279" y="7975"/>
                </a:lnTo>
                <a:cubicBezTo>
                  <a:pt x="4526" y="7549"/>
                  <a:pt x="4656" y="7062"/>
                  <a:pt x="4656" y="6570"/>
                </a:cubicBezTo>
                <a:lnTo>
                  <a:pt x="4656" y="4817"/>
                </a:lnTo>
                <a:lnTo>
                  <a:pt x="4795" y="4679"/>
                </a:lnTo>
                <a:cubicBezTo>
                  <a:pt x="4814" y="4660"/>
                  <a:pt x="4840" y="4650"/>
                  <a:pt x="4865" y="4650"/>
                </a:cubicBezTo>
                <a:cubicBezTo>
                  <a:pt x="4891" y="4650"/>
                  <a:pt x="4916" y="4660"/>
                  <a:pt x="4935" y="4679"/>
                </a:cubicBezTo>
                <a:lnTo>
                  <a:pt x="5076" y="4819"/>
                </a:lnTo>
                <a:cubicBezTo>
                  <a:pt x="5075" y="4825"/>
                  <a:pt x="5074" y="4832"/>
                  <a:pt x="5074" y="4838"/>
                </a:cubicBezTo>
                <a:lnTo>
                  <a:pt x="5074" y="6487"/>
                </a:lnTo>
                <a:cubicBezTo>
                  <a:pt x="5074" y="6980"/>
                  <a:pt x="5204" y="7466"/>
                  <a:pt x="5451" y="7893"/>
                </a:cubicBezTo>
                <a:lnTo>
                  <a:pt x="5474" y="7932"/>
                </a:lnTo>
                <a:cubicBezTo>
                  <a:pt x="5961" y="8776"/>
                  <a:pt x="6872" y="9301"/>
                  <a:pt x="7847" y="9301"/>
                </a:cubicBezTo>
                <a:cubicBezTo>
                  <a:pt x="8411" y="9301"/>
                  <a:pt x="8941" y="9051"/>
                  <a:pt x="9300" y="8617"/>
                </a:cubicBezTo>
                <a:cubicBezTo>
                  <a:pt x="9576" y="8281"/>
                  <a:pt x="9729" y="7856"/>
                  <a:pt x="9729" y="7421"/>
                </a:cubicBezTo>
                <a:cubicBezTo>
                  <a:pt x="9729" y="6601"/>
                  <a:pt x="9598" y="5791"/>
                  <a:pt x="9339" y="5013"/>
                </a:cubicBezTo>
                <a:cubicBezTo>
                  <a:pt x="9111" y="4328"/>
                  <a:pt x="8790" y="3683"/>
                  <a:pt x="8381" y="3090"/>
                </a:cubicBezTo>
                <a:cubicBezTo>
                  <a:pt x="8380" y="3089"/>
                  <a:pt x="8380" y="3089"/>
                  <a:pt x="8380" y="3089"/>
                </a:cubicBezTo>
                <a:cubicBezTo>
                  <a:pt x="8325" y="3008"/>
                  <a:pt x="8267" y="2929"/>
                  <a:pt x="8208" y="2850"/>
                </a:cubicBezTo>
                <a:lnTo>
                  <a:pt x="7583" y="2014"/>
                </a:lnTo>
                <a:cubicBezTo>
                  <a:pt x="7477" y="1872"/>
                  <a:pt x="7345" y="1756"/>
                  <a:pt x="7191" y="1667"/>
                </a:cubicBezTo>
                <a:cubicBezTo>
                  <a:pt x="7169" y="1655"/>
                  <a:pt x="7145" y="1649"/>
                  <a:pt x="7121" y="1649"/>
                </a:cubicBezTo>
                <a:cubicBezTo>
                  <a:pt x="7070" y="1649"/>
                  <a:pt x="7020" y="1676"/>
                  <a:pt x="6994" y="1726"/>
                </a:cubicBezTo>
                <a:cubicBezTo>
                  <a:pt x="6959" y="1794"/>
                  <a:pt x="6987" y="1879"/>
                  <a:pt x="7053" y="1917"/>
                </a:cubicBezTo>
                <a:cubicBezTo>
                  <a:pt x="7171" y="1985"/>
                  <a:pt x="7273" y="2074"/>
                  <a:pt x="7354" y="2184"/>
                </a:cubicBezTo>
                <a:lnTo>
                  <a:pt x="7980" y="3020"/>
                </a:lnTo>
                <a:cubicBezTo>
                  <a:pt x="7996" y="3042"/>
                  <a:pt x="8011" y="3063"/>
                  <a:pt x="8026" y="3084"/>
                </a:cubicBezTo>
                <a:lnTo>
                  <a:pt x="7746" y="3151"/>
                </a:lnTo>
                <a:cubicBezTo>
                  <a:pt x="7548" y="3198"/>
                  <a:pt x="7376" y="3317"/>
                  <a:pt x="7264" y="3486"/>
                </a:cubicBezTo>
                <a:lnTo>
                  <a:pt x="6914" y="4012"/>
                </a:lnTo>
                <a:cubicBezTo>
                  <a:pt x="6870" y="4077"/>
                  <a:pt x="6888" y="4165"/>
                  <a:pt x="6954" y="4209"/>
                </a:cubicBezTo>
                <a:cubicBezTo>
                  <a:pt x="6977" y="4226"/>
                  <a:pt x="7005" y="4233"/>
                  <a:pt x="7033" y="4233"/>
                </a:cubicBezTo>
                <a:cubicBezTo>
                  <a:pt x="7078" y="4233"/>
                  <a:pt x="7123" y="4211"/>
                  <a:pt x="7151" y="4170"/>
                </a:cubicBezTo>
                <a:lnTo>
                  <a:pt x="7283" y="3973"/>
                </a:lnTo>
                <a:lnTo>
                  <a:pt x="7576" y="4367"/>
                </a:lnTo>
                <a:cubicBezTo>
                  <a:pt x="7604" y="4405"/>
                  <a:pt x="7647" y="4424"/>
                  <a:pt x="7690" y="4424"/>
                </a:cubicBezTo>
                <a:cubicBezTo>
                  <a:pt x="7727" y="4424"/>
                  <a:pt x="7763" y="4411"/>
                  <a:pt x="7792" y="4382"/>
                </a:cubicBezTo>
                <a:cubicBezTo>
                  <a:pt x="7842" y="4332"/>
                  <a:pt x="7845" y="4250"/>
                  <a:pt x="7802" y="4194"/>
                </a:cubicBezTo>
                <a:lnTo>
                  <a:pt x="7451" y="3721"/>
                </a:lnTo>
                <a:lnTo>
                  <a:pt x="7501" y="3645"/>
                </a:lnTo>
                <a:cubicBezTo>
                  <a:pt x="7574" y="3536"/>
                  <a:pt x="7684" y="3459"/>
                  <a:pt x="7811" y="3429"/>
                </a:cubicBezTo>
                <a:lnTo>
                  <a:pt x="8202" y="3335"/>
                </a:lnTo>
                <a:cubicBezTo>
                  <a:pt x="8485" y="3758"/>
                  <a:pt x="8723" y="4206"/>
                  <a:pt x="8912" y="4677"/>
                </a:cubicBezTo>
                <a:cubicBezTo>
                  <a:pt x="8907" y="4689"/>
                  <a:pt x="8904" y="4701"/>
                  <a:pt x="8903" y="4713"/>
                </a:cubicBezTo>
                <a:cubicBezTo>
                  <a:pt x="8794" y="5703"/>
                  <a:pt x="8473" y="6613"/>
                  <a:pt x="7948" y="7418"/>
                </a:cubicBezTo>
                <a:cubicBezTo>
                  <a:pt x="7750" y="7722"/>
                  <a:pt x="7423" y="7936"/>
                  <a:pt x="7029" y="8018"/>
                </a:cubicBezTo>
                <a:cubicBezTo>
                  <a:pt x="6908" y="8042"/>
                  <a:pt x="6783" y="8055"/>
                  <a:pt x="6655" y="8055"/>
                </a:cubicBezTo>
                <a:cubicBezTo>
                  <a:pt x="6370" y="8055"/>
                  <a:pt x="6074" y="7994"/>
                  <a:pt x="5793" y="7876"/>
                </a:cubicBezTo>
                <a:cubicBezTo>
                  <a:pt x="5784" y="7873"/>
                  <a:pt x="5776" y="7869"/>
                  <a:pt x="5769" y="7868"/>
                </a:cubicBezTo>
                <a:cubicBezTo>
                  <a:pt x="5753" y="7843"/>
                  <a:pt x="5736" y="7816"/>
                  <a:pt x="5721" y="7789"/>
                </a:cubicBezTo>
                <a:lnTo>
                  <a:pt x="5698" y="7750"/>
                </a:lnTo>
                <a:cubicBezTo>
                  <a:pt x="5481" y="7376"/>
                  <a:pt x="5365" y="6949"/>
                  <a:pt x="5360" y="6516"/>
                </a:cubicBezTo>
                <a:lnTo>
                  <a:pt x="5360" y="6516"/>
                </a:lnTo>
                <a:lnTo>
                  <a:pt x="6042" y="6655"/>
                </a:lnTo>
                <a:lnTo>
                  <a:pt x="6111" y="6804"/>
                </a:lnTo>
                <a:cubicBezTo>
                  <a:pt x="6231" y="7063"/>
                  <a:pt x="6489" y="7218"/>
                  <a:pt x="6760" y="7218"/>
                </a:cubicBezTo>
                <a:cubicBezTo>
                  <a:pt x="6837" y="7218"/>
                  <a:pt x="6913" y="7206"/>
                  <a:pt x="6988" y="7181"/>
                </a:cubicBezTo>
                <a:lnTo>
                  <a:pt x="7177" y="7119"/>
                </a:lnTo>
                <a:cubicBezTo>
                  <a:pt x="7242" y="7097"/>
                  <a:pt x="7286" y="7035"/>
                  <a:pt x="7279" y="6968"/>
                </a:cubicBezTo>
                <a:cubicBezTo>
                  <a:pt x="7270" y="6890"/>
                  <a:pt x="7206" y="6839"/>
                  <a:pt x="7136" y="6839"/>
                </a:cubicBezTo>
                <a:cubicBezTo>
                  <a:pt x="7121" y="6839"/>
                  <a:pt x="7106" y="6841"/>
                  <a:pt x="7092" y="6846"/>
                </a:cubicBezTo>
                <a:lnTo>
                  <a:pt x="6897" y="6911"/>
                </a:lnTo>
                <a:cubicBezTo>
                  <a:pt x="6852" y="6926"/>
                  <a:pt x="6806" y="6933"/>
                  <a:pt x="6761" y="6933"/>
                </a:cubicBezTo>
                <a:cubicBezTo>
                  <a:pt x="6597" y="6933"/>
                  <a:pt x="6442" y="6839"/>
                  <a:pt x="6370" y="6684"/>
                </a:cubicBezTo>
                <a:lnTo>
                  <a:pt x="6311" y="6557"/>
                </a:lnTo>
                <a:lnTo>
                  <a:pt x="6556" y="6302"/>
                </a:lnTo>
                <a:cubicBezTo>
                  <a:pt x="6606" y="6250"/>
                  <a:pt x="6613" y="6166"/>
                  <a:pt x="6567" y="6110"/>
                </a:cubicBezTo>
                <a:cubicBezTo>
                  <a:pt x="6538" y="6075"/>
                  <a:pt x="6497" y="6057"/>
                  <a:pt x="6456" y="6057"/>
                </a:cubicBezTo>
                <a:cubicBezTo>
                  <a:pt x="6419" y="6057"/>
                  <a:pt x="6381" y="6072"/>
                  <a:pt x="6353" y="6102"/>
                </a:cubicBezTo>
                <a:lnTo>
                  <a:pt x="6092" y="6374"/>
                </a:lnTo>
                <a:lnTo>
                  <a:pt x="5360" y="6225"/>
                </a:lnTo>
                <a:lnTo>
                  <a:pt x="5360" y="5104"/>
                </a:lnTo>
                <a:lnTo>
                  <a:pt x="5598" y="5337"/>
                </a:lnTo>
                <a:cubicBezTo>
                  <a:pt x="5695" y="5434"/>
                  <a:pt x="5824" y="5482"/>
                  <a:pt x="5951" y="5482"/>
                </a:cubicBezTo>
                <a:cubicBezTo>
                  <a:pt x="6079" y="5482"/>
                  <a:pt x="6206" y="5434"/>
                  <a:pt x="6304" y="5337"/>
                </a:cubicBezTo>
                <a:cubicBezTo>
                  <a:pt x="6398" y="5243"/>
                  <a:pt x="6450" y="5117"/>
                  <a:pt x="6450" y="4985"/>
                </a:cubicBezTo>
                <a:cubicBezTo>
                  <a:pt x="6450" y="4851"/>
                  <a:pt x="6398" y="4727"/>
                  <a:pt x="6304" y="4632"/>
                </a:cubicBezTo>
                <a:lnTo>
                  <a:pt x="5379" y="3694"/>
                </a:lnTo>
                <a:lnTo>
                  <a:pt x="5379" y="3678"/>
                </a:lnTo>
                <a:lnTo>
                  <a:pt x="5379" y="3409"/>
                </a:lnTo>
                <a:cubicBezTo>
                  <a:pt x="5379" y="2976"/>
                  <a:pt x="5512" y="2561"/>
                  <a:pt x="5763" y="2206"/>
                </a:cubicBezTo>
                <a:cubicBezTo>
                  <a:pt x="5952" y="1939"/>
                  <a:pt x="6260" y="1782"/>
                  <a:pt x="6588" y="1782"/>
                </a:cubicBezTo>
                <a:cubicBezTo>
                  <a:pt x="6593" y="1782"/>
                  <a:pt x="6597" y="1782"/>
                  <a:pt x="6601" y="1782"/>
                </a:cubicBezTo>
                <a:lnTo>
                  <a:pt x="6604" y="1782"/>
                </a:lnTo>
                <a:cubicBezTo>
                  <a:pt x="6693" y="1782"/>
                  <a:pt x="6763" y="1703"/>
                  <a:pt x="6745" y="1612"/>
                </a:cubicBezTo>
                <a:cubicBezTo>
                  <a:pt x="6732" y="1545"/>
                  <a:pt x="6671" y="1498"/>
                  <a:pt x="6603" y="1497"/>
                </a:cubicBezTo>
                <a:cubicBezTo>
                  <a:pt x="6597" y="1497"/>
                  <a:pt x="6590" y="1497"/>
                  <a:pt x="6584" y="1497"/>
                </a:cubicBezTo>
                <a:cubicBezTo>
                  <a:pt x="6162" y="1497"/>
                  <a:pt x="5770" y="1700"/>
                  <a:pt x="5527" y="2042"/>
                </a:cubicBezTo>
                <a:cubicBezTo>
                  <a:pt x="5473" y="2119"/>
                  <a:pt x="5424" y="2199"/>
                  <a:pt x="5379" y="2280"/>
                </a:cubicBezTo>
                <a:lnTo>
                  <a:pt x="5379" y="499"/>
                </a:lnTo>
                <a:cubicBezTo>
                  <a:pt x="5379" y="223"/>
                  <a:pt x="5153" y="0"/>
                  <a:pt x="487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87" name="Google Shape;1387;p63"/>
          <p:cNvGrpSpPr/>
          <p:nvPr/>
        </p:nvGrpSpPr>
        <p:grpSpPr>
          <a:xfrm>
            <a:off x="5614849" y="3462578"/>
            <a:ext cx="190199" cy="257272"/>
            <a:chOff x="4473375" y="3315100"/>
            <a:chExt cx="179925" cy="243375"/>
          </a:xfrm>
        </p:grpSpPr>
        <p:sp>
          <p:nvSpPr>
            <p:cNvPr id="1388" name="Google Shape;1388;p63"/>
            <p:cNvSpPr/>
            <p:nvPr/>
          </p:nvSpPr>
          <p:spPr>
            <a:xfrm>
              <a:off x="4473375" y="3315100"/>
              <a:ext cx="179925" cy="199125"/>
            </a:xfrm>
            <a:custGeom>
              <a:avLst/>
              <a:gdLst/>
              <a:ahLst/>
              <a:cxnLst/>
              <a:rect l="l" t="t" r="r" b="b"/>
              <a:pathLst>
                <a:path w="7197" h="7965" extrusionOk="0">
                  <a:moveTo>
                    <a:pt x="4365" y="1689"/>
                  </a:moveTo>
                  <a:cubicBezTo>
                    <a:pt x="4537" y="1689"/>
                    <a:pt x="4708" y="1732"/>
                    <a:pt x="4863" y="1818"/>
                  </a:cubicBezTo>
                  <a:cubicBezTo>
                    <a:pt x="5044" y="1918"/>
                    <a:pt x="5189" y="2070"/>
                    <a:pt x="5281" y="2252"/>
                  </a:cubicBezTo>
                  <a:cubicBezTo>
                    <a:pt x="5089" y="2206"/>
                    <a:pt x="4893" y="2184"/>
                    <a:pt x="4698" y="2184"/>
                  </a:cubicBezTo>
                  <a:cubicBezTo>
                    <a:pt x="4202" y="2184"/>
                    <a:pt x="3711" y="2330"/>
                    <a:pt x="3293" y="2611"/>
                  </a:cubicBezTo>
                  <a:cubicBezTo>
                    <a:pt x="3339" y="2247"/>
                    <a:pt x="3578" y="1928"/>
                    <a:pt x="3925" y="1787"/>
                  </a:cubicBezTo>
                  <a:lnTo>
                    <a:pt x="3974" y="1766"/>
                  </a:lnTo>
                  <a:cubicBezTo>
                    <a:pt x="4100" y="1715"/>
                    <a:pt x="4233" y="1689"/>
                    <a:pt x="4365" y="1689"/>
                  </a:cubicBezTo>
                  <a:close/>
                  <a:moveTo>
                    <a:pt x="3922" y="275"/>
                  </a:moveTo>
                  <a:cubicBezTo>
                    <a:pt x="3924" y="275"/>
                    <a:pt x="3925" y="275"/>
                    <a:pt x="3927" y="275"/>
                  </a:cubicBezTo>
                  <a:cubicBezTo>
                    <a:pt x="3946" y="275"/>
                    <a:pt x="3963" y="279"/>
                    <a:pt x="3979" y="287"/>
                  </a:cubicBezTo>
                  <a:cubicBezTo>
                    <a:pt x="4029" y="310"/>
                    <a:pt x="4061" y="353"/>
                    <a:pt x="4068" y="405"/>
                  </a:cubicBezTo>
                  <a:cubicBezTo>
                    <a:pt x="4085" y="533"/>
                    <a:pt x="4084" y="661"/>
                    <a:pt x="4066" y="789"/>
                  </a:cubicBezTo>
                  <a:cubicBezTo>
                    <a:pt x="4063" y="811"/>
                    <a:pt x="4063" y="832"/>
                    <a:pt x="4069" y="853"/>
                  </a:cubicBezTo>
                  <a:cubicBezTo>
                    <a:pt x="4089" y="918"/>
                    <a:pt x="4147" y="957"/>
                    <a:pt x="4209" y="957"/>
                  </a:cubicBezTo>
                  <a:cubicBezTo>
                    <a:pt x="4213" y="957"/>
                    <a:pt x="4216" y="957"/>
                    <a:pt x="4220" y="957"/>
                  </a:cubicBezTo>
                  <a:cubicBezTo>
                    <a:pt x="4268" y="953"/>
                    <a:pt x="4316" y="951"/>
                    <a:pt x="4364" y="951"/>
                  </a:cubicBezTo>
                  <a:cubicBezTo>
                    <a:pt x="4588" y="951"/>
                    <a:pt x="4814" y="994"/>
                    <a:pt x="5023" y="1079"/>
                  </a:cubicBezTo>
                  <a:cubicBezTo>
                    <a:pt x="5042" y="1086"/>
                    <a:pt x="5061" y="1090"/>
                    <a:pt x="5080" y="1090"/>
                  </a:cubicBezTo>
                  <a:cubicBezTo>
                    <a:pt x="5115" y="1090"/>
                    <a:pt x="5149" y="1077"/>
                    <a:pt x="5177" y="1053"/>
                  </a:cubicBezTo>
                  <a:lnTo>
                    <a:pt x="5181" y="1049"/>
                  </a:lnTo>
                  <a:cubicBezTo>
                    <a:pt x="5184" y="1046"/>
                    <a:pt x="5187" y="1044"/>
                    <a:pt x="5191" y="1040"/>
                  </a:cubicBezTo>
                  <a:cubicBezTo>
                    <a:pt x="5314" y="922"/>
                    <a:pt x="5410" y="774"/>
                    <a:pt x="5466" y="612"/>
                  </a:cubicBezTo>
                  <a:cubicBezTo>
                    <a:pt x="5486" y="554"/>
                    <a:pt x="5542" y="516"/>
                    <a:pt x="5603" y="516"/>
                  </a:cubicBezTo>
                  <a:cubicBezTo>
                    <a:pt x="5628" y="516"/>
                    <a:pt x="5654" y="523"/>
                    <a:pt x="5678" y="536"/>
                  </a:cubicBezTo>
                  <a:cubicBezTo>
                    <a:pt x="5695" y="544"/>
                    <a:pt x="5708" y="557"/>
                    <a:pt x="5720" y="570"/>
                  </a:cubicBezTo>
                  <a:cubicBezTo>
                    <a:pt x="5753" y="613"/>
                    <a:pt x="5762" y="667"/>
                    <a:pt x="5744" y="717"/>
                  </a:cubicBezTo>
                  <a:cubicBezTo>
                    <a:pt x="5687" y="879"/>
                    <a:pt x="5599" y="1030"/>
                    <a:pt x="5485" y="1161"/>
                  </a:cubicBezTo>
                  <a:cubicBezTo>
                    <a:pt x="5475" y="1173"/>
                    <a:pt x="5466" y="1185"/>
                    <a:pt x="5460" y="1199"/>
                  </a:cubicBezTo>
                  <a:cubicBezTo>
                    <a:pt x="5435" y="1261"/>
                    <a:pt x="5452" y="1327"/>
                    <a:pt x="5499" y="1367"/>
                  </a:cubicBezTo>
                  <a:cubicBezTo>
                    <a:pt x="5647" y="1491"/>
                    <a:pt x="5773" y="1640"/>
                    <a:pt x="5873" y="1808"/>
                  </a:cubicBezTo>
                  <a:cubicBezTo>
                    <a:pt x="5900" y="1852"/>
                    <a:pt x="5946" y="1879"/>
                    <a:pt x="5997" y="1879"/>
                  </a:cubicBezTo>
                  <a:cubicBezTo>
                    <a:pt x="6015" y="1879"/>
                    <a:pt x="6031" y="1878"/>
                    <a:pt x="6049" y="1878"/>
                  </a:cubicBezTo>
                  <a:cubicBezTo>
                    <a:pt x="6220" y="1869"/>
                    <a:pt x="6389" y="1818"/>
                    <a:pt x="6536" y="1733"/>
                  </a:cubicBezTo>
                  <a:cubicBezTo>
                    <a:pt x="6558" y="1720"/>
                    <a:pt x="6583" y="1714"/>
                    <a:pt x="6607" y="1714"/>
                  </a:cubicBezTo>
                  <a:cubicBezTo>
                    <a:pt x="6666" y="1714"/>
                    <a:pt x="6725" y="1750"/>
                    <a:pt x="6748" y="1814"/>
                  </a:cubicBezTo>
                  <a:cubicBezTo>
                    <a:pt x="6754" y="1832"/>
                    <a:pt x="6757" y="1849"/>
                    <a:pt x="6756" y="1868"/>
                  </a:cubicBezTo>
                  <a:cubicBezTo>
                    <a:pt x="6753" y="1922"/>
                    <a:pt x="6725" y="1968"/>
                    <a:pt x="6679" y="1994"/>
                  </a:cubicBezTo>
                  <a:cubicBezTo>
                    <a:pt x="6532" y="2079"/>
                    <a:pt x="6372" y="2134"/>
                    <a:pt x="6202" y="2160"/>
                  </a:cubicBezTo>
                  <a:cubicBezTo>
                    <a:pt x="6189" y="2162"/>
                    <a:pt x="6174" y="2166"/>
                    <a:pt x="6161" y="2172"/>
                  </a:cubicBezTo>
                  <a:cubicBezTo>
                    <a:pt x="6097" y="2204"/>
                    <a:pt x="6069" y="2271"/>
                    <a:pt x="6083" y="2334"/>
                  </a:cubicBezTo>
                  <a:cubicBezTo>
                    <a:pt x="6104" y="2428"/>
                    <a:pt x="6117" y="2525"/>
                    <a:pt x="6122" y="2620"/>
                  </a:cubicBezTo>
                  <a:cubicBezTo>
                    <a:pt x="6025" y="2553"/>
                    <a:pt x="5922" y="2492"/>
                    <a:pt x="5815" y="2439"/>
                  </a:cubicBezTo>
                  <a:cubicBezTo>
                    <a:pt x="5756" y="2408"/>
                    <a:pt x="5695" y="2381"/>
                    <a:pt x="5633" y="2355"/>
                  </a:cubicBezTo>
                  <a:cubicBezTo>
                    <a:pt x="5536" y="2017"/>
                    <a:pt x="5310" y="1728"/>
                    <a:pt x="5003" y="1557"/>
                  </a:cubicBezTo>
                  <a:cubicBezTo>
                    <a:pt x="4804" y="1447"/>
                    <a:pt x="4585" y="1392"/>
                    <a:pt x="4365" y="1392"/>
                  </a:cubicBezTo>
                  <a:cubicBezTo>
                    <a:pt x="4196" y="1392"/>
                    <a:pt x="4027" y="1425"/>
                    <a:pt x="3865" y="1490"/>
                  </a:cubicBezTo>
                  <a:lnTo>
                    <a:pt x="3816" y="1511"/>
                  </a:lnTo>
                  <a:cubicBezTo>
                    <a:pt x="3305" y="1720"/>
                    <a:pt x="2976" y="2231"/>
                    <a:pt x="2997" y="2783"/>
                  </a:cubicBezTo>
                  <a:lnTo>
                    <a:pt x="3000" y="2831"/>
                  </a:lnTo>
                  <a:cubicBezTo>
                    <a:pt x="2992" y="2839"/>
                    <a:pt x="2983" y="2846"/>
                    <a:pt x="2975" y="2854"/>
                  </a:cubicBezTo>
                  <a:lnTo>
                    <a:pt x="2572" y="3233"/>
                  </a:lnTo>
                  <a:lnTo>
                    <a:pt x="2555" y="2801"/>
                  </a:lnTo>
                  <a:cubicBezTo>
                    <a:pt x="2527" y="2083"/>
                    <a:pt x="2951" y="1407"/>
                    <a:pt x="3609" y="1119"/>
                  </a:cubicBezTo>
                  <a:cubicBezTo>
                    <a:pt x="3610" y="1119"/>
                    <a:pt x="3611" y="1119"/>
                    <a:pt x="3612" y="1119"/>
                  </a:cubicBezTo>
                  <a:cubicBezTo>
                    <a:pt x="3633" y="1119"/>
                    <a:pt x="3653" y="1107"/>
                    <a:pt x="3663" y="1088"/>
                  </a:cubicBezTo>
                  <a:cubicBezTo>
                    <a:pt x="3687" y="1041"/>
                    <a:pt x="3708" y="993"/>
                    <a:pt x="3723" y="946"/>
                  </a:cubicBezTo>
                  <a:cubicBezTo>
                    <a:pt x="3780" y="784"/>
                    <a:pt x="3797" y="609"/>
                    <a:pt x="3773" y="440"/>
                  </a:cubicBezTo>
                  <a:cubicBezTo>
                    <a:pt x="3761" y="355"/>
                    <a:pt x="3829" y="275"/>
                    <a:pt x="3922" y="275"/>
                  </a:cubicBezTo>
                  <a:close/>
                  <a:moveTo>
                    <a:pt x="1471" y="1033"/>
                  </a:moveTo>
                  <a:cubicBezTo>
                    <a:pt x="1478" y="1033"/>
                    <a:pt x="1486" y="1034"/>
                    <a:pt x="1494" y="1035"/>
                  </a:cubicBezTo>
                  <a:cubicBezTo>
                    <a:pt x="1533" y="1041"/>
                    <a:pt x="1567" y="1063"/>
                    <a:pt x="1589" y="1096"/>
                  </a:cubicBezTo>
                  <a:cubicBezTo>
                    <a:pt x="1614" y="1131"/>
                    <a:pt x="1623" y="1176"/>
                    <a:pt x="1615" y="1217"/>
                  </a:cubicBezTo>
                  <a:cubicBezTo>
                    <a:pt x="1589" y="1344"/>
                    <a:pt x="1545" y="1468"/>
                    <a:pt x="1486" y="1583"/>
                  </a:cubicBezTo>
                  <a:cubicBezTo>
                    <a:pt x="1429" y="1691"/>
                    <a:pt x="1463" y="1823"/>
                    <a:pt x="1566" y="1889"/>
                  </a:cubicBezTo>
                  <a:cubicBezTo>
                    <a:pt x="1840" y="2067"/>
                    <a:pt x="2124" y="2345"/>
                    <a:pt x="2267" y="2720"/>
                  </a:cubicBezTo>
                  <a:cubicBezTo>
                    <a:pt x="2267" y="2754"/>
                    <a:pt x="2267" y="2787"/>
                    <a:pt x="2268" y="2821"/>
                  </a:cubicBezTo>
                  <a:lnTo>
                    <a:pt x="2295" y="3504"/>
                  </a:lnTo>
                  <a:lnTo>
                    <a:pt x="2290" y="3509"/>
                  </a:lnTo>
                  <a:cubicBezTo>
                    <a:pt x="2185" y="3609"/>
                    <a:pt x="2090" y="3718"/>
                    <a:pt x="2007" y="3835"/>
                  </a:cubicBezTo>
                  <a:lnTo>
                    <a:pt x="1924" y="3215"/>
                  </a:lnTo>
                  <a:cubicBezTo>
                    <a:pt x="1861" y="2743"/>
                    <a:pt x="1557" y="2338"/>
                    <a:pt x="1129" y="2157"/>
                  </a:cubicBezTo>
                  <a:cubicBezTo>
                    <a:pt x="966" y="2087"/>
                    <a:pt x="789" y="2051"/>
                    <a:pt x="613" y="2051"/>
                  </a:cubicBezTo>
                  <a:cubicBezTo>
                    <a:pt x="586" y="2051"/>
                    <a:pt x="560" y="2052"/>
                    <a:pt x="533" y="2054"/>
                  </a:cubicBezTo>
                  <a:cubicBezTo>
                    <a:pt x="529" y="2054"/>
                    <a:pt x="525" y="2054"/>
                    <a:pt x="520" y="2054"/>
                  </a:cubicBezTo>
                  <a:cubicBezTo>
                    <a:pt x="410" y="2054"/>
                    <a:pt x="315" y="1967"/>
                    <a:pt x="304" y="1853"/>
                  </a:cubicBezTo>
                  <a:cubicBezTo>
                    <a:pt x="299" y="1795"/>
                    <a:pt x="317" y="1738"/>
                    <a:pt x="356" y="1693"/>
                  </a:cubicBezTo>
                  <a:cubicBezTo>
                    <a:pt x="399" y="1645"/>
                    <a:pt x="460" y="1615"/>
                    <a:pt x="527" y="1611"/>
                  </a:cubicBezTo>
                  <a:cubicBezTo>
                    <a:pt x="554" y="1609"/>
                    <a:pt x="581" y="1609"/>
                    <a:pt x="609" y="1609"/>
                  </a:cubicBezTo>
                  <a:cubicBezTo>
                    <a:pt x="716" y="1609"/>
                    <a:pt x="825" y="1619"/>
                    <a:pt x="931" y="1637"/>
                  </a:cubicBezTo>
                  <a:cubicBezTo>
                    <a:pt x="946" y="1640"/>
                    <a:pt x="960" y="1641"/>
                    <a:pt x="974" y="1641"/>
                  </a:cubicBezTo>
                  <a:cubicBezTo>
                    <a:pt x="1052" y="1641"/>
                    <a:pt x="1125" y="1603"/>
                    <a:pt x="1169" y="1537"/>
                  </a:cubicBezTo>
                  <a:cubicBezTo>
                    <a:pt x="1246" y="1417"/>
                    <a:pt x="1298" y="1288"/>
                    <a:pt x="1325" y="1150"/>
                  </a:cubicBezTo>
                  <a:cubicBezTo>
                    <a:pt x="1338" y="1081"/>
                    <a:pt x="1401" y="1033"/>
                    <a:pt x="1471" y="1033"/>
                  </a:cubicBezTo>
                  <a:close/>
                  <a:moveTo>
                    <a:pt x="1557" y="2964"/>
                  </a:moveTo>
                  <a:cubicBezTo>
                    <a:pt x="1597" y="3055"/>
                    <a:pt x="1623" y="3152"/>
                    <a:pt x="1638" y="3253"/>
                  </a:cubicBezTo>
                  <a:lnTo>
                    <a:pt x="1759" y="4164"/>
                  </a:lnTo>
                  <a:cubicBezTo>
                    <a:pt x="1762" y="4191"/>
                    <a:pt x="1768" y="4217"/>
                    <a:pt x="1776" y="4242"/>
                  </a:cubicBezTo>
                  <a:cubicBezTo>
                    <a:pt x="1657" y="4516"/>
                    <a:pt x="1595" y="4813"/>
                    <a:pt x="1595" y="5115"/>
                  </a:cubicBezTo>
                  <a:lnTo>
                    <a:pt x="1595" y="5381"/>
                  </a:lnTo>
                  <a:cubicBezTo>
                    <a:pt x="1572" y="5342"/>
                    <a:pt x="1550" y="5304"/>
                    <a:pt x="1529" y="5264"/>
                  </a:cubicBezTo>
                  <a:cubicBezTo>
                    <a:pt x="1269" y="4776"/>
                    <a:pt x="1144" y="4255"/>
                    <a:pt x="1179" y="3797"/>
                  </a:cubicBezTo>
                  <a:cubicBezTo>
                    <a:pt x="1208" y="3423"/>
                    <a:pt x="1341" y="3133"/>
                    <a:pt x="1557" y="2964"/>
                  </a:cubicBezTo>
                  <a:close/>
                  <a:moveTo>
                    <a:pt x="3915" y="0"/>
                  </a:moveTo>
                  <a:cubicBezTo>
                    <a:pt x="3885" y="0"/>
                    <a:pt x="3855" y="3"/>
                    <a:pt x="3825" y="9"/>
                  </a:cubicBezTo>
                  <a:cubicBezTo>
                    <a:pt x="3602" y="58"/>
                    <a:pt x="3452" y="270"/>
                    <a:pt x="3484" y="494"/>
                  </a:cubicBezTo>
                  <a:cubicBezTo>
                    <a:pt x="3501" y="617"/>
                    <a:pt x="3489" y="746"/>
                    <a:pt x="3448" y="865"/>
                  </a:cubicBezTo>
                  <a:cubicBezTo>
                    <a:pt x="3445" y="874"/>
                    <a:pt x="3441" y="884"/>
                    <a:pt x="3438" y="893"/>
                  </a:cubicBezTo>
                  <a:cubicBezTo>
                    <a:pt x="2876" y="1157"/>
                    <a:pt x="2470" y="1668"/>
                    <a:pt x="2323" y="2258"/>
                  </a:cubicBezTo>
                  <a:cubicBezTo>
                    <a:pt x="2175" y="2029"/>
                    <a:pt x="1983" y="1833"/>
                    <a:pt x="1756" y="1679"/>
                  </a:cubicBezTo>
                  <a:cubicBezTo>
                    <a:pt x="1819" y="1551"/>
                    <a:pt x="1864" y="1416"/>
                    <a:pt x="1892" y="1278"/>
                  </a:cubicBezTo>
                  <a:cubicBezTo>
                    <a:pt x="1915" y="1160"/>
                    <a:pt x="1890" y="1036"/>
                    <a:pt x="1821" y="937"/>
                  </a:cubicBezTo>
                  <a:cubicBezTo>
                    <a:pt x="1753" y="838"/>
                    <a:pt x="1651" y="775"/>
                    <a:pt x="1535" y="755"/>
                  </a:cubicBezTo>
                  <a:cubicBezTo>
                    <a:pt x="1511" y="751"/>
                    <a:pt x="1488" y="749"/>
                    <a:pt x="1464" y="749"/>
                  </a:cubicBezTo>
                  <a:cubicBezTo>
                    <a:pt x="1258" y="749"/>
                    <a:pt x="1078" y="893"/>
                    <a:pt x="1038" y="1100"/>
                  </a:cubicBezTo>
                  <a:cubicBezTo>
                    <a:pt x="1021" y="1189"/>
                    <a:pt x="989" y="1274"/>
                    <a:pt x="942" y="1353"/>
                  </a:cubicBezTo>
                  <a:cubicBezTo>
                    <a:pt x="831" y="1334"/>
                    <a:pt x="720" y="1325"/>
                    <a:pt x="609" y="1325"/>
                  </a:cubicBezTo>
                  <a:cubicBezTo>
                    <a:pt x="575" y="1325"/>
                    <a:pt x="541" y="1326"/>
                    <a:pt x="508" y="1328"/>
                  </a:cubicBezTo>
                  <a:cubicBezTo>
                    <a:pt x="364" y="1335"/>
                    <a:pt x="227" y="1401"/>
                    <a:pt x="134" y="1509"/>
                  </a:cubicBezTo>
                  <a:cubicBezTo>
                    <a:pt x="44" y="1614"/>
                    <a:pt x="1" y="1747"/>
                    <a:pt x="13" y="1884"/>
                  </a:cubicBezTo>
                  <a:cubicBezTo>
                    <a:pt x="39" y="2149"/>
                    <a:pt x="256" y="2346"/>
                    <a:pt x="514" y="2346"/>
                  </a:cubicBezTo>
                  <a:cubicBezTo>
                    <a:pt x="525" y="2346"/>
                    <a:pt x="536" y="2346"/>
                    <a:pt x="547" y="2345"/>
                  </a:cubicBezTo>
                  <a:cubicBezTo>
                    <a:pt x="568" y="2344"/>
                    <a:pt x="589" y="2343"/>
                    <a:pt x="611" y="2343"/>
                  </a:cubicBezTo>
                  <a:cubicBezTo>
                    <a:pt x="748" y="2343"/>
                    <a:pt x="885" y="2371"/>
                    <a:pt x="1013" y="2425"/>
                  </a:cubicBezTo>
                  <a:cubicBezTo>
                    <a:pt x="1166" y="2490"/>
                    <a:pt x="1299" y="2593"/>
                    <a:pt x="1403" y="2720"/>
                  </a:cubicBezTo>
                  <a:cubicBezTo>
                    <a:pt x="1106" y="2937"/>
                    <a:pt x="925" y="3307"/>
                    <a:pt x="889" y="3780"/>
                  </a:cubicBezTo>
                  <a:cubicBezTo>
                    <a:pt x="851" y="4292"/>
                    <a:pt x="987" y="4868"/>
                    <a:pt x="1273" y="5403"/>
                  </a:cubicBezTo>
                  <a:cubicBezTo>
                    <a:pt x="1375" y="5595"/>
                    <a:pt x="1492" y="5774"/>
                    <a:pt x="1622" y="5937"/>
                  </a:cubicBezTo>
                  <a:cubicBezTo>
                    <a:pt x="1623" y="5938"/>
                    <a:pt x="1623" y="5938"/>
                    <a:pt x="1624" y="5939"/>
                  </a:cubicBezTo>
                  <a:cubicBezTo>
                    <a:pt x="1706" y="6632"/>
                    <a:pt x="1940" y="7301"/>
                    <a:pt x="2316" y="7897"/>
                  </a:cubicBezTo>
                  <a:cubicBezTo>
                    <a:pt x="2343" y="7941"/>
                    <a:pt x="2390" y="7964"/>
                    <a:pt x="2438" y="7964"/>
                  </a:cubicBezTo>
                  <a:cubicBezTo>
                    <a:pt x="2473" y="7964"/>
                    <a:pt x="2508" y="7952"/>
                    <a:pt x="2537" y="7925"/>
                  </a:cubicBezTo>
                  <a:cubicBezTo>
                    <a:pt x="2587" y="7878"/>
                    <a:pt x="2593" y="7800"/>
                    <a:pt x="2556" y="7740"/>
                  </a:cubicBezTo>
                  <a:cubicBezTo>
                    <a:pt x="2288" y="7310"/>
                    <a:pt x="2095" y="6841"/>
                    <a:pt x="1986" y="6352"/>
                  </a:cubicBezTo>
                  <a:lnTo>
                    <a:pt x="1986" y="6352"/>
                  </a:lnTo>
                  <a:lnTo>
                    <a:pt x="3265" y="6755"/>
                  </a:lnTo>
                  <a:cubicBezTo>
                    <a:pt x="3295" y="6764"/>
                    <a:pt x="3323" y="6775"/>
                    <a:pt x="3352" y="6789"/>
                  </a:cubicBezTo>
                  <a:lnTo>
                    <a:pt x="3266" y="7068"/>
                  </a:lnTo>
                  <a:cubicBezTo>
                    <a:pt x="3246" y="7132"/>
                    <a:pt x="3270" y="7203"/>
                    <a:pt x="3326" y="7238"/>
                  </a:cubicBezTo>
                  <a:cubicBezTo>
                    <a:pt x="3351" y="7253"/>
                    <a:pt x="3377" y="7259"/>
                    <a:pt x="3402" y="7259"/>
                  </a:cubicBezTo>
                  <a:cubicBezTo>
                    <a:pt x="3463" y="7259"/>
                    <a:pt x="3520" y="7220"/>
                    <a:pt x="3539" y="7157"/>
                  </a:cubicBezTo>
                  <a:lnTo>
                    <a:pt x="3596" y="6972"/>
                  </a:lnTo>
                  <a:cubicBezTo>
                    <a:pt x="3663" y="7049"/>
                    <a:pt x="3714" y="7140"/>
                    <a:pt x="3744" y="7241"/>
                  </a:cubicBezTo>
                  <a:lnTo>
                    <a:pt x="3856" y="7614"/>
                  </a:lnTo>
                  <a:cubicBezTo>
                    <a:pt x="3875" y="7676"/>
                    <a:pt x="3932" y="7716"/>
                    <a:pt x="3994" y="7716"/>
                  </a:cubicBezTo>
                  <a:cubicBezTo>
                    <a:pt x="4014" y="7716"/>
                    <a:pt x="4036" y="7712"/>
                    <a:pt x="4057" y="7702"/>
                  </a:cubicBezTo>
                  <a:cubicBezTo>
                    <a:pt x="4121" y="7671"/>
                    <a:pt x="4151" y="7595"/>
                    <a:pt x="4131" y="7527"/>
                  </a:cubicBezTo>
                  <a:lnTo>
                    <a:pt x="4020" y="7159"/>
                  </a:lnTo>
                  <a:cubicBezTo>
                    <a:pt x="3923" y="6836"/>
                    <a:pt x="3672" y="6582"/>
                    <a:pt x="3351" y="6480"/>
                  </a:cubicBezTo>
                  <a:lnTo>
                    <a:pt x="3203" y="6434"/>
                  </a:lnTo>
                  <a:lnTo>
                    <a:pt x="3490" y="6282"/>
                  </a:lnTo>
                  <a:cubicBezTo>
                    <a:pt x="3555" y="6248"/>
                    <a:pt x="3589" y="6171"/>
                    <a:pt x="3562" y="6102"/>
                  </a:cubicBezTo>
                  <a:cubicBezTo>
                    <a:pt x="3539" y="6043"/>
                    <a:pt x="3484" y="6009"/>
                    <a:pt x="3427" y="6009"/>
                  </a:cubicBezTo>
                  <a:cubicBezTo>
                    <a:pt x="3405" y="6009"/>
                    <a:pt x="3382" y="6014"/>
                    <a:pt x="3360" y="6026"/>
                  </a:cubicBezTo>
                  <a:lnTo>
                    <a:pt x="2846" y="6298"/>
                  </a:lnTo>
                  <a:cubicBezTo>
                    <a:pt x="2838" y="6302"/>
                    <a:pt x="2830" y="6307"/>
                    <a:pt x="2823" y="6314"/>
                  </a:cubicBezTo>
                  <a:lnTo>
                    <a:pt x="1927" y="6032"/>
                  </a:lnTo>
                  <a:cubicBezTo>
                    <a:pt x="1895" y="5819"/>
                    <a:pt x="1879" y="5604"/>
                    <a:pt x="1879" y="5387"/>
                  </a:cubicBezTo>
                  <a:lnTo>
                    <a:pt x="1879" y="5120"/>
                  </a:lnTo>
                  <a:cubicBezTo>
                    <a:pt x="1879" y="4592"/>
                    <a:pt x="2100" y="4083"/>
                    <a:pt x="2482" y="3722"/>
                  </a:cubicBezTo>
                  <a:lnTo>
                    <a:pt x="3168" y="3077"/>
                  </a:lnTo>
                  <a:cubicBezTo>
                    <a:pt x="3588" y="2682"/>
                    <a:pt x="4137" y="2475"/>
                    <a:pt x="4691" y="2475"/>
                  </a:cubicBezTo>
                  <a:cubicBezTo>
                    <a:pt x="5029" y="2475"/>
                    <a:pt x="5369" y="2551"/>
                    <a:pt x="5683" y="2709"/>
                  </a:cubicBezTo>
                  <a:cubicBezTo>
                    <a:pt x="5877" y="2806"/>
                    <a:pt x="6055" y="2931"/>
                    <a:pt x="6211" y="3078"/>
                  </a:cubicBezTo>
                  <a:lnTo>
                    <a:pt x="6012" y="3377"/>
                  </a:lnTo>
                  <a:cubicBezTo>
                    <a:pt x="5942" y="3482"/>
                    <a:pt x="5881" y="3592"/>
                    <a:pt x="5828" y="3706"/>
                  </a:cubicBezTo>
                  <a:lnTo>
                    <a:pt x="5272" y="3778"/>
                  </a:lnTo>
                  <a:cubicBezTo>
                    <a:pt x="5202" y="3787"/>
                    <a:pt x="5145" y="3843"/>
                    <a:pt x="5143" y="3914"/>
                  </a:cubicBezTo>
                  <a:cubicBezTo>
                    <a:pt x="5141" y="4000"/>
                    <a:pt x="5207" y="4064"/>
                    <a:pt x="5287" y="4064"/>
                  </a:cubicBezTo>
                  <a:cubicBezTo>
                    <a:pt x="5293" y="4064"/>
                    <a:pt x="5299" y="4063"/>
                    <a:pt x="5305" y="4063"/>
                  </a:cubicBezTo>
                  <a:lnTo>
                    <a:pt x="5707" y="4011"/>
                  </a:lnTo>
                  <a:lnTo>
                    <a:pt x="5707" y="4011"/>
                  </a:lnTo>
                  <a:cubicBezTo>
                    <a:pt x="5592" y="4368"/>
                    <a:pt x="5556" y="4748"/>
                    <a:pt x="5605" y="5126"/>
                  </a:cubicBezTo>
                  <a:cubicBezTo>
                    <a:pt x="5605" y="5127"/>
                    <a:pt x="5605" y="5127"/>
                    <a:pt x="5605" y="5127"/>
                  </a:cubicBezTo>
                  <a:cubicBezTo>
                    <a:pt x="5605" y="5128"/>
                    <a:pt x="5606" y="5128"/>
                    <a:pt x="5606" y="5129"/>
                  </a:cubicBezTo>
                  <a:lnTo>
                    <a:pt x="5752" y="6237"/>
                  </a:lnTo>
                  <a:lnTo>
                    <a:pt x="5341" y="6649"/>
                  </a:lnTo>
                  <a:cubicBezTo>
                    <a:pt x="5294" y="6697"/>
                    <a:pt x="5284" y="6784"/>
                    <a:pt x="5324" y="6838"/>
                  </a:cubicBezTo>
                  <a:cubicBezTo>
                    <a:pt x="5352" y="6878"/>
                    <a:pt x="5396" y="6898"/>
                    <a:pt x="5440" y="6898"/>
                  </a:cubicBezTo>
                  <a:cubicBezTo>
                    <a:pt x="5477" y="6898"/>
                    <a:pt x="5514" y="6884"/>
                    <a:pt x="5542" y="6856"/>
                  </a:cubicBezTo>
                  <a:lnTo>
                    <a:pt x="5800" y="6597"/>
                  </a:lnTo>
                  <a:lnTo>
                    <a:pt x="5871" y="7134"/>
                  </a:lnTo>
                  <a:cubicBezTo>
                    <a:pt x="5880" y="7206"/>
                    <a:pt x="5942" y="7259"/>
                    <a:pt x="6013" y="7259"/>
                  </a:cubicBezTo>
                  <a:cubicBezTo>
                    <a:pt x="6054" y="7259"/>
                    <a:pt x="6099" y="7241"/>
                    <a:pt x="6131" y="7195"/>
                  </a:cubicBezTo>
                  <a:cubicBezTo>
                    <a:pt x="6151" y="7164"/>
                    <a:pt x="6160" y="7125"/>
                    <a:pt x="6155" y="7087"/>
                  </a:cubicBezTo>
                  <a:lnTo>
                    <a:pt x="5927" y="5363"/>
                  </a:lnTo>
                  <a:lnTo>
                    <a:pt x="6198" y="5503"/>
                  </a:lnTo>
                  <a:cubicBezTo>
                    <a:pt x="6218" y="5515"/>
                    <a:pt x="6241" y="5520"/>
                    <a:pt x="6264" y="5520"/>
                  </a:cubicBezTo>
                  <a:cubicBezTo>
                    <a:pt x="6323" y="5520"/>
                    <a:pt x="6381" y="5483"/>
                    <a:pt x="6401" y="5419"/>
                  </a:cubicBezTo>
                  <a:cubicBezTo>
                    <a:pt x="6423" y="5351"/>
                    <a:pt x="6388" y="5278"/>
                    <a:pt x="6325" y="5246"/>
                  </a:cubicBezTo>
                  <a:lnTo>
                    <a:pt x="5882" y="5018"/>
                  </a:lnTo>
                  <a:cubicBezTo>
                    <a:pt x="5831" y="4497"/>
                    <a:pt x="5960" y="3974"/>
                    <a:pt x="6251" y="3537"/>
                  </a:cubicBezTo>
                  <a:lnTo>
                    <a:pt x="6412" y="3295"/>
                  </a:lnTo>
                  <a:cubicBezTo>
                    <a:pt x="6472" y="3370"/>
                    <a:pt x="6528" y="3448"/>
                    <a:pt x="6579" y="3531"/>
                  </a:cubicBezTo>
                  <a:cubicBezTo>
                    <a:pt x="6795" y="3883"/>
                    <a:pt x="6908" y="4288"/>
                    <a:pt x="6906" y="4701"/>
                  </a:cubicBezTo>
                  <a:cubicBezTo>
                    <a:pt x="6906" y="4781"/>
                    <a:pt x="6970" y="4847"/>
                    <a:pt x="7050" y="4847"/>
                  </a:cubicBezTo>
                  <a:cubicBezTo>
                    <a:pt x="7130" y="4847"/>
                    <a:pt x="7193" y="4783"/>
                    <a:pt x="7194" y="4704"/>
                  </a:cubicBezTo>
                  <a:cubicBezTo>
                    <a:pt x="7196" y="4236"/>
                    <a:pt x="7068" y="3779"/>
                    <a:pt x="6824" y="3381"/>
                  </a:cubicBezTo>
                  <a:cubicBezTo>
                    <a:pt x="6730" y="3228"/>
                    <a:pt x="6621" y="3088"/>
                    <a:pt x="6500" y="2961"/>
                  </a:cubicBezTo>
                  <a:cubicBezTo>
                    <a:pt x="6499" y="2960"/>
                    <a:pt x="6497" y="2958"/>
                    <a:pt x="6496" y="2957"/>
                  </a:cubicBezTo>
                  <a:cubicBezTo>
                    <a:pt x="6469" y="2928"/>
                    <a:pt x="6440" y="2900"/>
                    <a:pt x="6412" y="2874"/>
                  </a:cubicBezTo>
                  <a:cubicBezTo>
                    <a:pt x="6414" y="2863"/>
                    <a:pt x="6415" y="2854"/>
                    <a:pt x="6414" y="2844"/>
                  </a:cubicBezTo>
                  <a:lnTo>
                    <a:pt x="6407" y="2645"/>
                  </a:lnTo>
                  <a:cubicBezTo>
                    <a:pt x="6403" y="2573"/>
                    <a:pt x="6396" y="2501"/>
                    <a:pt x="6386" y="2429"/>
                  </a:cubicBezTo>
                  <a:cubicBezTo>
                    <a:pt x="6537" y="2392"/>
                    <a:pt x="6682" y="2335"/>
                    <a:pt x="6818" y="2257"/>
                  </a:cubicBezTo>
                  <a:cubicBezTo>
                    <a:pt x="6924" y="2196"/>
                    <a:pt x="7001" y="2093"/>
                    <a:pt x="7028" y="1975"/>
                  </a:cubicBezTo>
                  <a:cubicBezTo>
                    <a:pt x="7055" y="1857"/>
                    <a:pt x="7032" y="1732"/>
                    <a:pt x="6964" y="1632"/>
                  </a:cubicBezTo>
                  <a:cubicBezTo>
                    <a:pt x="6880" y="1509"/>
                    <a:pt x="6743" y="1441"/>
                    <a:pt x="6603" y="1441"/>
                  </a:cubicBezTo>
                  <a:cubicBezTo>
                    <a:pt x="6529" y="1441"/>
                    <a:pt x="6455" y="1459"/>
                    <a:pt x="6388" y="1499"/>
                  </a:cubicBezTo>
                  <a:cubicBezTo>
                    <a:pt x="6291" y="1554"/>
                    <a:pt x="6182" y="1589"/>
                    <a:pt x="6070" y="1601"/>
                  </a:cubicBezTo>
                  <a:cubicBezTo>
                    <a:pt x="5987" y="1475"/>
                    <a:pt x="5891" y="1359"/>
                    <a:pt x="5784" y="1255"/>
                  </a:cubicBezTo>
                  <a:cubicBezTo>
                    <a:pt x="5881" y="1123"/>
                    <a:pt x="5957" y="979"/>
                    <a:pt x="6011" y="825"/>
                  </a:cubicBezTo>
                  <a:cubicBezTo>
                    <a:pt x="6052" y="710"/>
                    <a:pt x="6042" y="582"/>
                    <a:pt x="5986" y="474"/>
                  </a:cubicBezTo>
                  <a:cubicBezTo>
                    <a:pt x="5929" y="367"/>
                    <a:pt x="5831" y="288"/>
                    <a:pt x="5714" y="257"/>
                  </a:cubicBezTo>
                  <a:cubicBezTo>
                    <a:pt x="5676" y="247"/>
                    <a:pt x="5638" y="242"/>
                    <a:pt x="5600" y="242"/>
                  </a:cubicBezTo>
                  <a:cubicBezTo>
                    <a:pt x="5419" y="242"/>
                    <a:pt x="5251" y="355"/>
                    <a:pt x="5190" y="532"/>
                  </a:cubicBezTo>
                  <a:cubicBezTo>
                    <a:pt x="5157" y="626"/>
                    <a:pt x="5105" y="716"/>
                    <a:pt x="5039" y="792"/>
                  </a:cubicBezTo>
                  <a:cubicBezTo>
                    <a:pt x="4822" y="716"/>
                    <a:pt x="4591" y="677"/>
                    <a:pt x="4362" y="676"/>
                  </a:cubicBezTo>
                  <a:cubicBezTo>
                    <a:pt x="4366" y="577"/>
                    <a:pt x="4362" y="478"/>
                    <a:pt x="4349" y="380"/>
                  </a:cubicBezTo>
                  <a:cubicBezTo>
                    <a:pt x="4332" y="259"/>
                    <a:pt x="4265" y="149"/>
                    <a:pt x="4166" y="79"/>
                  </a:cubicBezTo>
                  <a:cubicBezTo>
                    <a:pt x="4092" y="27"/>
                    <a:pt x="4004" y="0"/>
                    <a:pt x="3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63"/>
            <p:cNvSpPr/>
            <p:nvPr/>
          </p:nvSpPr>
          <p:spPr>
            <a:xfrm>
              <a:off x="4540500" y="3443850"/>
              <a:ext cx="112800" cy="114625"/>
            </a:xfrm>
            <a:custGeom>
              <a:avLst/>
              <a:gdLst/>
              <a:ahLst/>
              <a:cxnLst/>
              <a:rect l="l" t="t" r="r" b="b"/>
              <a:pathLst>
                <a:path w="4512" h="4585" extrusionOk="0">
                  <a:moveTo>
                    <a:pt x="4367" y="0"/>
                  </a:moveTo>
                  <a:cubicBezTo>
                    <a:pt x="4288" y="9"/>
                    <a:pt x="4223" y="72"/>
                    <a:pt x="4215" y="152"/>
                  </a:cubicBezTo>
                  <a:lnTo>
                    <a:pt x="4215" y="2386"/>
                  </a:lnTo>
                  <a:cubicBezTo>
                    <a:pt x="4210" y="3054"/>
                    <a:pt x="3853" y="3681"/>
                    <a:pt x="3281" y="4024"/>
                  </a:cubicBezTo>
                  <a:cubicBezTo>
                    <a:pt x="2982" y="4203"/>
                    <a:pt x="2644" y="4296"/>
                    <a:pt x="2297" y="4296"/>
                  </a:cubicBezTo>
                  <a:cubicBezTo>
                    <a:pt x="2255" y="4296"/>
                    <a:pt x="2212" y="4295"/>
                    <a:pt x="2170" y="4292"/>
                  </a:cubicBezTo>
                  <a:cubicBezTo>
                    <a:pt x="1778" y="4266"/>
                    <a:pt x="1409" y="4124"/>
                    <a:pt x="1102" y="3881"/>
                  </a:cubicBezTo>
                  <a:lnTo>
                    <a:pt x="874" y="3700"/>
                  </a:lnTo>
                  <a:cubicBezTo>
                    <a:pt x="655" y="3527"/>
                    <a:pt x="452" y="3331"/>
                    <a:pt x="270" y="3121"/>
                  </a:cubicBezTo>
                  <a:cubicBezTo>
                    <a:pt x="242" y="3087"/>
                    <a:pt x="202" y="3071"/>
                    <a:pt x="162" y="3071"/>
                  </a:cubicBezTo>
                  <a:cubicBezTo>
                    <a:pt x="129" y="3071"/>
                    <a:pt x="95" y="3082"/>
                    <a:pt x="68" y="3105"/>
                  </a:cubicBezTo>
                  <a:cubicBezTo>
                    <a:pt x="8" y="3158"/>
                    <a:pt x="1" y="3248"/>
                    <a:pt x="52" y="3308"/>
                  </a:cubicBezTo>
                  <a:cubicBezTo>
                    <a:pt x="247" y="3533"/>
                    <a:pt x="462" y="3741"/>
                    <a:pt x="695" y="3925"/>
                  </a:cubicBezTo>
                  <a:lnTo>
                    <a:pt x="923" y="4106"/>
                  </a:lnTo>
                  <a:cubicBezTo>
                    <a:pt x="1276" y="4387"/>
                    <a:pt x="1701" y="4550"/>
                    <a:pt x="2150" y="4579"/>
                  </a:cubicBezTo>
                  <a:cubicBezTo>
                    <a:pt x="2199" y="4582"/>
                    <a:pt x="2248" y="4584"/>
                    <a:pt x="2296" y="4584"/>
                  </a:cubicBezTo>
                  <a:cubicBezTo>
                    <a:pt x="2695" y="4584"/>
                    <a:pt x="3084" y="4476"/>
                    <a:pt x="3428" y="4270"/>
                  </a:cubicBezTo>
                  <a:cubicBezTo>
                    <a:pt x="4086" y="3876"/>
                    <a:pt x="4497" y="3155"/>
                    <a:pt x="4501" y="2388"/>
                  </a:cubicBezTo>
                  <a:lnTo>
                    <a:pt x="4501" y="154"/>
                  </a:lnTo>
                  <a:cubicBezTo>
                    <a:pt x="4511" y="73"/>
                    <a:pt x="4447" y="9"/>
                    <a:pt x="4367" y="9"/>
                  </a:cubicBezTo>
                  <a:lnTo>
                    <a:pt x="43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0" name="Google Shape;1390;p63"/>
          <p:cNvGrpSpPr/>
          <p:nvPr/>
        </p:nvGrpSpPr>
        <p:grpSpPr>
          <a:xfrm>
            <a:off x="4080657" y="3462525"/>
            <a:ext cx="237055" cy="257377"/>
            <a:chOff x="3496025" y="3315050"/>
            <a:chExt cx="224250" cy="243475"/>
          </a:xfrm>
        </p:grpSpPr>
        <p:sp>
          <p:nvSpPr>
            <p:cNvPr id="1391" name="Google Shape;1391;p63"/>
            <p:cNvSpPr/>
            <p:nvPr/>
          </p:nvSpPr>
          <p:spPr>
            <a:xfrm>
              <a:off x="3496025" y="3315050"/>
              <a:ext cx="224250" cy="243475"/>
            </a:xfrm>
            <a:custGeom>
              <a:avLst/>
              <a:gdLst/>
              <a:ahLst/>
              <a:cxnLst/>
              <a:rect l="l" t="t" r="r" b="b"/>
              <a:pathLst>
                <a:path w="8970" h="9739" extrusionOk="0">
                  <a:moveTo>
                    <a:pt x="3308" y="691"/>
                  </a:moveTo>
                  <a:cubicBezTo>
                    <a:pt x="3658" y="691"/>
                    <a:pt x="4013" y="846"/>
                    <a:pt x="4314" y="1134"/>
                  </a:cubicBezTo>
                  <a:cubicBezTo>
                    <a:pt x="4229" y="1278"/>
                    <a:pt x="4156" y="1431"/>
                    <a:pt x="4097" y="1592"/>
                  </a:cubicBezTo>
                  <a:cubicBezTo>
                    <a:pt x="4073" y="1655"/>
                    <a:pt x="4053" y="1719"/>
                    <a:pt x="4034" y="1783"/>
                  </a:cubicBezTo>
                  <a:cubicBezTo>
                    <a:pt x="3841" y="1557"/>
                    <a:pt x="3596" y="1429"/>
                    <a:pt x="3353" y="1429"/>
                  </a:cubicBezTo>
                  <a:cubicBezTo>
                    <a:pt x="3304" y="1429"/>
                    <a:pt x="3256" y="1434"/>
                    <a:pt x="3207" y="1445"/>
                  </a:cubicBezTo>
                  <a:cubicBezTo>
                    <a:pt x="2959" y="1501"/>
                    <a:pt x="2758" y="1685"/>
                    <a:pt x="2641" y="1965"/>
                  </a:cubicBezTo>
                  <a:cubicBezTo>
                    <a:pt x="2550" y="2184"/>
                    <a:pt x="2518" y="2443"/>
                    <a:pt x="2550" y="2706"/>
                  </a:cubicBezTo>
                  <a:cubicBezTo>
                    <a:pt x="2379" y="2662"/>
                    <a:pt x="2207" y="2637"/>
                    <a:pt x="2036" y="2632"/>
                  </a:cubicBezTo>
                  <a:cubicBezTo>
                    <a:pt x="2023" y="2631"/>
                    <a:pt x="2011" y="2631"/>
                    <a:pt x="1999" y="2631"/>
                  </a:cubicBezTo>
                  <a:cubicBezTo>
                    <a:pt x="1975" y="2631"/>
                    <a:pt x="1951" y="2632"/>
                    <a:pt x="1928" y="2632"/>
                  </a:cubicBezTo>
                  <a:cubicBezTo>
                    <a:pt x="1863" y="1689"/>
                    <a:pt x="2332" y="878"/>
                    <a:pt x="3054" y="719"/>
                  </a:cubicBezTo>
                  <a:cubicBezTo>
                    <a:pt x="3138" y="700"/>
                    <a:pt x="3223" y="691"/>
                    <a:pt x="3308" y="691"/>
                  </a:cubicBezTo>
                  <a:close/>
                  <a:moveTo>
                    <a:pt x="5987" y="1303"/>
                  </a:moveTo>
                  <a:cubicBezTo>
                    <a:pt x="6035" y="1303"/>
                    <a:pt x="6085" y="1311"/>
                    <a:pt x="6135" y="1330"/>
                  </a:cubicBezTo>
                  <a:cubicBezTo>
                    <a:pt x="6443" y="1447"/>
                    <a:pt x="6563" y="1930"/>
                    <a:pt x="6411" y="2405"/>
                  </a:cubicBezTo>
                  <a:cubicBezTo>
                    <a:pt x="6126" y="2423"/>
                    <a:pt x="5842" y="2515"/>
                    <a:pt x="5568" y="2676"/>
                  </a:cubicBezTo>
                  <a:cubicBezTo>
                    <a:pt x="5446" y="2748"/>
                    <a:pt x="5330" y="2833"/>
                    <a:pt x="5221" y="2928"/>
                  </a:cubicBezTo>
                  <a:cubicBezTo>
                    <a:pt x="5092" y="2697"/>
                    <a:pt x="5085" y="2343"/>
                    <a:pt x="5207" y="2013"/>
                  </a:cubicBezTo>
                  <a:cubicBezTo>
                    <a:pt x="5321" y="1707"/>
                    <a:pt x="5528" y="1460"/>
                    <a:pt x="5762" y="1356"/>
                  </a:cubicBezTo>
                  <a:cubicBezTo>
                    <a:pt x="5821" y="1328"/>
                    <a:pt x="5900" y="1303"/>
                    <a:pt x="5987" y="1303"/>
                  </a:cubicBezTo>
                  <a:close/>
                  <a:moveTo>
                    <a:pt x="6065" y="284"/>
                  </a:moveTo>
                  <a:cubicBezTo>
                    <a:pt x="6212" y="284"/>
                    <a:pt x="6356" y="310"/>
                    <a:pt x="6494" y="363"/>
                  </a:cubicBezTo>
                  <a:cubicBezTo>
                    <a:pt x="6864" y="504"/>
                    <a:pt x="7148" y="823"/>
                    <a:pt x="7292" y="1262"/>
                  </a:cubicBezTo>
                  <a:cubicBezTo>
                    <a:pt x="7426" y="1669"/>
                    <a:pt x="7426" y="2136"/>
                    <a:pt x="7296" y="2592"/>
                  </a:cubicBezTo>
                  <a:cubicBezTo>
                    <a:pt x="7184" y="2533"/>
                    <a:pt x="7067" y="2487"/>
                    <a:pt x="6943" y="2455"/>
                  </a:cubicBezTo>
                  <a:cubicBezTo>
                    <a:pt x="6864" y="2434"/>
                    <a:pt x="6786" y="2420"/>
                    <a:pt x="6706" y="2412"/>
                  </a:cubicBezTo>
                  <a:cubicBezTo>
                    <a:pt x="6776" y="2154"/>
                    <a:pt x="6782" y="1892"/>
                    <a:pt x="6723" y="1662"/>
                  </a:cubicBezTo>
                  <a:cubicBezTo>
                    <a:pt x="6647" y="1366"/>
                    <a:pt x="6474" y="1154"/>
                    <a:pt x="6237" y="1062"/>
                  </a:cubicBezTo>
                  <a:cubicBezTo>
                    <a:pt x="6157" y="1032"/>
                    <a:pt x="6073" y="1017"/>
                    <a:pt x="5986" y="1017"/>
                  </a:cubicBezTo>
                  <a:cubicBezTo>
                    <a:pt x="5874" y="1017"/>
                    <a:pt x="5758" y="1043"/>
                    <a:pt x="5643" y="1095"/>
                  </a:cubicBezTo>
                  <a:cubicBezTo>
                    <a:pt x="5342" y="1231"/>
                    <a:pt x="5079" y="1538"/>
                    <a:pt x="4940" y="1913"/>
                  </a:cubicBezTo>
                  <a:cubicBezTo>
                    <a:pt x="4776" y="2355"/>
                    <a:pt x="4805" y="2825"/>
                    <a:pt x="5012" y="3133"/>
                  </a:cubicBezTo>
                  <a:cubicBezTo>
                    <a:pt x="4849" y="3312"/>
                    <a:pt x="4706" y="3516"/>
                    <a:pt x="4588" y="3741"/>
                  </a:cubicBezTo>
                  <a:cubicBezTo>
                    <a:pt x="4178" y="3246"/>
                    <a:pt x="4086" y="2440"/>
                    <a:pt x="4364" y="1692"/>
                  </a:cubicBezTo>
                  <a:cubicBezTo>
                    <a:pt x="4582" y="1105"/>
                    <a:pt x="4989" y="640"/>
                    <a:pt x="5480" y="418"/>
                  </a:cubicBezTo>
                  <a:cubicBezTo>
                    <a:pt x="5676" y="329"/>
                    <a:pt x="5873" y="284"/>
                    <a:pt x="6065" y="284"/>
                  </a:cubicBezTo>
                  <a:close/>
                  <a:moveTo>
                    <a:pt x="3354" y="1715"/>
                  </a:moveTo>
                  <a:cubicBezTo>
                    <a:pt x="3561" y="1715"/>
                    <a:pt x="3780" y="1869"/>
                    <a:pt x="3931" y="2131"/>
                  </a:cubicBezTo>
                  <a:cubicBezTo>
                    <a:pt x="3937" y="2140"/>
                    <a:pt x="3944" y="2149"/>
                    <a:pt x="3951" y="2157"/>
                  </a:cubicBezTo>
                  <a:cubicBezTo>
                    <a:pt x="3844" y="2875"/>
                    <a:pt x="4025" y="3579"/>
                    <a:pt x="4458" y="4024"/>
                  </a:cubicBezTo>
                  <a:cubicBezTo>
                    <a:pt x="4439" y="4070"/>
                    <a:pt x="4423" y="4116"/>
                    <a:pt x="4406" y="4163"/>
                  </a:cubicBezTo>
                  <a:cubicBezTo>
                    <a:pt x="4287" y="3958"/>
                    <a:pt x="4143" y="3764"/>
                    <a:pt x="3975" y="3584"/>
                  </a:cubicBezTo>
                  <a:cubicBezTo>
                    <a:pt x="3648" y="3232"/>
                    <a:pt x="3262" y="2966"/>
                    <a:pt x="2855" y="2806"/>
                  </a:cubicBezTo>
                  <a:cubicBezTo>
                    <a:pt x="2745" y="2293"/>
                    <a:pt x="2935" y="1798"/>
                    <a:pt x="3269" y="1724"/>
                  </a:cubicBezTo>
                  <a:cubicBezTo>
                    <a:pt x="3297" y="1718"/>
                    <a:pt x="3326" y="1715"/>
                    <a:pt x="3354" y="1715"/>
                  </a:cubicBezTo>
                  <a:close/>
                  <a:moveTo>
                    <a:pt x="6523" y="2687"/>
                  </a:moveTo>
                  <a:cubicBezTo>
                    <a:pt x="6640" y="2687"/>
                    <a:pt x="6757" y="2702"/>
                    <a:pt x="6871" y="2732"/>
                  </a:cubicBezTo>
                  <a:cubicBezTo>
                    <a:pt x="7817" y="2977"/>
                    <a:pt x="8333" y="4180"/>
                    <a:pt x="8021" y="5412"/>
                  </a:cubicBezTo>
                  <a:cubicBezTo>
                    <a:pt x="7845" y="6110"/>
                    <a:pt x="7438" y="6692"/>
                    <a:pt x="6904" y="7009"/>
                  </a:cubicBezTo>
                  <a:cubicBezTo>
                    <a:pt x="6641" y="7165"/>
                    <a:pt x="6366" y="7244"/>
                    <a:pt x="6095" y="7244"/>
                  </a:cubicBezTo>
                  <a:cubicBezTo>
                    <a:pt x="5977" y="7244"/>
                    <a:pt x="5861" y="7229"/>
                    <a:pt x="5746" y="7199"/>
                  </a:cubicBezTo>
                  <a:cubicBezTo>
                    <a:pt x="5281" y="7078"/>
                    <a:pt x="4907" y="6725"/>
                    <a:pt x="4691" y="6206"/>
                  </a:cubicBezTo>
                  <a:cubicBezTo>
                    <a:pt x="4786" y="5935"/>
                    <a:pt x="4820" y="5630"/>
                    <a:pt x="4788" y="5306"/>
                  </a:cubicBezTo>
                  <a:cubicBezTo>
                    <a:pt x="4762" y="5046"/>
                    <a:pt x="4694" y="4785"/>
                    <a:pt x="4590" y="4534"/>
                  </a:cubicBezTo>
                  <a:cubicBezTo>
                    <a:pt x="4592" y="4529"/>
                    <a:pt x="4595" y="4524"/>
                    <a:pt x="4597" y="4518"/>
                  </a:cubicBezTo>
                  <a:cubicBezTo>
                    <a:pt x="4772" y="3820"/>
                    <a:pt x="5180" y="3238"/>
                    <a:pt x="5713" y="2922"/>
                  </a:cubicBezTo>
                  <a:cubicBezTo>
                    <a:pt x="5977" y="2766"/>
                    <a:pt x="6252" y="2687"/>
                    <a:pt x="6523" y="2687"/>
                  </a:cubicBezTo>
                  <a:close/>
                  <a:moveTo>
                    <a:pt x="7626" y="6774"/>
                  </a:moveTo>
                  <a:lnTo>
                    <a:pt x="7626" y="6774"/>
                  </a:lnTo>
                  <a:cubicBezTo>
                    <a:pt x="7656" y="7053"/>
                    <a:pt x="7470" y="7406"/>
                    <a:pt x="7144" y="7647"/>
                  </a:cubicBezTo>
                  <a:cubicBezTo>
                    <a:pt x="6923" y="7812"/>
                    <a:pt x="6669" y="7903"/>
                    <a:pt x="6443" y="7903"/>
                  </a:cubicBezTo>
                  <a:cubicBezTo>
                    <a:pt x="6404" y="7903"/>
                    <a:pt x="6365" y="7900"/>
                    <a:pt x="6327" y="7894"/>
                  </a:cubicBezTo>
                  <a:cubicBezTo>
                    <a:pt x="6227" y="7879"/>
                    <a:pt x="6088" y="7835"/>
                    <a:pt x="5996" y="7709"/>
                  </a:cubicBezTo>
                  <a:cubicBezTo>
                    <a:pt x="5957" y="7655"/>
                    <a:pt x="5931" y="7591"/>
                    <a:pt x="5920" y="7520"/>
                  </a:cubicBezTo>
                  <a:lnTo>
                    <a:pt x="5920" y="7520"/>
                  </a:lnTo>
                  <a:cubicBezTo>
                    <a:pt x="5979" y="7526"/>
                    <a:pt x="6037" y="7529"/>
                    <a:pt x="6096" y="7529"/>
                  </a:cubicBezTo>
                  <a:cubicBezTo>
                    <a:pt x="6418" y="7529"/>
                    <a:pt x="6741" y="7437"/>
                    <a:pt x="7049" y="7254"/>
                  </a:cubicBezTo>
                  <a:cubicBezTo>
                    <a:pt x="7261" y="7128"/>
                    <a:pt x="7456" y="6966"/>
                    <a:pt x="7626" y="6774"/>
                  </a:cubicBezTo>
                  <a:close/>
                  <a:moveTo>
                    <a:pt x="1466" y="6728"/>
                  </a:moveTo>
                  <a:cubicBezTo>
                    <a:pt x="1632" y="6856"/>
                    <a:pt x="1805" y="6965"/>
                    <a:pt x="1985" y="7053"/>
                  </a:cubicBezTo>
                  <a:cubicBezTo>
                    <a:pt x="2049" y="7164"/>
                    <a:pt x="2095" y="7294"/>
                    <a:pt x="2119" y="7430"/>
                  </a:cubicBezTo>
                  <a:cubicBezTo>
                    <a:pt x="2157" y="7650"/>
                    <a:pt x="2134" y="7865"/>
                    <a:pt x="2053" y="8036"/>
                  </a:cubicBezTo>
                  <a:cubicBezTo>
                    <a:pt x="1981" y="8189"/>
                    <a:pt x="1872" y="8286"/>
                    <a:pt x="1747" y="8308"/>
                  </a:cubicBezTo>
                  <a:cubicBezTo>
                    <a:pt x="1728" y="8311"/>
                    <a:pt x="1711" y="8312"/>
                    <a:pt x="1693" y="8312"/>
                  </a:cubicBezTo>
                  <a:cubicBezTo>
                    <a:pt x="1434" y="8312"/>
                    <a:pt x="1172" y="8003"/>
                    <a:pt x="1104" y="7603"/>
                  </a:cubicBezTo>
                  <a:cubicBezTo>
                    <a:pt x="1066" y="7382"/>
                    <a:pt x="1090" y="7167"/>
                    <a:pt x="1169" y="6996"/>
                  </a:cubicBezTo>
                  <a:cubicBezTo>
                    <a:pt x="1240" y="6847"/>
                    <a:pt x="1345" y="6753"/>
                    <a:pt x="1466" y="6728"/>
                  </a:cubicBezTo>
                  <a:close/>
                  <a:moveTo>
                    <a:pt x="4534" y="6537"/>
                  </a:moveTo>
                  <a:cubicBezTo>
                    <a:pt x="4603" y="6662"/>
                    <a:pt x="4681" y="6778"/>
                    <a:pt x="4767" y="6882"/>
                  </a:cubicBezTo>
                  <a:cubicBezTo>
                    <a:pt x="4767" y="6882"/>
                    <a:pt x="4767" y="6883"/>
                    <a:pt x="4767" y="6883"/>
                  </a:cubicBezTo>
                  <a:cubicBezTo>
                    <a:pt x="4579" y="7419"/>
                    <a:pt x="4617" y="7954"/>
                    <a:pt x="4867" y="8374"/>
                  </a:cubicBezTo>
                  <a:cubicBezTo>
                    <a:pt x="4773" y="8427"/>
                    <a:pt x="4675" y="8454"/>
                    <a:pt x="4579" y="8454"/>
                  </a:cubicBezTo>
                  <a:cubicBezTo>
                    <a:pt x="4567" y="8454"/>
                    <a:pt x="4556" y="8453"/>
                    <a:pt x="4544" y="8453"/>
                  </a:cubicBezTo>
                  <a:cubicBezTo>
                    <a:pt x="4332" y="8438"/>
                    <a:pt x="4138" y="8295"/>
                    <a:pt x="3997" y="8053"/>
                  </a:cubicBezTo>
                  <a:cubicBezTo>
                    <a:pt x="3857" y="7811"/>
                    <a:pt x="3787" y="7502"/>
                    <a:pt x="3796" y="7175"/>
                  </a:cubicBezTo>
                  <a:cubicBezTo>
                    <a:pt x="3973" y="7099"/>
                    <a:pt x="4135" y="6993"/>
                    <a:pt x="4276" y="6859"/>
                  </a:cubicBezTo>
                  <a:cubicBezTo>
                    <a:pt x="4375" y="6762"/>
                    <a:pt x="4462" y="6654"/>
                    <a:pt x="4534" y="6537"/>
                  </a:cubicBezTo>
                  <a:close/>
                  <a:moveTo>
                    <a:pt x="842" y="6091"/>
                  </a:moveTo>
                  <a:cubicBezTo>
                    <a:pt x="913" y="6186"/>
                    <a:pt x="988" y="6278"/>
                    <a:pt x="1070" y="6365"/>
                  </a:cubicBezTo>
                  <a:cubicBezTo>
                    <a:pt x="1120" y="6418"/>
                    <a:pt x="1170" y="6470"/>
                    <a:pt x="1222" y="6519"/>
                  </a:cubicBezTo>
                  <a:cubicBezTo>
                    <a:pt x="1094" y="6593"/>
                    <a:pt x="987" y="6715"/>
                    <a:pt x="912" y="6875"/>
                  </a:cubicBezTo>
                  <a:cubicBezTo>
                    <a:pt x="807" y="7098"/>
                    <a:pt x="775" y="7374"/>
                    <a:pt x="822" y="7650"/>
                  </a:cubicBezTo>
                  <a:cubicBezTo>
                    <a:pt x="870" y="7928"/>
                    <a:pt x="991" y="8178"/>
                    <a:pt x="1164" y="8353"/>
                  </a:cubicBezTo>
                  <a:cubicBezTo>
                    <a:pt x="1321" y="8513"/>
                    <a:pt x="1505" y="8598"/>
                    <a:pt x="1691" y="8598"/>
                  </a:cubicBezTo>
                  <a:cubicBezTo>
                    <a:pt x="1725" y="8598"/>
                    <a:pt x="1760" y="8595"/>
                    <a:pt x="1794" y="8588"/>
                  </a:cubicBezTo>
                  <a:cubicBezTo>
                    <a:pt x="2015" y="8551"/>
                    <a:pt x="2198" y="8398"/>
                    <a:pt x="2311" y="8157"/>
                  </a:cubicBezTo>
                  <a:cubicBezTo>
                    <a:pt x="2416" y="7935"/>
                    <a:pt x="2448" y="7660"/>
                    <a:pt x="2401" y="7382"/>
                  </a:cubicBezTo>
                  <a:cubicBezTo>
                    <a:pt x="2390" y="7321"/>
                    <a:pt x="2376" y="7262"/>
                    <a:pt x="2359" y="7204"/>
                  </a:cubicBezTo>
                  <a:lnTo>
                    <a:pt x="2359" y="7204"/>
                  </a:lnTo>
                  <a:cubicBezTo>
                    <a:pt x="2528" y="7258"/>
                    <a:pt x="2701" y="7294"/>
                    <a:pt x="2874" y="7309"/>
                  </a:cubicBezTo>
                  <a:cubicBezTo>
                    <a:pt x="2949" y="7754"/>
                    <a:pt x="2885" y="8194"/>
                    <a:pt x="2694" y="8549"/>
                  </a:cubicBezTo>
                  <a:cubicBezTo>
                    <a:pt x="2509" y="8893"/>
                    <a:pt x="2224" y="9114"/>
                    <a:pt x="1894" y="9170"/>
                  </a:cubicBezTo>
                  <a:cubicBezTo>
                    <a:pt x="1838" y="9180"/>
                    <a:pt x="1784" y="9184"/>
                    <a:pt x="1728" y="9184"/>
                  </a:cubicBezTo>
                  <a:cubicBezTo>
                    <a:pt x="1092" y="9184"/>
                    <a:pt x="493" y="8571"/>
                    <a:pt x="350" y="7731"/>
                  </a:cubicBezTo>
                  <a:cubicBezTo>
                    <a:pt x="238" y="7077"/>
                    <a:pt x="435" y="6433"/>
                    <a:pt x="842" y="6091"/>
                  </a:cubicBezTo>
                  <a:close/>
                  <a:moveTo>
                    <a:pt x="3511" y="7269"/>
                  </a:moveTo>
                  <a:cubicBezTo>
                    <a:pt x="3517" y="7611"/>
                    <a:pt x="3599" y="7934"/>
                    <a:pt x="3750" y="8196"/>
                  </a:cubicBezTo>
                  <a:cubicBezTo>
                    <a:pt x="3940" y="8524"/>
                    <a:pt x="4215" y="8716"/>
                    <a:pt x="4525" y="8737"/>
                  </a:cubicBezTo>
                  <a:cubicBezTo>
                    <a:pt x="4543" y="8739"/>
                    <a:pt x="4562" y="8740"/>
                    <a:pt x="4581" y="8740"/>
                  </a:cubicBezTo>
                  <a:cubicBezTo>
                    <a:pt x="4737" y="8740"/>
                    <a:pt x="4892" y="8694"/>
                    <a:pt x="5036" y="8607"/>
                  </a:cubicBezTo>
                  <a:cubicBezTo>
                    <a:pt x="5188" y="8777"/>
                    <a:pt x="5377" y="8909"/>
                    <a:pt x="5595" y="9001"/>
                  </a:cubicBezTo>
                  <a:cubicBezTo>
                    <a:pt x="5292" y="9295"/>
                    <a:pt x="4935" y="9452"/>
                    <a:pt x="4566" y="9452"/>
                  </a:cubicBezTo>
                  <a:cubicBezTo>
                    <a:pt x="4536" y="9452"/>
                    <a:pt x="4506" y="9451"/>
                    <a:pt x="4476" y="9449"/>
                  </a:cubicBezTo>
                  <a:cubicBezTo>
                    <a:pt x="4181" y="9429"/>
                    <a:pt x="3897" y="9305"/>
                    <a:pt x="3656" y="9091"/>
                  </a:cubicBezTo>
                  <a:cubicBezTo>
                    <a:pt x="3425" y="8888"/>
                    <a:pt x="3236" y="8608"/>
                    <a:pt x="3107" y="8280"/>
                  </a:cubicBezTo>
                  <a:cubicBezTo>
                    <a:pt x="3193" y="7979"/>
                    <a:pt x="3212" y="7648"/>
                    <a:pt x="3164" y="7316"/>
                  </a:cubicBezTo>
                  <a:cubicBezTo>
                    <a:pt x="3283" y="7311"/>
                    <a:pt x="3399" y="7295"/>
                    <a:pt x="3511" y="7269"/>
                  </a:cubicBezTo>
                  <a:close/>
                  <a:moveTo>
                    <a:pt x="6067" y="0"/>
                  </a:moveTo>
                  <a:cubicBezTo>
                    <a:pt x="5833" y="0"/>
                    <a:pt x="5594" y="53"/>
                    <a:pt x="5363" y="157"/>
                  </a:cubicBezTo>
                  <a:cubicBezTo>
                    <a:pt x="5020" y="313"/>
                    <a:pt x="4715" y="568"/>
                    <a:pt x="4473" y="894"/>
                  </a:cubicBezTo>
                  <a:cubicBezTo>
                    <a:pt x="4126" y="575"/>
                    <a:pt x="3718" y="406"/>
                    <a:pt x="3309" y="406"/>
                  </a:cubicBezTo>
                  <a:cubicBezTo>
                    <a:pt x="3203" y="406"/>
                    <a:pt x="3097" y="417"/>
                    <a:pt x="2992" y="440"/>
                  </a:cubicBezTo>
                  <a:cubicBezTo>
                    <a:pt x="2129" y="632"/>
                    <a:pt x="1566" y="1572"/>
                    <a:pt x="1643" y="2659"/>
                  </a:cubicBezTo>
                  <a:cubicBezTo>
                    <a:pt x="1307" y="2716"/>
                    <a:pt x="1008" y="2862"/>
                    <a:pt x="770" y="3092"/>
                  </a:cubicBezTo>
                  <a:cubicBezTo>
                    <a:pt x="735" y="3124"/>
                    <a:pt x="702" y="3159"/>
                    <a:pt x="670" y="3195"/>
                  </a:cubicBezTo>
                  <a:cubicBezTo>
                    <a:pt x="619" y="3255"/>
                    <a:pt x="625" y="3345"/>
                    <a:pt x="684" y="3397"/>
                  </a:cubicBezTo>
                  <a:cubicBezTo>
                    <a:pt x="712" y="3420"/>
                    <a:pt x="745" y="3432"/>
                    <a:pt x="778" y="3432"/>
                  </a:cubicBezTo>
                  <a:cubicBezTo>
                    <a:pt x="818" y="3432"/>
                    <a:pt x="857" y="3415"/>
                    <a:pt x="886" y="3383"/>
                  </a:cubicBezTo>
                  <a:cubicBezTo>
                    <a:pt x="912" y="3354"/>
                    <a:pt x="939" y="3325"/>
                    <a:pt x="967" y="3297"/>
                  </a:cubicBezTo>
                  <a:cubicBezTo>
                    <a:pt x="1227" y="3047"/>
                    <a:pt x="1574" y="2917"/>
                    <a:pt x="1973" y="2917"/>
                  </a:cubicBezTo>
                  <a:cubicBezTo>
                    <a:pt x="1991" y="2917"/>
                    <a:pt x="2009" y="2917"/>
                    <a:pt x="2028" y="2918"/>
                  </a:cubicBezTo>
                  <a:cubicBezTo>
                    <a:pt x="2641" y="2935"/>
                    <a:pt x="3275" y="3249"/>
                    <a:pt x="3767" y="3779"/>
                  </a:cubicBezTo>
                  <a:cubicBezTo>
                    <a:pt x="4626" y="4704"/>
                    <a:pt x="4765" y="5993"/>
                    <a:pt x="4078" y="6652"/>
                  </a:cubicBezTo>
                  <a:cubicBezTo>
                    <a:pt x="3818" y="6903"/>
                    <a:pt x="3469" y="7033"/>
                    <a:pt x="3068" y="7033"/>
                  </a:cubicBezTo>
                  <a:cubicBezTo>
                    <a:pt x="3052" y="7033"/>
                    <a:pt x="3035" y="7033"/>
                    <a:pt x="3018" y="7032"/>
                  </a:cubicBezTo>
                  <a:cubicBezTo>
                    <a:pt x="2405" y="7014"/>
                    <a:pt x="1770" y="6700"/>
                    <a:pt x="1279" y="6171"/>
                  </a:cubicBezTo>
                  <a:cubicBezTo>
                    <a:pt x="956" y="5823"/>
                    <a:pt x="725" y="5414"/>
                    <a:pt x="610" y="4987"/>
                  </a:cubicBezTo>
                  <a:cubicBezTo>
                    <a:pt x="499" y="4576"/>
                    <a:pt x="505" y="4178"/>
                    <a:pt x="625" y="3837"/>
                  </a:cubicBezTo>
                  <a:cubicBezTo>
                    <a:pt x="651" y="3762"/>
                    <a:pt x="611" y="3681"/>
                    <a:pt x="537" y="3655"/>
                  </a:cubicBezTo>
                  <a:cubicBezTo>
                    <a:pt x="522" y="3649"/>
                    <a:pt x="505" y="3647"/>
                    <a:pt x="490" y="3647"/>
                  </a:cubicBezTo>
                  <a:cubicBezTo>
                    <a:pt x="431" y="3647"/>
                    <a:pt x="376" y="3684"/>
                    <a:pt x="355" y="3743"/>
                  </a:cubicBezTo>
                  <a:cubicBezTo>
                    <a:pt x="217" y="4138"/>
                    <a:pt x="209" y="4594"/>
                    <a:pt x="335" y="5061"/>
                  </a:cubicBezTo>
                  <a:cubicBezTo>
                    <a:pt x="408" y="5336"/>
                    <a:pt x="526" y="5604"/>
                    <a:pt x="681" y="5855"/>
                  </a:cubicBezTo>
                  <a:cubicBezTo>
                    <a:pt x="448" y="6042"/>
                    <a:pt x="267" y="6307"/>
                    <a:pt x="155" y="6628"/>
                  </a:cubicBezTo>
                  <a:cubicBezTo>
                    <a:pt x="30" y="6984"/>
                    <a:pt x="1" y="7382"/>
                    <a:pt x="68" y="7779"/>
                  </a:cubicBezTo>
                  <a:cubicBezTo>
                    <a:pt x="236" y="8757"/>
                    <a:pt x="956" y="9470"/>
                    <a:pt x="1730" y="9470"/>
                  </a:cubicBezTo>
                  <a:cubicBezTo>
                    <a:pt x="1801" y="9470"/>
                    <a:pt x="1871" y="9464"/>
                    <a:pt x="1942" y="9451"/>
                  </a:cubicBezTo>
                  <a:cubicBezTo>
                    <a:pt x="2361" y="9380"/>
                    <a:pt x="2718" y="9108"/>
                    <a:pt x="2946" y="8684"/>
                  </a:cubicBezTo>
                  <a:cubicBezTo>
                    <a:pt x="2952" y="8673"/>
                    <a:pt x="2957" y="8661"/>
                    <a:pt x="2963" y="8649"/>
                  </a:cubicBezTo>
                  <a:cubicBezTo>
                    <a:pt x="3097" y="8906"/>
                    <a:pt x="3268" y="9129"/>
                    <a:pt x="3466" y="9305"/>
                  </a:cubicBezTo>
                  <a:cubicBezTo>
                    <a:pt x="3756" y="9561"/>
                    <a:pt x="4099" y="9709"/>
                    <a:pt x="4457" y="9734"/>
                  </a:cubicBezTo>
                  <a:cubicBezTo>
                    <a:pt x="4494" y="9736"/>
                    <a:pt x="4531" y="9738"/>
                    <a:pt x="4568" y="9738"/>
                  </a:cubicBezTo>
                  <a:cubicBezTo>
                    <a:pt x="5055" y="9738"/>
                    <a:pt x="5522" y="9513"/>
                    <a:pt x="5900" y="9095"/>
                  </a:cubicBezTo>
                  <a:cubicBezTo>
                    <a:pt x="6037" y="9125"/>
                    <a:pt x="6180" y="9141"/>
                    <a:pt x="6326" y="9141"/>
                  </a:cubicBezTo>
                  <a:cubicBezTo>
                    <a:pt x="6578" y="9141"/>
                    <a:pt x="6840" y="9095"/>
                    <a:pt x="7098" y="9007"/>
                  </a:cubicBezTo>
                  <a:cubicBezTo>
                    <a:pt x="7172" y="8981"/>
                    <a:pt x="7212" y="8901"/>
                    <a:pt x="7186" y="8826"/>
                  </a:cubicBezTo>
                  <a:cubicBezTo>
                    <a:pt x="7166" y="8767"/>
                    <a:pt x="7110" y="8730"/>
                    <a:pt x="7051" y="8730"/>
                  </a:cubicBezTo>
                  <a:cubicBezTo>
                    <a:pt x="7036" y="8730"/>
                    <a:pt x="7020" y="8732"/>
                    <a:pt x="7005" y="8737"/>
                  </a:cubicBezTo>
                  <a:cubicBezTo>
                    <a:pt x="6771" y="8818"/>
                    <a:pt x="6540" y="8856"/>
                    <a:pt x="6322" y="8856"/>
                  </a:cubicBezTo>
                  <a:cubicBezTo>
                    <a:pt x="5844" y="8856"/>
                    <a:pt x="5426" y="8671"/>
                    <a:pt x="5172" y="8322"/>
                  </a:cubicBezTo>
                  <a:cubicBezTo>
                    <a:pt x="4936" y="7996"/>
                    <a:pt x="4874" y="7562"/>
                    <a:pt x="4995" y="7114"/>
                  </a:cubicBezTo>
                  <a:lnTo>
                    <a:pt x="4995" y="7114"/>
                  </a:lnTo>
                  <a:cubicBezTo>
                    <a:pt x="5183" y="7275"/>
                    <a:pt x="5397" y="7394"/>
                    <a:pt x="5629" y="7462"/>
                  </a:cubicBezTo>
                  <a:cubicBezTo>
                    <a:pt x="5634" y="7617"/>
                    <a:pt x="5681" y="7758"/>
                    <a:pt x="5766" y="7877"/>
                  </a:cubicBezTo>
                  <a:cubicBezTo>
                    <a:pt x="5884" y="8039"/>
                    <a:pt x="6063" y="8142"/>
                    <a:pt x="6284" y="8176"/>
                  </a:cubicBezTo>
                  <a:cubicBezTo>
                    <a:pt x="6336" y="8184"/>
                    <a:pt x="6388" y="8188"/>
                    <a:pt x="6442" y="8188"/>
                  </a:cubicBezTo>
                  <a:cubicBezTo>
                    <a:pt x="6728" y="8188"/>
                    <a:pt x="7045" y="8077"/>
                    <a:pt x="7315" y="7877"/>
                  </a:cubicBezTo>
                  <a:cubicBezTo>
                    <a:pt x="7819" y="7502"/>
                    <a:pt x="8041" y="6916"/>
                    <a:pt x="7843" y="6499"/>
                  </a:cubicBezTo>
                  <a:cubicBezTo>
                    <a:pt x="7994" y="6279"/>
                    <a:pt x="8120" y="6032"/>
                    <a:pt x="8213" y="5765"/>
                  </a:cubicBezTo>
                  <a:cubicBezTo>
                    <a:pt x="8271" y="5819"/>
                    <a:pt x="8324" y="5879"/>
                    <a:pt x="8370" y="5942"/>
                  </a:cubicBezTo>
                  <a:cubicBezTo>
                    <a:pt x="8871" y="6631"/>
                    <a:pt x="8559" y="7725"/>
                    <a:pt x="7677" y="8381"/>
                  </a:cubicBezTo>
                  <a:cubicBezTo>
                    <a:pt x="7618" y="8424"/>
                    <a:pt x="7558" y="8465"/>
                    <a:pt x="7498" y="8503"/>
                  </a:cubicBezTo>
                  <a:cubicBezTo>
                    <a:pt x="7431" y="8544"/>
                    <a:pt x="7410" y="8633"/>
                    <a:pt x="7451" y="8699"/>
                  </a:cubicBezTo>
                  <a:cubicBezTo>
                    <a:pt x="7478" y="8743"/>
                    <a:pt x="7525" y="8766"/>
                    <a:pt x="7573" y="8766"/>
                  </a:cubicBezTo>
                  <a:cubicBezTo>
                    <a:pt x="7598" y="8766"/>
                    <a:pt x="7624" y="8760"/>
                    <a:pt x="7648" y="8745"/>
                  </a:cubicBezTo>
                  <a:cubicBezTo>
                    <a:pt x="7716" y="8704"/>
                    <a:pt x="7783" y="8657"/>
                    <a:pt x="7846" y="8610"/>
                  </a:cubicBezTo>
                  <a:cubicBezTo>
                    <a:pt x="8330" y="8251"/>
                    <a:pt x="8676" y="7762"/>
                    <a:pt x="8821" y="7233"/>
                  </a:cubicBezTo>
                  <a:cubicBezTo>
                    <a:pt x="8969" y="6693"/>
                    <a:pt x="8891" y="6175"/>
                    <a:pt x="8600" y="5775"/>
                  </a:cubicBezTo>
                  <a:cubicBezTo>
                    <a:pt x="8516" y="5658"/>
                    <a:pt x="8416" y="5556"/>
                    <a:pt x="8302" y="5468"/>
                  </a:cubicBezTo>
                  <a:cubicBezTo>
                    <a:pt x="8464" y="4808"/>
                    <a:pt x="8419" y="4135"/>
                    <a:pt x="8171" y="3571"/>
                  </a:cubicBezTo>
                  <a:cubicBezTo>
                    <a:pt x="8021" y="3228"/>
                    <a:pt x="7807" y="2951"/>
                    <a:pt x="7546" y="2751"/>
                  </a:cubicBezTo>
                  <a:cubicBezTo>
                    <a:pt x="7716" y="2215"/>
                    <a:pt x="7723" y="1658"/>
                    <a:pt x="7564" y="1174"/>
                  </a:cubicBezTo>
                  <a:cubicBezTo>
                    <a:pt x="7392" y="651"/>
                    <a:pt x="7048" y="269"/>
                    <a:pt x="6596" y="96"/>
                  </a:cubicBezTo>
                  <a:cubicBezTo>
                    <a:pt x="6428" y="32"/>
                    <a:pt x="6249" y="0"/>
                    <a:pt x="60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" name="Google Shape;1392;p63"/>
            <p:cNvSpPr/>
            <p:nvPr/>
          </p:nvSpPr>
          <p:spPr>
            <a:xfrm>
              <a:off x="3623350" y="3399925"/>
              <a:ext cx="60800" cy="78500"/>
            </a:xfrm>
            <a:custGeom>
              <a:avLst/>
              <a:gdLst/>
              <a:ahLst/>
              <a:cxnLst/>
              <a:rect l="l" t="t" r="r" b="b"/>
              <a:pathLst>
                <a:path w="2432" h="3140" extrusionOk="0">
                  <a:moveTo>
                    <a:pt x="1390" y="286"/>
                  </a:moveTo>
                  <a:cubicBezTo>
                    <a:pt x="1438" y="286"/>
                    <a:pt x="1486" y="292"/>
                    <a:pt x="1534" y="304"/>
                  </a:cubicBezTo>
                  <a:cubicBezTo>
                    <a:pt x="1749" y="360"/>
                    <a:pt x="1922" y="539"/>
                    <a:pt x="2023" y="807"/>
                  </a:cubicBezTo>
                  <a:cubicBezTo>
                    <a:pt x="2130" y="1093"/>
                    <a:pt x="2141" y="1442"/>
                    <a:pt x="2053" y="1789"/>
                  </a:cubicBezTo>
                  <a:cubicBezTo>
                    <a:pt x="1947" y="2212"/>
                    <a:pt x="1706" y="2570"/>
                    <a:pt x="1409" y="2745"/>
                  </a:cubicBezTo>
                  <a:cubicBezTo>
                    <a:pt x="1287" y="2817"/>
                    <a:pt x="1162" y="2854"/>
                    <a:pt x="1041" y="2854"/>
                  </a:cubicBezTo>
                  <a:cubicBezTo>
                    <a:pt x="992" y="2854"/>
                    <a:pt x="944" y="2848"/>
                    <a:pt x="897" y="2836"/>
                  </a:cubicBezTo>
                  <a:cubicBezTo>
                    <a:pt x="683" y="2780"/>
                    <a:pt x="509" y="2602"/>
                    <a:pt x="409" y="2333"/>
                  </a:cubicBezTo>
                  <a:cubicBezTo>
                    <a:pt x="302" y="2046"/>
                    <a:pt x="290" y="1698"/>
                    <a:pt x="378" y="1351"/>
                  </a:cubicBezTo>
                  <a:cubicBezTo>
                    <a:pt x="485" y="928"/>
                    <a:pt x="725" y="571"/>
                    <a:pt x="1023" y="395"/>
                  </a:cubicBezTo>
                  <a:cubicBezTo>
                    <a:pt x="1144" y="323"/>
                    <a:pt x="1269" y="286"/>
                    <a:pt x="1390" y="286"/>
                  </a:cubicBezTo>
                  <a:close/>
                  <a:moveTo>
                    <a:pt x="1389" y="0"/>
                  </a:moveTo>
                  <a:cubicBezTo>
                    <a:pt x="1218" y="0"/>
                    <a:pt x="1045" y="50"/>
                    <a:pt x="878" y="149"/>
                  </a:cubicBezTo>
                  <a:cubicBezTo>
                    <a:pt x="517" y="363"/>
                    <a:pt x="227" y="786"/>
                    <a:pt x="102" y="1281"/>
                  </a:cubicBezTo>
                  <a:cubicBezTo>
                    <a:pt x="0" y="1683"/>
                    <a:pt x="15" y="2093"/>
                    <a:pt x="142" y="2433"/>
                  </a:cubicBezTo>
                  <a:cubicBezTo>
                    <a:pt x="276" y="2791"/>
                    <a:pt x="519" y="3032"/>
                    <a:pt x="826" y="3112"/>
                  </a:cubicBezTo>
                  <a:cubicBezTo>
                    <a:pt x="897" y="3130"/>
                    <a:pt x="970" y="3140"/>
                    <a:pt x="1043" y="3140"/>
                  </a:cubicBezTo>
                  <a:cubicBezTo>
                    <a:pt x="1214" y="3140"/>
                    <a:pt x="1388" y="3089"/>
                    <a:pt x="1555" y="2991"/>
                  </a:cubicBezTo>
                  <a:cubicBezTo>
                    <a:pt x="1915" y="2778"/>
                    <a:pt x="2205" y="2354"/>
                    <a:pt x="2331" y="1859"/>
                  </a:cubicBezTo>
                  <a:cubicBezTo>
                    <a:pt x="2431" y="1456"/>
                    <a:pt x="2418" y="1047"/>
                    <a:pt x="2291" y="706"/>
                  </a:cubicBezTo>
                  <a:cubicBezTo>
                    <a:pt x="2156" y="349"/>
                    <a:pt x="1913" y="108"/>
                    <a:pt x="1606" y="28"/>
                  </a:cubicBezTo>
                  <a:cubicBezTo>
                    <a:pt x="1535" y="9"/>
                    <a:pt x="1462" y="0"/>
                    <a:pt x="1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63"/>
            <p:cNvSpPr/>
            <p:nvPr/>
          </p:nvSpPr>
          <p:spPr>
            <a:xfrm>
              <a:off x="3524225" y="3404450"/>
              <a:ext cx="69725" cy="69950"/>
            </a:xfrm>
            <a:custGeom>
              <a:avLst/>
              <a:gdLst/>
              <a:ahLst/>
              <a:cxnLst/>
              <a:rect l="l" t="t" r="r" b="b"/>
              <a:pathLst>
                <a:path w="2789" h="2798" extrusionOk="0">
                  <a:moveTo>
                    <a:pt x="957" y="286"/>
                  </a:moveTo>
                  <a:cubicBezTo>
                    <a:pt x="965" y="286"/>
                    <a:pt x="975" y="286"/>
                    <a:pt x="983" y="287"/>
                  </a:cubicBezTo>
                  <a:cubicBezTo>
                    <a:pt x="1322" y="296"/>
                    <a:pt x="1703" y="494"/>
                    <a:pt x="2001" y="814"/>
                  </a:cubicBezTo>
                  <a:cubicBezTo>
                    <a:pt x="2244" y="1075"/>
                    <a:pt x="2402" y="1384"/>
                    <a:pt x="2448" y="1683"/>
                  </a:cubicBezTo>
                  <a:cubicBezTo>
                    <a:pt x="2492" y="1964"/>
                    <a:pt x="2430" y="2201"/>
                    <a:pt x="2275" y="2350"/>
                  </a:cubicBezTo>
                  <a:cubicBezTo>
                    <a:pt x="2164" y="2456"/>
                    <a:pt x="2011" y="2512"/>
                    <a:pt x="1830" y="2512"/>
                  </a:cubicBezTo>
                  <a:cubicBezTo>
                    <a:pt x="1822" y="2512"/>
                    <a:pt x="1814" y="2512"/>
                    <a:pt x="1806" y="2511"/>
                  </a:cubicBezTo>
                  <a:cubicBezTo>
                    <a:pt x="1466" y="2501"/>
                    <a:pt x="1086" y="2304"/>
                    <a:pt x="787" y="1984"/>
                  </a:cubicBezTo>
                  <a:cubicBezTo>
                    <a:pt x="546" y="1722"/>
                    <a:pt x="386" y="1414"/>
                    <a:pt x="340" y="1114"/>
                  </a:cubicBezTo>
                  <a:cubicBezTo>
                    <a:pt x="297" y="833"/>
                    <a:pt x="359" y="596"/>
                    <a:pt x="514" y="447"/>
                  </a:cubicBezTo>
                  <a:cubicBezTo>
                    <a:pt x="625" y="341"/>
                    <a:pt x="777" y="286"/>
                    <a:pt x="957" y="286"/>
                  </a:cubicBezTo>
                  <a:close/>
                  <a:moveTo>
                    <a:pt x="959" y="1"/>
                  </a:moveTo>
                  <a:cubicBezTo>
                    <a:pt x="704" y="1"/>
                    <a:pt x="482" y="84"/>
                    <a:pt x="316" y="242"/>
                  </a:cubicBezTo>
                  <a:cubicBezTo>
                    <a:pt x="92" y="458"/>
                    <a:pt x="1" y="783"/>
                    <a:pt x="58" y="1157"/>
                  </a:cubicBezTo>
                  <a:cubicBezTo>
                    <a:pt x="113" y="1513"/>
                    <a:pt x="298" y="1876"/>
                    <a:pt x="579" y="2178"/>
                  </a:cubicBezTo>
                  <a:cubicBezTo>
                    <a:pt x="927" y="2553"/>
                    <a:pt x="1383" y="2785"/>
                    <a:pt x="1797" y="2796"/>
                  </a:cubicBezTo>
                  <a:cubicBezTo>
                    <a:pt x="1809" y="2797"/>
                    <a:pt x="1821" y="2797"/>
                    <a:pt x="1832" y="2797"/>
                  </a:cubicBezTo>
                  <a:cubicBezTo>
                    <a:pt x="2086" y="2797"/>
                    <a:pt x="2307" y="2714"/>
                    <a:pt x="2472" y="2556"/>
                  </a:cubicBezTo>
                  <a:cubicBezTo>
                    <a:pt x="2697" y="2341"/>
                    <a:pt x="2789" y="2016"/>
                    <a:pt x="2730" y="1640"/>
                  </a:cubicBezTo>
                  <a:cubicBezTo>
                    <a:pt x="2676" y="1284"/>
                    <a:pt x="2491" y="922"/>
                    <a:pt x="2210" y="620"/>
                  </a:cubicBezTo>
                  <a:cubicBezTo>
                    <a:pt x="1861" y="245"/>
                    <a:pt x="1406" y="13"/>
                    <a:pt x="991" y="1"/>
                  </a:cubicBezTo>
                  <a:cubicBezTo>
                    <a:pt x="980" y="1"/>
                    <a:pt x="970" y="1"/>
                    <a:pt x="9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4" name="Google Shape;1394;p63"/>
          <p:cNvGrpSpPr/>
          <p:nvPr/>
        </p:nvGrpSpPr>
        <p:grpSpPr>
          <a:xfrm>
            <a:off x="3322693" y="3456113"/>
            <a:ext cx="248603" cy="257404"/>
            <a:chOff x="3024025" y="3315050"/>
            <a:chExt cx="235175" cy="243500"/>
          </a:xfrm>
        </p:grpSpPr>
        <p:sp>
          <p:nvSpPr>
            <p:cNvPr id="1395" name="Google Shape;1395;p63"/>
            <p:cNvSpPr/>
            <p:nvPr/>
          </p:nvSpPr>
          <p:spPr>
            <a:xfrm>
              <a:off x="3171000" y="3468825"/>
              <a:ext cx="38525" cy="36125"/>
            </a:xfrm>
            <a:custGeom>
              <a:avLst/>
              <a:gdLst/>
              <a:ahLst/>
              <a:cxnLst/>
              <a:rect l="l" t="t" r="r" b="b"/>
              <a:pathLst>
                <a:path w="1541" h="1445" extrusionOk="0">
                  <a:moveTo>
                    <a:pt x="1384" y="1"/>
                  </a:moveTo>
                  <a:cubicBezTo>
                    <a:pt x="1373" y="1"/>
                    <a:pt x="1363" y="2"/>
                    <a:pt x="1352" y="4"/>
                  </a:cubicBezTo>
                  <a:cubicBezTo>
                    <a:pt x="1121" y="58"/>
                    <a:pt x="915" y="190"/>
                    <a:pt x="770" y="376"/>
                  </a:cubicBezTo>
                  <a:cubicBezTo>
                    <a:pt x="640" y="321"/>
                    <a:pt x="502" y="293"/>
                    <a:pt x="363" y="293"/>
                  </a:cubicBezTo>
                  <a:cubicBezTo>
                    <a:pt x="284" y="293"/>
                    <a:pt x="204" y="302"/>
                    <a:pt x="125" y="320"/>
                  </a:cubicBezTo>
                  <a:cubicBezTo>
                    <a:pt x="48" y="338"/>
                    <a:pt x="0" y="414"/>
                    <a:pt x="18" y="492"/>
                  </a:cubicBezTo>
                  <a:cubicBezTo>
                    <a:pt x="34" y="557"/>
                    <a:pt x="92" y="602"/>
                    <a:pt x="156" y="602"/>
                  </a:cubicBezTo>
                  <a:cubicBezTo>
                    <a:pt x="167" y="602"/>
                    <a:pt x="179" y="600"/>
                    <a:pt x="190" y="598"/>
                  </a:cubicBezTo>
                  <a:cubicBezTo>
                    <a:pt x="247" y="584"/>
                    <a:pt x="305" y="578"/>
                    <a:pt x="362" y="578"/>
                  </a:cubicBezTo>
                  <a:cubicBezTo>
                    <a:pt x="501" y="578"/>
                    <a:pt x="638" y="616"/>
                    <a:pt x="758" y="691"/>
                  </a:cubicBezTo>
                  <a:cubicBezTo>
                    <a:pt x="928" y="797"/>
                    <a:pt x="1047" y="964"/>
                    <a:pt x="1094" y="1159"/>
                  </a:cubicBezTo>
                  <a:cubicBezTo>
                    <a:pt x="1105" y="1207"/>
                    <a:pt x="1111" y="1258"/>
                    <a:pt x="1112" y="1307"/>
                  </a:cubicBezTo>
                  <a:cubicBezTo>
                    <a:pt x="1115" y="1384"/>
                    <a:pt x="1178" y="1445"/>
                    <a:pt x="1255" y="1445"/>
                  </a:cubicBezTo>
                  <a:lnTo>
                    <a:pt x="1259" y="1445"/>
                  </a:lnTo>
                  <a:cubicBezTo>
                    <a:pt x="1338" y="1443"/>
                    <a:pt x="1400" y="1377"/>
                    <a:pt x="1398" y="1298"/>
                  </a:cubicBezTo>
                  <a:cubicBezTo>
                    <a:pt x="1396" y="1230"/>
                    <a:pt x="1387" y="1161"/>
                    <a:pt x="1371" y="1094"/>
                  </a:cubicBezTo>
                  <a:cubicBezTo>
                    <a:pt x="1318" y="868"/>
                    <a:pt x="1193" y="671"/>
                    <a:pt x="1015" y="526"/>
                  </a:cubicBezTo>
                  <a:cubicBezTo>
                    <a:pt x="1119" y="404"/>
                    <a:pt x="1260" y="319"/>
                    <a:pt x="1417" y="282"/>
                  </a:cubicBezTo>
                  <a:cubicBezTo>
                    <a:pt x="1494" y="264"/>
                    <a:pt x="1541" y="187"/>
                    <a:pt x="1524" y="111"/>
                  </a:cubicBezTo>
                  <a:cubicBezTo>
                    <a:pt x="1508" y="45"/>
                    <a:pt x="1449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" name="Google Shape;1396;p63"/>
            <p:cNvSpPr/>
            <p:nvPr/>
          </p:nvSpPr>
          <p:spPr>
            <a:xfrm>
              <a:off x="3071675" y="3449925"/>
              <a:ext cx="43225" cy="58075"/>
            </a:xfrm>
            <a:custGeom>
              <a:avLst/>
              <a:gdLst/>
              <a:ahLst/>
              <a:cxnLst/>
              <a:rect l="l" t="t" r="r" b="b"/>
              <a:pathLst>
                <a:path w="1729" h="2323" extrusionOk="0">
                  <a:moveTo>
                    <a:pt x="1565" y="0"/>
                  </a:moveTo>
                  <a:cubicBezTo>
                    <a:pt x="1541" y="0"/>
                    <a:pt x="1517" y="6"/>
                    <a:pt x="1495" y="19"/>
                  </a:cubicBezTo>
                  <a:cubicBezTo>
                    <a:pt x="1247" y="158"/>
                    <a:pt x="1048" y="366"/>
                    <a:pt x="920" y="621"/>
                  </a:cubicBezTo>
                  <a:cubicBezTo>
                    <a:pt x="839" y="785"/>
                    <a:pt x="791" y="957"/>
                    <a:pt x="774" y="1129"/>
                  </a:cubicBezTo>
                  <a:cubicBezTo>
                    <a:pt x="451" y="1264"/>
                    <a:pt x="185" y="1516"/>
                    <a:pt x="35" y="1833"/>
                  </a:cubicBezTo>
                  <a:cubicBezTo>
                    <a:pt x="1" y="1904"/>
                    <a:pt x="32" y="1989"/>
                    <a:pt x="103" y="2023"/>
                  </a:cubicBezTo>
                  <a:cubicBezTo>
                    <a:pt x="122" y="2032"/>
                    <a:pt x="143" y="2036"/>
                    <a:pt x="163" y="2036"/>
                  </a:cubicBezTo>
                  <a:cubicBezTo>
                    <a:pt x="217" y="2036"/>
                    <a:pt x="268" y="2007"/>
                    <a:pt x="292" y="1955"/>
                  </a:cubicBezTo>
                  <a:cubicBezTo>
                    <a:pt x="396" y="1737"/>
                    <a:pt x="568" y="1557"/>
                    <a:pt x="779" y="1443"/>
                  </a:cubicBezTo>
                  <a:cubicBezTo>
                    <a:pt x="819" y="1754"/>
                    <a:pt x="962" y="2051"/>
                    <a:pt x="1200" y="2282"/>
                  </a:cubicBezTo>
                  <a:cubicBezTo>
                    <a:pt x="1228" y="2310"/>
                    <a:pt x="1264" y="2322"/>
                    <a:pt x="1300" y="2322"/>
                  </a:cubicBezTo>
                  <a:cubicBezTo>
                    <a:pt x="1337" y="2322"/>
                    <a:pt x="1374" y="2308"/>
                    <a:pt x="1401" y="2279"/>
                  </a:cubicBezTo>
                  <a:cubicBezTo>
                    <a:pt x="1457" y="2224"/>
                    <a:pt x="1456" y="2133"/>
                    <a:pt x="1399" y="2078"/>
                  </a:cubicBezTo>
                  <a:cubicBezTo>
                    <a:pt x="1166" y="1850"/>
                    <a:pt x="1047" y="1545"/>
                    <a:pt x="1054" y="1235"/>
                  </a:cubicBezTo>
                  <a:cubicBezTo>
                    <a:pt x="1054" y="1232"/>
                    <a:pt x="1054" y="1230"/>
                    <a:pt x="1054" y="1227"/>
                  </a:cubicBezTo>
                  <a:cubicBezTo>
                    <a:pt x="1059" y="1065"/>
                    <a:pt x="1099" y="902"/>
                    <a:pt x="1175" y="750"/>
                  </a:cubicBezTo>
                  <a:cubicBezTo>
                    <a:pt x="1277" y="545"/>
                    <a:pt x="1436" y="379"/>
                    <a:pt x="1635" y="268"/>
                  </a:cubicBezTo>
                  <a:cubicBezTo>
                    <a:pt x="1704" y="228"/>
                    <a:pt x="1728" y="142"/>
                    <a:pt x="1689" y="73"/>
                  </a:cubicBezTo>
                  <a:cubicBezTo>
                    <a:pt x="1664" y="26"/>
                    <a:pt x="1615" y="0"/>
                    <a:pt x="1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" name="Google Shape;1397;p63"/>
            <p:cNvSpPr/>
            <p:nvPr/>
          </p:nvSpPr>
          <p:spPr>
            <a:xfrm>
              <a:off x="3158425" y="3371300"/>
              <a:ext cx="36400" cy="62350"/>
            </a:xfrm>
            <a:custGeom>
              <a:avLst/>
              <a:gdLst/>
              <a:ahLst/>
              <a:cxnLst/>
              <a:rect l="l" t="t" r="r" b="b"/>
              <a:pathLst>
                <a:path w="1456" h="2494" extrusionOk="0">
                  <a:moveTo>
                    <a:pt x="1294" y="0"/>
                  </a:moveTo>
                  <a:cubicBezTo>
                    <a:pt x="1291" y="0"/>
                    <a:pt x="1289" y="0"/>
                    <a:pt x="1286" y="0"/>
                  </a:cubicBezTo>
                  <a:cubicBezTo>
                    <a:pt x="1208" y="4"/>
                    <a:pt x="1147" y="71"/>
                    <a:pt x="1151" y="150"/>
                  </a:cubicBezTo>
                  <a:cubicBezTo>
                    <a:pt x="1165" y="392"/>
                    <a:pt x="1099" y="632"/>
                    <a:pt x="968" y="833"/>
                  </a:cubicBezTo>
                  <a:cubicBezTo>
                    <a:pt x="785" y="579"/>
                    <a:pt x="517" y="386"/>
                    <a:pt x="198" y="296"/>
                  </a:cubicBezTo>
                  <a:cubicBezTo>
                    <a:pt x="185" y="293"/>
                    <a:pt x="172" y="291"/>
                    <a:pt x="159" y="291"/>
                  </a:cubicBezTo>
                  <a:cubicBezTo>
                    <a:pt x="96" y="291"/>
                    <a:pt x="39" y="332"/>
                    <a:pt x="22" y="394"/>
                  </a:cubicBezTo>
                  <a:cubicBezTo>
                    <a:pt x="1" y="470"/>
                    <a:pt x="45" y="549"/>
                    <a:pt x="121" y="571"/>
                  </a:cubicBezTo>
                  <a:cubicBezTo>
                    <a:pt x="435" y="659"/>
                    <a:pt x="685" y="871"/>
                    <a:pt x="826" y="1146"/>
                  </a:cubicBezTo>
                  <a:cubicBezTo>
                    <a:pt x="827" y="1149"/>
                    <a:pt x="828" y="1152"/>
                    <a:pt x="830" y="1154"/>
                  </a:cubicBezTo>
                  <a:cubicBezTo>
                    <a:pt x="903" y="1299"/>
                    <a:pt x="946" y="1461"/>
                    <a:pt x="952" y="1631"/>
                  </a:cubicBezTo>
                  <a:cubicBezTo>
                    <a:pt x="959" y="1860"/>
                    <a:pt x="898" y="2082"/>
                    <a:pt x="777" y="2274"/>
                  </a:cubicBezTo>
                  <a:cubicBezTo>
                    <a:pt x="736" y="2341"/>
                    <a:pt x="755" y="2429"/>
                    <a:pt x="822" y="2472"/>
                  </a:cubicBezTo>
                  <a:cubicBezTo>
                    <a:pt x="846" y="2486"/>
                    <a:pt x="872" y="2493"/>
                    <a:pt x="898" y="2493"/>
                  </a:cubicBezTo>
                  <a:cubicBezTo>
                    <a:pt x="946" y="2493"/>
                    <a:pt x="992" y="2469"/>
                    <a:pt x="1019" y="2426"/>
                  </a:cubicBezTo>
                  <a:cubicBezTo>
                    <a:pt x="1171" y="2186"/>
                    <a:pt x="1246" y="1907"/>
                    <a:pt x="1237" y="1622"/>
                  </a:cubicBezTo>
                  <a:cubicBezTo>
                    <a:pt x="1231" y="1440"/>
                    <a:pt x="1190" y="1266"/>
                    <a:pt x="1123" y="1106"/>
                  </a:cubicBezTo>
                  <a:cubicBezTo>
                    <a:pt x="1342" y="833"/>
                    <a:pt x="1456" y="485"/>
                    <a:pt x="1436" y="135"/>
                  </a:cubicBezTo>
                  <a:cubicBezTo>
                    <a:pt x="1432" y="58"/>
                    <a:pt x="1369" y="0"/>
                    <a:pt x="1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" name="Google Shape;1398;p63"/>
            <p:cNvSpPr/>
            <p:nvPr/>
          </p:nvSpPr>
          <p:spPr>
            <a:xfrm>
              <a:off x="3024025" y="3315050"/>
              <a:ext cx="235175" cy="243500"/>
            </a:xfrm>
            <a:custGeom>
              <a:avLst/>
              <a:gdLst/>
              <a:ahLst/>
              <a:cxnLst/>
              <a:rect l="l" t="t" r="r" b="b"/>
              <a:pathLst>
                <a:path w="9407" h="9740" extrusionOk="0">
                  <a:moveTo>
                    <a:pt x="3816" y="0"/>
                  </a:moveTo>
                  <a:cubicBezTo>
                    <a:pt x="3274" y="0"/>
                    <a:pt x="2829" y="418"/>
                    <a:pt x="2783" y="948"/>
                  </a:cubicBezTo>
                  <a:cubicBezTo>
                    <a:pt x="2740" y="944"/>
                    <a:pt x="2696" y="942"/>
                    <a:pt x="2653" y="942"/>
                  </a:cubicBezTo>
                  <a:cubicBezTo>
                    <a:pt x="2415" y="942"/>
                    <a:pt x="2179" y="1002"/>
                    <a:pt x="1971" y="1115"/>
                  </a:cubicBezTo>
                  <a:cubicBezTo>
                    <a:pt x="1903" y="1152"/>
                    <a:pt x="1877" y="1239"/>
                    <a:pt x="1914" y="1308"/>
                  </a:cubicBezTo>
                  <a:cubicBezTo>
                    <a:pt x="1940" y="1356"/>
                    <a:pt x="1989" y="1382"/>
                    <a:pt x="2039" y="1382"/>
                  </a:cubicBezTo>
                  <a:cubicBezTo>
                    <a:pt x="2062" y="1382"/>
                    <a:pt x="2086" y="1377"/>
                    <a:pt x="2107" y="1365"/>
                  </a:cubicBezTo>
                  <a:cubicBezTo>
                    <a:pt x="2274" y="1275"/>
                    <a:pt x="2462" y="1228"/>
                    <a:pt x="2652" y="1228"/>
                  </a:cubicBezTo>
                  <a:cubicBezTo>
                    <a:pt x="2733" y="1228"/>
                    <a:pt x="2815" y="1236"/>
                    <a:pt x="2895" y="1254"/>
                  </a:cubicBezTo>
                  <a:cubicBezTo>
                    <a:pt x="2896" y="1255"/>
                    <a:pt x="2897" y="1255"/>
                    <a:pt x="2899" y="1255"/>
                  </a:cubicBezTo>
                  <a:cubicBezTo>
                    <a:pt x="3038" y="1286"/>
                    <a:pt x="3170" y="1342"/>
                    <a:pt x="3289" y="1422"/>
                  </a:cubicBezTo>
                  <a:cubicBezTo>
                    <a:pt x="3313" y="1439"/>
                    <a:pt x="3340" y="1447"/>
                    <a:pt x="3368" y="1447"/>
                  </a:cubicBezTo>
                  <a:cubicBezTo>
                    <a:pt x="3414" y="1447"/>
                    <a:pt x="3459" y="1425"/>
                    <a:pt x="3486" y="1384"/>
                  </a:cubicBezTo>
                  <a:cubicBezTo>
                    <a:pt x="3531" y="1319"/>
                    <a:pt x="3513" y="1230"/>
                    <a:pt x="3448" y="1186"/>
                  </a:cubicBezTo>
                  <a:cubicBezTo>
                    <a:pt x="3330" y="1106"/>
                    <a:pt x="3201" y="1045"/>
                    <a:pt x="3066" y="1004"/>
                  </a:cubicBezTo>
                  <a:cubicBezTo>
                    <a:pt x="3083" y="605"/>
                    <a:pt x="3413" y="286"/>
                    <a:pt x="3816" y="286"/>
                  </a:cubicBezTo>
                  <a:cubicBezTo>
                    <a:pt x="4193" y="286"/>
                    <a:pt x="4505" y="565"/>
                    <a:pt x="4560" y="927"/>
                  </a:cubicBezTo>
                  <a:cubicBezTo>
                    <a:pt x="4556" y="963"/>
                    <a:pt x="4554" y="3115"/>
                    <a:pt x="4554" y="3115"/>
                  </a:cubicBezTo>
                  <a:cubicBezTo>
                    <a:pt x="4407" y="3178"/>
                    <a:pt x="4253" y="3209"/>
                    <a:pt x="4100" y="3209"/>
                  </a:cubicBezTo>
                  <a:cubicBezTo>
                    <a:pt x="3805" y="3209"/>
                    <a:pt x="3514" y="3095"/>
                    <a:pt x="3295" y="2875"/>
                  </a:cubicBezTo>
                  <a:cubicBezTo>
                    <a:pt x="3133" y="2713"/>
                    <a:pt x="3025" y="2509"/>
                    <a:pt x="2981" y="2286"/>
                  </a:cubicBezTo>
                  <a:cubicBezTo>
                    <a:pt x="2969" y="2218"/>
                    <a:pt x="2909" y="2170"/>
                    <a:pt x="2843" y="2170"/>
                  </a:cubicBezTo>
                  <a:cubicBezTo>
                    <a:pt x="2833" y="2170"/>
                    <a:pt x="2824" y="2171"/>
                    <a:pt x="2815" y="2173"/>
                  </a:cubicBezTo>
                  <a:cubicBezTo>
                    <a:pt x="2738" y="2188"/>
                    <a:pt x="2686" y="2263"/>
                    <a:pt x="2702" y="2340"/>
                  </a:cubicBezTo>
                  <a:cubicBezTo>
                    <a:pt x="2755" y="2619"/>
                    <a:pt x="2891" y="2875"/>
                    <a:pt x="3092" y="3076"/>
                  </a:cubicBezTo>
                  <a:cubicBezTo>
                    <a:pt x="3368" y="3351"/>
                    <a:pt x="3731" y="3495"/>
                    <a:pt x="4099" y="3495"/>
                  </a:cubicBezTo>
                  <a:cubicBezTo>
                    <a:pt x="4251" y="3495"/>
                    <a:pt x="4405" y="3470"/>
                    <a:pt x="4554" y="3421"/>
                  </a:cubicBezTo>
                  <a:cubicBezTo>
                    <a:pt x="4554" y="3421"/>
                    <a:pt x="4556" y="8658"/>
                    <a:pt x="4560" y="8697"/>
                  </a:cubicBezTo>
                  <a:cubicBezTo>
                    <a:pt x="4501" y="9123"/>
                    <a:pt x="4135" y="9453"/>
                    <a:pt x="3694" y="9453"/>
                  </a:cubicBezTo>
                  <a:cubicBezTo>
                    <a:pt x="3311" y="9453"/>
                    <a:pt x="2975" y="9201"/>
                    <a:pt x="2861" y="8843"/>
                  </a:cubicBezTo>
                  <a:cubicBezTo>
                    <a:pt x="3018" y="8739"/>
                    <a:pt x="3155" y="8604"/>
                    <a:pt x="3264" y="8442"/>
                  </a:cubicBezTo>
                  <a:cubicBezTo>
                    <a:pt x="3308" y="8378"/>
                    <a:pt x="3291" y="8288"/>
                    <a:pt x="3226" y="8245"/>
                  </a:cubicBezTo>
                  <a:cubicBezTo>
                    <a:pt x="3201" y="8228"/>
                    <a:pt x="3173" y="8220"/>
                    <a:pt x="3145" y="8220"/>
                  </a:cubicBezTo>
                  <a:cubicBezTo>
                    <a:pt x="3100" y="8220"/>
                    <a:pt x="3055" y="8242"/>
                    <a:pt x="3028" y="8283"/>
                  </a:cubicBezTo>
                  <a:cubicBezTo>
                    <a:pt x="2933" y="8424"/>
                    <a:pt x="2811" y="8540"/>
                    <a:pt x="2672" y="8627"/>
                  </a:cubicBezTo>
                  <a:cubicBezTo>
                    <a:pt x="2674" y="8631"/>
                    <a:pt x="2676" y="8634"/>
                    <a:pt x="2678" y="8637"/>
                  </a:cubicBezTo>
                  <a:cubicBezTo>
                    <a:pt x="2659" y="8640"/>
                    <a:pt x="2643" y="8645"/>
                    <a:pt x="2627" y="8654"/>
                  </a:cubicBezTo>
                  <a:cubicBezTo>
                    <a:pt x="2448" y="8757"/>
                    <a:pt x="2243" y="8811"/>
                    <a:pt x="2036" y="8811"/>
                  </a:cubicBezTo>
                  <a:cubicBezTo>
                    <a:pt x="1377" y="8811"/>
                    <a:pt x="841" y="8274"/>
                    <a:pt x="841" y="7613"/>
                  </a:cubicBezTo>
                  <a:cubicBezTo>
                    <a:pt x="841" y="7403"/>
                    <a:pt x="897" y="7197"/>
                    <a:pt x="1002" y="7016"/>
                  </a:cubicBezTo>
                  <a:cubicBezTo>
                    <a:pt x="1072" y="6895"/>
                    <a:pt x="1163" y="6785"/>
                    <a:pt x="1273" y="6693"/>
                  </a:cubicBezTo>
                  <a:cubicBezTo>
                    <a:pt x="1334" y="6643"/>
                    <a:pt x="1342" y="6552"/>
                    <a:pt x="1292" y="6491"/>
                  </a:cubicBezTo>
                  <a:cubicBezTo>
                    <a:pt x="1263" y="6457"/>
                    <a:pt x="1223" y="6440"/>
                    <a:pt x="1182" y="6440"/>
                  </a:cubicBezTo>
                  <a:cubicBezTo>
                    <a:pt x="1150" y="6440"/>
                    <a:pt x="1118" y="6451"/>
                    <a:pt x="1091" y="6473"/>
                  </a:cubicBezTo>
                  <a:cubicBezTo>
                    <a:pt x="1007" y="6543"/>
                    <a:pt x="932" y="6621"/>
                    <a:pt x="867" y="6705"/>
                  </a:cubicBezTo>
                  <a:cubicBezTo>
                    <a:pt x="523" y="6600"/>
                    <a:pt x="296" y="6261"/>
                    <a:pt x="341" y="5896"/>
                  </a:cubicBezTo>
                  <a:cubicBezTo>
                    <a:pt x="376" y="5608"/>
                    <a:pt x="577" y="5363"/>
                    <a:pt x="852" y="5272"/>
                  </a:cubicBezTo>
                  <a:lnTo>
                    <a:pt x="853" y="5272"/>
                  </a:lnTo>
                  <a:cubicBezTo>
                    <a:pt x="928" y="5247"/>
                    <a:pt x="1006" y="5234"/>
                    <a:pt x="1086" y="5234"/>
                  </a:cubicBezTo>
                  <a:cubicBezTo>
                    <a:pt x="1116" y="5234"/>
                    <a:pt x="1147" y="5236"/>
                    <a:pt x="1178" y="5240"/>
                  </a:cubicBezTo>
                  <a:cubicBezTo>
                    <a:pt x="1228" y="5245"/>
                    <a:pt x="1276" y="5256"/>
                    <a:pt x="1324" y="5272"/>
                  </a:cubicBezTo>
                  <a:cubicBezTo>
                    <a:pt x="1339" y="5277"/>
                    <a:pt x="1354" y="5279"/>
                    <a:pt x="1369" y="5279"/>
                  </a:cubicBezTo>
                  <a:cubicBezTo>
                    <a:pt x="1428" y="5279"/>
                    <a:pt x="1484" y="5241"/>
                    <a:pt x="1504" y="5181"/>
                  </a:cubicBezTo>
                  <a:cubicBezTo>
                    <a:pt x="1528" y="5106"/>
                    <a:pt x="1488" y="5026"/>
                    <a:pt x="1413" y="5001"/>
                  </a:cubicBezTo>
                  <a:cubicBezTo>
                    <a:pt x="1348" y="4980"/>
                    <a:pt x="1280" y="4964"/>
                    <a:pt x="1213" y="4956"/>
                  </a:cubicBezTo>
                  <a:cubicBezTo>
                    <a:pt x="1170" y="4951"/>
                    <a:pt x="1128" y="4948"/>
                    <a:pt x="1086" y="4948"/>
                  </a:cubicBezTo>
                  <a:cubicBezTo>
                    <a:pt x="1002" y="4948"/>
                    <a:pt x="918" y="4959"/>
                    <a:pt x="837" y="4979"/>
                  </a:cubicBezTo>
                  <a:cubicBezTo>
                    <a:pt x="578" y="4763"/>
                    <a:pt x="425" y="4440"/>
                    <a:pt x="425" y="4100"/>
                  </a:cubicBezTo>
                  <a:cubicBezTo>
                    <a:pt x="425" y="3813"/>
                    <a:pt x="532" y="3539"/>
                    <a:pt x="725" y="3327"/>
                  </a:cubicBezTo>
                  <a:cubicBezTo>
                    <a:pt x="895" y="3143"/>
                    <a:pt x="1118" y="3021"/>
                    <a:pt x="1361" y="2977"/>
                  </a:cubicBezTo>
                  <a:cubicBezTo>
                    <a:pt x="1489" y="3250"/>
                    <a:pt x="1703" y="3477"/>
                    <a:pt x="1968" y="3622"/>
                  </a:cubicBezTo>
                  <a:cubicBezTo>
                    <a:pt x="1990" y="3635"/>
                    <a:pt x="2014" y="3640"/>
                    <a:pt x="2036" y="3640"/>
                  </a:cubicBezTo>
                  <a:cubicBezTo>
                    <a:pt x="2087" y="3640"/>
                    <a:pt x="2136" y="3613"/>
                    <a:pt x="2162" y="3566"/>
                  </a:cubicBezTo>
                  <a:cubicBezTo>
                    <a:pt x="2200" y="3497"/>
                    <a:pt x="2174" y="3410"/>
                    <a:pt x="2105" y="3372"/>
                  </a:cubicBezTo>
                  <a:cubicBezTo>
                    <a:pt x="1878" y="3248"/>
                    <a:pt x="1698" y="3048"/>
                    <a:pt x="1598" y="2809"/>
                  </a:cubicBezTo>
                  <a:cubicBezTo>
                    <a:pt x="1596" y="2803"/>
                    <a:pt x="1511" y="2507"/>
                    <a:pt x="1511" y="2370"/>
                  </a:cubicBezTo>
                  <a:cubicBezTo>
                    <a:pt x="1511" y="2141"/>
                    <a:pt x="1579" y="1920"/>
                    <a:pt x="1705" y="1731"/>
                  </a:cubicBezTo>
                  <a:cubicBezTo>
                    <a:pt x="1749" y="1666"/>
                    <a:pt x="1733" y="1578"/>
                    <a:pt x="1667" y="1533"/>
                  </a:cubicBezTo>
                  <a:cubicBezTo>
                    <a:pt x="1643" y="1517"/>
                    <a:pt x="1615" y="1509"/>
                    <a:pt x="1588" y="1509"/>
                  </a:cubicBezTo>
                  <a:cubicBezTo>
                    <a:pt x="1542" y="1509"/>
                    <a:pt x="1497" y="1531"/>
                    <a:pt x="1470" y="1572"/>
                  </a:cubicBezTo>
                  <a:cubicBezTo>
                    <a:pt x="1310" y="1808"/>
                    <a:pt x="1226" y="2084"/>
                    <a:pt x="1226" y="2370"/>
                  </a:cubicBezTo>
                  <a:cubicBezTo>
                    <a:pt x="1226" y="2484"/>
                    <a:pt x="1239" y="2596"/>
                    <a:pt x="1265" y="2705"/>
                  </a:cubicBezTo>
                  <a:cubicBezTo>
                    <a:pt x="979" y="2767"/>
                    <a:pt x="717" y="2916"/>
                    <a:pt x="515" y="3135"/>
                  </a:cubicBezTo>
                  <a:cubicBezTo>
                    <a:pt x="273" y="3398"/>
                    <a:pt x="139" y="3741"/>
                    <a:pt x="139" y="4100"/>
                  </a:cubicBezTo>
                  <a:cubicBezTo>
                    <a:pt x="139" y="4476"/>
                    <a:pt x="289" y="4836"/>
                    <a:pt x="548" y="5100"/>
                  </a:cubicBezTo>
                  <a:cubicBezTo>
                    <a:pt x="282" y="5264"/>
                    <a:pt x="97" y="5543"/>
                    <a:pt x="58" y="5862"/>
                  </a:cubicBezTo>
                  <a:cubicBezTo>
                    <a:pt x="0" y="6339"/>
                    <a:pt x="278" y="6786"/>
                    <a:pt x="711" y="6954"/>
                  </a:cubicBezTo>
                  <a:cubicBezTo>
                    <a:pt x="609" y="7158"/>
                    <a:pt x="556" y="7383"/>
                    <a:pt x="556" y="7614"/>
                  </a:cubicBezTo>
                  <a:cubicBezTo>
                    <a:pt x="556" y="8431"/>
                    <a:pt x="1220" y="9096"/>
                    <a:pt x="2036" y="9096"/>
                  </a:cubicBezTo>
                  <a:cubicBezTo>
                    <a:pt x="2233" y="9096"/>
                    <a:pt x="2427" y="9057"/>
                    <a:pt x="2607" y="8981"/>
                  </a:cubicBezTo>
                  <a:cubicBezTo>
                    <a:pt x="2773" y="9430"/>
                    <a:pt x="3205" y="9739"/>
                    <a:pt x="3694" y="9739"/>
                  </a:cubicBezTo>
                  <a:cubicBezTo>
                    <a:pt x="4127" y="9739"/>
                    <a:pt x="4504" y="9501"/>
                    <a:pt x="4704" y="9148"/>
                  </a:cubicBezTo>
                  <a:cubicBezTo>
                    <a:pt x="4902" y="9501"/>
                    <a:pt x="5281" y="9739"/>
                    <a:pt x="5713" y="9739"/>
                  </a:cubicBezTo>
                  <a:cubicBezTo>
                    <a:pt x="6202" y="9739"/>
                    <a:pt x="6634" y="9430"/>
                    <a:pt x="6800" y="8982"/>
                  </a:cubicBezTo>
                  <a:cubicBezTo>
                    <a:pt x="6980" y="9057"/>
                    <a:pt x="7174" y="9096"/>
                    <a:pt x="7371" y="9096"/>
                  </a:cubicBezTo>
                  <a:cubicBezTo>
                    <a:pt x="7570" y="9096"/>
                    <a:pt x="7765" y="9057"/>
                    <a:pt x="7948" y="8979"/>
                  </a:cubicBezTo>
                  <a:cubicBezTo>
                    <a:pt x="8021" y="8948"/>
                    <a:pt x="8053" y="8865"/>
                    <a:pt x="8024" y="8792"/>
                  </a:cubicBezTo>
                  <a:cubicBezTo>
                    <a:pt x="8001" y="8738"/>
                    <a:pt x="7947" y="8706"/>
                    <a:pt x="7892" y="8706"/>
                  </a:cubicBezTo>
                  <a:cubicBezTo>
                    <a:pt x="7873" y="8706"/>
                    <a:pt x="7855" y="8709"/>
                    <a:pt x="7836" y="8717"/>
                  </a:cubicBezTo>
                  <a:cubicBezTo>
                    <a:pt x="7688" y="8780"/>
                    <a:pt x="7532" y="8811"/>
                    <a:pt x="7371" y="8811"/>
                  </a:cubicBezTo>
                  <a:cubicBezTo>
                    <a:pt x="7164" y="8811"/>
                    <a:pt x="6959" y="8757"/>
                    <a:pt x="6780" y="8655"/>
                  </a:cubicBezTo>
                  <a:lnTo>
                    <a:pt x="6777" y="8653"/>
                  </a:lnTo>
                  <a:cubicBezTo>
                    <a:pt x="6619" y="8563"/>
                    <a:pt x="6483" y="8436"/>
                    <a:pt x="6379" y="8283"/>
                  </a:cubicBezTo>
                  <a:cubicBezTo>
                    <a:pt x="6352" y="8242"/>
                    <a:pt x="6307" y="8220"/>
                    <a:pt x="6261" y="8220"/>
                  </a:cubicBezTo>
                  <a:cubicBezTo>
                    <a:pt x="6233" y="8220"/>
                    <a:pt x="6205" y="8228"/>
                    <a:pt x="6181" y="8245"/>
                  </a:cubicBezTo>
                  <a:cubicBezTo>
                    <a:pt x="6116" y="8289"/>
                    <a:pt x="6098" y="8378"/>
                    <a:pt x="6143" y="8442"/>
                  </a:cubicBezTo>
                  <a:cubicBezTo>
                    <a:pt x="6251" y="8603"/>
                    <a:pt x="6387" y="8739"/>
                    <a:pt x="6546" y="8844"/>
                  </a:cubicBezTo>
                  <a:cubicBezTo>
                    <a:pt x="6432" y="9202"/>
                    <a:pt x="6095" y="9453"/>
                    <a:pt x="5713" y="9453"/>
                  </a:cubicBezTo>
                  <a:cubicBezTo>
                    <a:pt x="5272" y="9453"/>
                    <a:pt x="4906" y="9124"/>
                    <a:pt x="4847" y="8697"/>
                  </a:cubicBezTo>
                  <a:cubicBezTo>
                    <a:pt x="4851" y="8658"/>
                    <a:pt x="4851" y="964"/>
                    <a:pt x="4847" y="927"/>
                  </a:cubicBezTo>
                  <a:cubicBezTo>
                    <a:pt x="4901" y="565"/>
                    <a:pt x="5214" y="286"/>
                    <a:pt x="5590" y="286"/>
                  </a:cubicBezTo>
                  <a:cubicBezTo>
                    <a:pt x="5994" y="286"/>
                    <a:pt x="6324" y="605"/>
                    <a:pt x="6341" y="1004"/>
                  </a:cubicBezTo>
                  <a:cubicBezTo>
                    <a:pt x="6205" y="1046"/>
                    <a:pt x="6076" y="1107"/>
                    <a:pt x="5959" y="1187"/>
                  </a:cubicBezTo>
                  <a:cubicBezTo>
                    <a:pt x="5893" y="1230"/>
                    <a:pt x="5876" y="1320"/>
                    <a:pt x="5921" y="1384"/>
                  </a:cubicBezTo>
                  <a:cubicBezTo>
                    <a:pt x="5948" y="1425"/>
                    <a:pt x="5993" y="1447"/>
                    <a:pt x="6039" y="1447"/>
                  </a:cubicBezTo>
                  <a:cubicBezTo>
                    <a:pt x="6067" y="1447"/>
                    <a:pt x="6094" y="1439"/>
                    <a:pt x="6118" y="1422"/>
                  </a:cubicBezTo>
                  <a:cubicBezTo>
                    <a:pt x="6239" y="1341"/>
                    <a:pt x="6376" y="1284"/>
                    <a:pt x="6519" y="1253"/>
                  </a:cubicBezTo>
                  <a:cubicBezTo>
                    <a:pt x="6614" y="1229"/>
                    <a:pt x="6737" y="1228"/>
                    <a:pt x="6756" y="1228"/>
                  </a:cubicBezTo>
                  <a:cubicBezTo>
                    <a:pt x="7385" y="1228"/>
                    <a:pt x="7896" y="1740"/>
                    <a:pt x="7896" y="2370"/>
                  </a:cubicBezTo>
                  <a:cubicBezTo>
                    <a:pt x="7896" y="2507"/>
                    <a:pt x="7871" y="2642"/>
                    <a:pt x="7823" y="2771"/>
                  </a:cubicBezTo>
                  <a:cubicBezTo>
                    <a:pt x="7823" y="2772"/>
                    <a:pt x="7823" y="2773"/>
                    <a:pt x="7823" y="2774"/>
                  </a:cubicBezTo>
                  <a:cubicBezTo>
                    <a:pt x="7726" y="3028"/>
                    <a:pt x="7541" y="3241"/>
                    <a:pt x="7302" y="3372"/>
                  </a:cubicBezTo>
                  <a:cubicBezTo>
                    <a:pt x="7233" y="3409"/>
                    <a:pt x="7207" y="3497"/>
                    <a:pt x="7245" y="3566"/>
                  </a:cubicBezTo>
                  <a:cubicBezTo>
                    <a:pt x="7271" y="3613"/>
                    <a:pt x="7320" y="3640"/>
                    <a:pt x="7371" y="3640"/>
                  </a:cubicBezTo>
                  <a:cubicBezTo>
                    <a:pt x="7393" y="3640"/>
                    <a:pt x="7417" y="3635"/>
                    <a:pt x="7439" y="3622"/>
                  </a:cubicBezTo>
                  <a:cubicBezTo>
                    <a:pt x="7705" y="3476"/>
                    <a:pt x="7918" y="3250"/>
                    <a:pt x="8046" y="2976"/>
                  </a:cubicBezTo>
                  <a:cubicBezTo>
                    <a:pt x="8289" y="3021"/>
                    <a:pt x="8512" y="3143"/>
                    <a:pt x="8682" y="3327"/>
                  </a:cubicBezTo>
                  <a:cubicBezTo>
                    <a:pt x="8875" y="3538"/>
                    <a:pt x="8982" y="3812"/>
                    <a:pt x="8982" y="4099"/>
                  </a:cubicBezTo>
                  <a:cubicBezTo>
                    <a:pt x="8982" y="4439"/>
                    <a:pt x="8829" y="4763"/>
                    <a:pt x="8569" y="4979"/>
                  </a:cubicBezTo>
                  <a:cubicBezTo>
                    <a:pt x="8488" y="4959"/>
                    <a:pt x="8404" y="4948"/>
                    <a:pt x="8320" y="4948"/>
                  </a:cubicBezTo>
                  <a:cubicBezTo>
                    <a:pt x="8278" y="4948"/>
                    <a:pt x="8236" y="4951"/>
                    <a:pt x="8194" y="4956"/>
                  </a:cubicBezTo>
                  <a:cubicBezTo>
                    <a:pt x="8127" y="4964"/>
                    <a:pt x="8059" y="4980"/>
                    <a:pt x="7994" y="5000"/>
                  </a:cubicBezTo>
                  <a:cubicBezTo>
                    <a:pt x="7919" y="5025"/>
                    <a:pt x="7879" y="5106"/>
                    <a:pt x="7903" y="5181"/>
                  </a:cubicBezTo>
                  <a:cubicBezTo>
                    <a:pt x="7923" y="5241"/>
                    <a:pt x="7979" y="5279"/>
                    <a:pt x="8039" y="5279"/>
                  </a:cubicBezTo>
                  <a:cubicBezTo>
                    <a:pt x="8054" y="5279"/>
                    <a:pt x="8069" y="5277"/>
                    <a:pt x="8083" y="5272"/>
                  </a:cubicBezTo>
                  <a:cubicBezTo>
                    <a:pt x="8131" y="5256"/>
                    <a:pt x="8179" y="5245"/>
                    <a:pt x="8229" y="5239"/>
                  </a:cubicBezTo>
                  <a:cubicBezTo>
                    <a:pt x="8259" y="5235"/>
                    <a:pt x="8290" y="5233"/>
                    <a:pt x="8320" y="5233"/>
                  </a:cubicBezTo>
                  <a:cubicBezTo>
                    <a:pt x="8400" y="5233"/>
                    <a:pt x="8479" y="5246"/>
                    <a:pt x="8554" y="5271"/>
                  </a:cubicBezTo>
                  <a:cubicBezTo>
                    <a:pt x="8554" y="5271"/>
                    <a:pt x="8554" y="5272"/>
                    <a:pt x="8554" y="5272"/>
                  </a:cubicBezTo>
                  <a:cubicBezTo>
                    <a:pt x="8830" y="5362"/>
                    <a:pt x="9030" y="5607"/>
                    <a:pt x="9065" y="5895"/>
                  </a:cubicBezTo>
                  <a:cubicBezTo>
                    <a:pt x="9110" y="6261"/>
                    <a:pt x="8883" y="6600"/>
                    <a:pt x="8540" y="6705"/>
                  </a:cubicBezTo>
                  <a:cubicBezTo>
                    <a:pt x="8474" y="6620"/>
                    <a:pt x="8399" y="6543"/>
                    <a:pt x="8316" y="6473"/>
                  </a:cubicBezTo>
                  <a:cubicBezTo>
                    <a:pt x="8289" y="6451"/>
                    <a:pt x="8257" y="6440"/>
                    <a:pt x="8224" y="6440"/>
                  </a:cubicBezTo>
                  <a:cubicBezTo>
                    <a:pt x="8183" y="6440"/>
                    <a:pt x="8143" y="6457"/>
                    <a:pt x="8115" y="6491"/>
                  </a:cubicBezTo>
                  <a:cubicBezTo>
                    <a:pt x="8065" y="6552"/>
                    <a:pt x="8073" y="6642"/>
                    <a:pt x="8134" y="6692"/>
                  </a:cubicBezTo>
                  <a:cubicBezTo>
                    <a:pt x="8225" y="6769"/>
                    <a:pt x="8304" y="6859"/>
                    <a:pt x="8370" y="6958"/>
                  </a:cubicBezTo>
                  <a:cubicBezTo>
                    <a:pt x="8374" y="6965"/>
                    <a:pt x="8380" y="6972"/>
                    <a:pt x="8384" y="6979"/>
                  </a:cubicBezTo>
                  <a:cubicBezTo>
                    <a:pt x="8389" y="6986"/>
                    <a:pt x="8393" y="6994"/>
                    <a:pt x="8398" y="7003"/>
                  </a:cubicBezTo>
                  <a:cubicBezTo>
                    <a:pt x="8508" y="7187"/>
                    <a:pt x="8566" y="7396"/>
                    <a:pt x="8566" y="7613"/>
                  </a:cubicBezTo>
                  <a:cubicBezTo>
                    <a:pt x="8566" y="7903"/>
                    <a:pt x="8461" y="8183"/>
                    <a:pt x="8270" y="8401"/>
                  </a:cubicBezTo>
                  <a:cubicBezTo>
                    <a:pt x="8218" y="8461"/>
                    <a:pt x="8224" y="8550"/>
                    <a:pt x="8284" y="8603"/>
                  </a:cubicBezTo>
                  <a:cubicBezTo>
                    <a:pt x="8311" y="8626"/>
                    <a:pt x="8344" y="8638"/>
                    <a:pt x="8377" y="8638"/>
                  </a:cubicBezTo>
                  <a:cubicBezTo>
                    <a:pt x="8417" y="8638"/>
                    <a:pt x="8457" y="8621"/>
                    <a:pt x="8485" y="8589"/>
                  </a:cubicBezTo>
                  <a:cubicBezTo>
                    <a:pt x="8721" y="8319"/>
                    <a:pt x="8851" y="7972"/>
                    <a:pt x="8851" y="7613"/>
                  </a:cubicBezTo>
                  <a:cubicBezTo>
                    <a:pt x="8851" y="7382"/>
                    <a:pt x="8798" y="7158"/>
                    <a:pt x="8696" y="6953"/>
                  </a:cubicBezTo>
                  <a:cubicBezTo>
                    <a:pt x="9129" y="6785"/>
                    <a:pt x="9407" y="6338"/>
                    <a:pt x="9349" y="5861"/>
                  </a:cubicBezTo>
                  <a:cubicBezTo>
                    <a:pt x="9310" y="5543"/>
                    <a:pt x="9126" y="5264"/>
                    <a:pt x="8859" y="5100"/>
                  </a:cubicBezTo>
                  <a:cubicBezTo>
                    <a:pt x="9118" y="4835"/>
                    <a:pt x="9268" y="4475"/>
                    <a:pt x="9268" y="4099"/>
                  </a:cubicBezTo>
                  <a:cubicBezTo>
                    <a:pt x="9268" y="3740"/>
                    <a:pt x="9134" y="3398"/>
                    <a:pt x="8892" y="3134"/>
                  </a:cubicBezTo>
                  <a:cubicBezTo>
                    <a:pt x="8690" y="2915"/>
                    <a:pt x="8429" y="2766"/>
                    <a:pt x="8142" y="2704"/>
                  </a:cubicBezTo>
                  <a:cubicBezTo>
                    <a:pt x="8168" y="2595"/>
                    <a:pt x="8181" y="2483"/>
                    <a:pt x="8181" y="2370"/>
                  </a:cubicBezTo>
                  <a:cubicBezTo>
                    <a:pt x="8181" y="1582"/>
                    <a:pt x="7542" y="942"/>
                    <a:pt x="6756" y="942"/>
                  </a:cubicBezTo>
                  <a:cubicBezTo>
                    <a:pt x="6736" y="942"/>
                    <a:pt x="6716" y="943"/>
                    <a:pt x="6696" y="943"/>
                  </a:cubicBezTo>
                  <a:cubicBezTo>
                    <a:pt x="6691" y="944"/>
                    <a:pt x="6687" y="944"/>
                    <a:pt x="6683" y="944"/>
                  </a:cubicBezTo>
                  <a:cubicBezTo>
                    <a:pt x="6663" y="945"/>
                    <a:pt x="6644" y="946"/>
                    <a:pt x="6625" y="948"/>
                  </a:cubicBezTo>
                  <a:lnTo>
                    <a:pt x="6624" y="948"/>
                  </a:lnTo>
                  <a:cubicBezTo>
                    <a:pt x="6578" y="418"/>
                    <a:pt x="6132" y="0"/>
                    <a:pt x="5590" y="0"/>
                  </a:cubicBezTo>
                  <a:cubicBezTo>
                    <a:pt x="5215" y="0"/>
                    <a:pt x="4885" y="202"/>
                    <a:pt x="4703" y="501"/>
                  </a:cubicBezTo>
                  <a:cubicBezTo>
                    <a:pt x="4521" y="201"/>
                    <a:pt x="4192" y="0"/>
                    <a:pt x="3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9" name="Google Shape;1399;p63"/>
          <p:cNvGrpSpPr/>
          <p:nvPr/>
        </p:nvGrpSpPr>
        <p:grpSpPr>
          <a:xfrm>
            <a:off x="4822578" y="3483509"/>
            <a:ext cx="257562" cy="215384"/>
            <a:chOff x="3968150" y="3334900"/>
            <a:chExt cx="243650" cy="203750"/>
          </a:xfrm>
        </p:grpSpPr>
        <p:sp>
          <p:nvSpPr>
            <p:cNvPr id="1400" name="Google Shape;1400;p63"/>
            <p:cNvSpPr/>
            <p:nvPr/>
          </p:nvSpPr>
          <p:spPr>
            <a:xfrm>
              <a:off x="3968150" y="3346925"/>
              <a:ext cx="178475" cy="191250"/>
            </a:xfrm>
            <a:custGeom>
              <a:avLst/>
              <a:gdLst/>
              <a:ahLst/>
              <a:cxnLst/>
              <a:rect l="l" t="t" r="r" b="b"/>
              <a:pathLst>
                <a:path w="7139" h="7650" extrusionOk="0">
                  <a:moveTo>
                    <a:pt x="2045" y="1"/>
                  </a:moveTo>
                  <a:cubicBezTo>
                    <a:pt x="2017" y="1"/>
                    <a:pt x="1990" y="1"/>
                    <a:pt x="1962" y="2"/>
                  </a:cubicBezTo>
                  <a:cubicBezTo>
                    <a:pt x="1644" y="16"/>
                    <a:pt x="1329" y="105"/>
                    <a:pt x="1051" y="262"/>
                  </a:cubicBezTo>
                  <a:cubicBezTo>
                    <a:pt x="980" y="302"/>
                    <a:pt x="956" y="390"/>
                    <a:pt x="996" y="461"/>
                  </a:cubicBezTo>
                  <a:cubicBezTo>
                    <a:pt x="1022" y="509"/>
                    <a:pt x="1072" y="536"/>
                    <a:pt x="1124" y="536"/>
                  </a:cubicBezTo>
                  <a:cubicBezTo>
                    <a:pt x="1148" y="536"/>
                    <a:pt x="1173" y="530"/>
                    <a:pt x="1195" y="518"/>
                  </a:cubicBezTo>
                  <a:cubicBezTo>
                    <a:pt x="1436" y="382"/>
                    <a:pt x="1698" y="308"/>
                    <a:pt x="1974" y="297"/>
                  </a:cubicBezTo>
                  <a:cubicBezTo>
                    <a:pt x="1998" y="296"/>
                    <a:pt x="2022" y="295"/>
                    <a:pt x="2046" y="295"/>
                  </a:cubicBezTo>
                  <a:cubicBezTo>
                    <a:pt x="2381" y="295"/>
                    <a:pt x="2706" y="389"/>
                    <a:pt x="2987" y="570"/>
                  </a:cubicBezTo>
                  <a:cubicBezTo>
                    <a:pt x="3164" y="683"/>
                    <a:pt x="3367" y="740"/>
                    <a:pt x="3569" y="740"/>
                  </a:cubicBezTo>
                  <a:cubicBezTo>
                    <a:pt x="3772" y="740"/>
                    <a:pt x="3975" y="683"/>
                    <a:pt x="4151" y="570"/>
                  </a:cubicBezTo>
                  <a:cubicBezTo>
                    <a:pt x="4432" y="390"/>
                    <a:pt x="4754" y="295"/>
                    <a:pt x="5089" y="295"/>
                  </a:cubicBezTo>
                  <a:cubicBezTo>
                    <a:pt x="5114" y="295"/>
                    <a:pt x="5139" y="295"/>
                    <a:pt x="5164" y="297"/>
                  </a:cubicBezTo>
                  <a:cubicBezTo>
                    <a:pt x="6080" y="333"/>
                    <a:pt x="6815" y="1080"/>
                    <a:pt x="6836" y="1996"/>
                  </a:cubicBezTo>
                  <a:cubicBezTo>
                    <a:pt x="6843" y="2283"/>
                    <a:pt x="6780" y="2569"/>
                    <a:pt x="6652" y="2822"/>
                  </a:cubicBezTo>
                  <a:cubicBezTo>
                    <a:pt x="6112" y="3896"/>
                    <a:pt x="5793" y="5009"/>
                    <a:pt x="5706" y="6130"/>
                  </a:cubicBezTo>
                  <a:lnTo>
                    <a:pt x="5661" y="6704"/>
                  </a:lnTo>
                  <a:cubicBezTo>
                    <a:pt x="5632" y="7070"/>
                    <a:pt x="5322" y="7357"/>
                    <a:pt x="4955" y="7357"/>
                  </a:cubicBezTo>
                  <a:cubicBezTo>
                    <a:pt x="4721" y="7357"/>
                    <a:pt x="4502" y="7240"/>
                    <a:pt x="4369" y="7046"/>
                  </a:cubicBezTo>
                  <a:cubicBezTo>
                    <a:pt x="4309" y="6958"/>
                    <a:pt x="4270" y="6850"/>
                    <a:pt x="4256" y="6733"/>
                  </a:cubicBezTo>
                  <a:cubicBezTo>
                    <a:pt x="4256" y="6732"/>
                    <a:pt x="4256" y="6732"/>
                    <a:pt x="4256" y="6731"/>
                  </a:cubicBezTo>
                  <a:lnTo>
                    <a:pt x="4018" y="4967"/>
                  </a:lnTo>
                  <a:cubicBezTo>
                    <a:pt x="4012" y="4920"/>
                    <a:pt x="4003" y="4879"/>
                    <a:pt x="3987" y="4842"/>
                  </a:cubicBezTo>
                  <a:cubicBezTo>
                    <a:pt x="3919" y="4676"/>
                    <a:pt x="3754" y="4568"/>
                    <a:pt x="3569" y="4568"/>
                  </a:cubicBezTo>
                  <a:cubicBezTo>
                    <a:pt x="3384" y="4568"/>
                    <a:pt x="3220" y="4676"/>
                    <a:pt x="3151" y="4842"/>
                  </a:cubicBezTo>
                  <a:cubicBezTo>
                    <a:pt x="3136" y="4880"/>
                    <a:pt x="3126" y="4920"/>
                    <a:pt x="3120" y="4967"/>
                  </a:cubicBezTo>
                  <a:lnTo>
                    <a:pt x="2882" y="6731"/>
                  </a:lnTo>
                  <a:cubicBezTo>
                    <a:pt x="2882" y="6731"/>
                    <a:pt x="2882" y="6732"/>
                    <a:pt x="2882" y="6733"/>
                  </a:cubicBezTo>
                  <a:cubicBezTo>
                    <a:pt x="2867" y="6850"/>
                    <a:pt x="2829" y="6958"/>
                    <a:pt x="2769" y="7046"/>
                  </a:cubicBezTo>
                  <a:cubicBezTo>
                    <a:pt x="2637" y="7240"/>
                    <a:pt x="2418" y="7356"/>
                    <a:pt x="2184" y="7356"/>
                  </a:cubicBezTo>
                  <a:cubicBezTo>
                    <a:pt x="1816" y="7356"/>
                    <a:pt x="1507" y="7070"/>
                    <a:pt x="1478" y="6704"/>
                  </a:cubicBezTo>
                  <a:lnTo>
                    <a:pt x="1433" y="6129"/>
                  </a:lnTo>
                  <a:cubicBezTo>
                    <a:pt x="1344" y="5009"/>
                    <a:pt x="1027" y="3896"/>
                    <a:pt x="487" y="2822"/>
                  </a:cubicBezTo>
                  <a:cubicBezTo>
                    <a:pt x="358" y="2569"/>
                    <a:pt x="294" y="2283"/>
                    <a:pt x="302" y="1998"/>
                  </a:cubicBezTo>
                  <a:cubicBezTo>
                    <a:pt x="312" y="1577"/>
                    <a:pt x="475" y="1173"/>
                    <a:pt x="762" y="860"/>
                  </a:cubicBezTo>
                  <a:cubicBezTo>
                    <a:pt x="817" y="800"/>
                    <a:pt x="813" y="708"/>
                    <a:pt x="753" y="653"/>
                  </a:cubicBezTo>
                  <a:cubicBezTo>
                    <a:pt x="725" y="627"/>
                    <a:pt x="689" y="614"/>
                    <a:pt x="654" y="614"/>
                  </a:cubicBezTo>
                  <a:cubicBezTo>
                    <a:pt x="614" y="614"/>
                    <a:pt x="575" y="630"/>
                    <a:pt x="546" y="662"/>
                  </a:cubicBezTo>
                  <a:cubicBezTo>
                    <a:pt x="211" y="1027"/>
                    <a:pt x="20" y="1499"/>
                    <a:pt x="9" y="1990"/>
                  </a:cubicBezTo>
                  <a:cubicBezTo>
                    <a:pt x="0" y="2325"/>
                    <a:pt x="74" y="2659"/>
                    <a:pt x="223" y="2955"/>
                  </a:cubicBezTo>
                  <a:cubicBezTo>
                    <a:pt x="747" y="3994"/>
                    <a:pt x="1055" y="5069"/>
                    <a:pt x="1140" y="6152"/>
                  </a:cubicBezTo>
                  <a:lnTo>
                    <a:pt x="1185" y="6726"/>
                  </a:lnTo>
                  <a:cubicBezTo>
                    <a:pt x="1225" y="7244"/>
                    <a:pt x="1664" y="7650"/>
                    <a:pt x="2184" y="7650"/>
                  </a:cubicBezTo>
                  <a:cubicBezTo>
                    <a:pt x="2515" y="7650"/>
                    <a:pt x="2824" y="7486"/>
                    <a:pt x="3011" y="7212"/>
                  </a:cubicBezTo>
                  <a:cubicBezTo>
                    <a:pt x="3098" y="7084"/>
                    <a:pt x="3153" y="6932"/>
                    <a:pt x="3173" y="6769"/>
                  </a:cubicBezTo>
                  <a:lnTo>
                    <a:pt x="3410" y="5005"/>
                  </a:lnTo>
                  <a:cubicBezTo>
                    <a:pt x="3412" y="5004"/>
                    <a:pt x="3412" y="5004"/>
                    <a:pt x="3412" y="5003"/>
                  </a:cubicBezTo>
                  <a:cubicBezTo>
                    <a:pt x="3414" y="4983"/>
                    <a:pt x="3418" y="4967"/>
                    <a:pt x="3423" y="4954"/>
                  </a:cubicBezTo>
                  <a:cubicBezTo>
                    <a:pt x="3458" y="4868"/>
                    <a:pt x="3544" y="4861"/>
                    <a:pt x="3569" y="4861"/>
                  </a:cubicBezTo>
                  <a:cubicBezTo>
                    <a:pt x="3595" y="4861"/>
                    <a:pt x="3680" y="4868"/>
                    <a:pt x="3716" y="4954"/>
                  </a:cubicBezTo>
                  <a:cubicBezTo>
                    <a:pt x="3721" y="4967"/>
                    <a:pt x="3724" y="4983"/>
                    <a:pt x="3727" y="5003"/>
                  </a:cubicBezTo>
                  <a:cubicBezTo>
                    <a:pt x="3727" y="5004"/>
                    <a:pt x="3727" y="5004"/>
                    <a:pt x="3727" y="5005"/>
                  </a:cubicBezTo>
                  <a:lnTo>
                    <a:pt x="3965" y="6769"/>
                  </a:lnTo>
                  <a:cubicBezTo>
                    <a:pt x="3984" y="6932"/>
                    <a:pt x="4041" y="7084"/>
                    <a:pt x="4126" y="7212"/>
                  </a:cubicBezTo>
                  <a:cubicBezTo>
                    <a:pt x="4313" y="7486"/>
                    <a:pt x="4623" y="7650"/>
                    <a:pt x="4955" y="7650"/>
                  </a:cubicBezTo>
                  <a:cubicBezTo>
                    <a:pt x="5475" y="7650"/>
                    <a:pt x="5913" y="7244"/>
                    <a:pt x="5953" y="6726"/>
                  </a:cubicBezTo>
                  <a:lnTo>
                    <a:pt x="5998" y="6153"/>
                  </a:lnTo>
                  <a:cubicBezTo>
                    <a:pt x="6083" y="5070"/>
                    <a:pt x="6391" y="3994"/>
                    <a:pt x="6914" y="2955"/>
                  </a:cubicBezTo>
                  <a:cubicBezTo>
                    <a:pt x="7063" y="2658"/>
                    <a:pt x="7138" y="2325"/>
                    <a:pt x="7130" y="1990"/>
                  </a:cubicBezTo>
                  <a:cubicBezTo>
                    <a:pt x="7105" y="919"/>
                    <a:pt x="6247" y="46"/>
                    <a:pt x="5176" y="2"/>
                  </a:cubicBezTo>
                  <a:cubicBezTo>
                    <a:pt x="5149" y="1"/>
                    <a:pt x="5122" y="1"/>
                    <a:pt x="5095" y="1"/>
                  </a:cubicBezTo>
                  <a:cubicBezTo>
                    <a:pt x="4702" y="1"/>
                    <a:pt x="4322" y="112"/>
                    <a:pt x="3993" y="322"/>
                  </a:cubicBezTo>
                  <a:cubicBezTo>
                    <a:pt x="3864" y="405"/>
                    <a:pt x="3717" y="446"/>
                    <a:pt x="3569" y="446"/>
                  </a:cubicBezTo>
                  <a:cubicBezTo>
                    <a:pt x="3422" y="446"/>
                    <a:pt x="3274" y="405"/>
                    <a:pt x="3145" y="322"/>
                  </a:cubicBezTo>
                  <a:cubicBezTo>
                    <a:pt x="2815" y="111"/>
                    <a:pt x="2437" y="1"/>
                    <a:pt x="20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" name="Google Shape;1401;p63"/>
            <p:cNvSpPr/>
            <p:nvPr/>
          </p:nvSpPr>
          <p:spPr>
            <a:xfrm>
              <a:off x="4150800" y="3334900"/>
              <a:ext cx="61000" cy="203750"/>
            </a:xfrm>
            <a:custGeom>
              <a:avLst/>
              <a:gdLst/>
              <a:ahLst/>
              <a:cxnLst/>
              <a:rect l="l" t="t" r="r" b="b"/>
              <a:pathLst>
                <a:path w="2440" h="8150" extrusionOk="0">
                  <a:moveTo>
                    <a:pt x="1220" y="294"/>
                  </a:moveTo>
                  <a:cubicBezTo>
                    <a:pt x="1731" y="294"/>
                    <a:pt x="2146" y="710"/>
                    <a:pt x="2146" y="1220"/>
                  </a:cubicBezTo>
                  <a:cubicBezTo>
                    <a:pt x="2146" y="1731"/>
                    <a:pt x="1731" y="2146"/>
                    <a:pt x="1220" y="2146"/>
                  </a:cubicBezTo>
                  <a:cubicBezTo>
                    <a:pt x="709" y="2146"/>
                    <a:pt x="293" y="1731"/>
                    <a:pt x="293" y="1220"/>
                  </a:cubicBezTo>
                  <a:cubicBezTo>
                    <a:pt x="293" y="710"/>
                    <a:pt x="709" y="294"/>
                    <a:pt x="1220" y="294"/>
                  </a:cubicBezTo>
                  <a:close/>
                  <a:moveTo>
                    <a:pt x="1220" y="0"/>
                  </a:moveTo>
                  <a:cubicBezTo>
                    <a:pt x="547" y="0"/>
                    <a:pt x="0" y="547"/>
                    <a:pt x="0" y="1220"/>
                  </a:cubicBezTo>
                  <a:cubicBezTo>
                    <a:pt x="0" y="1856"/>
                    <a:pt x="491" y="2381"/>
                    <a:pt x="1127" y="2434"/>
                  </a:cubicBezTo>
                  <a:lnTo>
                    <a:pt x="1127" y="3221"/>
                  </a:lnTo>
                  <a:lnTo>
                    <a:pt x="802" y="3221"/>
                  </a:lnTo>
                  <a:cubicBezTo>
                    <a:pt x="719" y="3221"/>
                    <a:pt x="651" y="3289"/>
                    <a:pt x="651" y="3372"/>
                  </a:cubicBezTo>
                  <a:lnTo>
                    <a:pt x="651" y="5373"/>
                  </a:lnTo>
                  <a:cubicBezTo>
                    <a:pt x="651" y="5398"/>
                    <a:pt x="662" y="5422"/>
                    <a:pt x="681" y="5438"/>
                  </a:cubicBezTo>
                  <a:cubicBezTo>
                    <a:pt x="719" y="5471"/>
                    <a:pt x="758" y="5484"/>
                    <a:pt x="794" y="5484"/>
                  </a:cubicBezTo>
                  <a:cubicBezTo>
                    <a:pt x="873" y="5484"/>
                    <a:pt x="937" y="5419"/>
                    <a:pt x="937" y="5338"/>
                  </a:cubicBezTo>
                  <a:lnTo>
                    <a:pt x="937" y="3525"/>
                  </a:lnTo>
                  <a:lnTo>
                    <a:pt x="1564" y="3525"/>
                  </a:lnTo>
                  <a:lnTo>
                    <a:pt x="1564" y="7543"/>
                  </a:lnTo>
                  <a:cubicBezTo>
                    <a:pt x="1564" y="7722"/>
                    <a:pt x="1424" y="7867"/>
                    <a:pt x="1250" y="7867"/>
                  </a:cubicBezTo>
                  <a:cubicBezTo>
                    <a:pt x="1241" y="7867"/>
                    <a:pt x="1233" y="7867"/>
                    <a:pt x="1225" y="7866"/>
                  </a:cubicBezTo>
                  <a:cubicBezTo>
                    <a:pt x="1063" y="7853"/>
                    <a:pt x="937" y="7717"/>
                    <a:pt x="937" y="7553"/>
                  </a:cubicBezTo>
                  <a:lnTo>
                    <a:pt x="937" y="5934"/>
                  </a:lnTo>
                  <a:cubicBezTo>
                    <a:pt x="937" y="5856"/>
                    <a:pt x="876" y="5787"/>
                    <a:pt x="798" y="5785"/>
                  </a:cubicBezTo>
                  <a:cubicBezTo>
                    <a:pt x="797" y="5785"/>
                    <a:pt x="796" y="5785"/>
                    <a:pt x="794" y="5785"/>
                  </a:cubicBezTo>
                  <a:cubicBezTo>
                    <a:pt x="715" y="5785"/>
                    <a:pt x="651" y="5849"/>
                    <a:pt x="651" y="5927"/>
                  </a:cubicBezTo>
                  <a:lnTo>
                    <a:pt x="651" y="7530"/>
                  </a:lnTo>
                  <a:cubicBezTo>
                    <a:pt x="651" y="7845"/>
                    <a:pt x="907" y="8129"/>
                    <a:pt x="1221" y="8148"/>
                  </a:cubicBezTo>
                  <a:cubicBezTo>
                    <a:pt x="1234" y="8149"/>
                    <a:pt x="1247" y="8149"/>
                    <a:pt x="1261" y="8149"/>
                  </a:cubicBezTo>
                  <a:cubicBezTo>
                    <a:pt x="1595" y="8149"/>
                    <a:pt x="1869" y="7877"/>
                    <a:pt x="1869" y="7541"/>
                  </a:cubicBezTo>
                  <a:lnTo>
                    <a:pt x="1869" y="3492"/>
                  </a:lnTo>
                  <a:cubicBezTo>
                    <a:pt x="1869" y="3342"/>
                    <a:pt x="1747" y="3221"/>
                    <a:pt x="1598" y="3221"/>
                  </a:cubicBezTo>
                  <a:lnTo>
                    <a:pt x="1412" y="3221"/>
                  </a:lnTo>
                  <a:lnTo>
                    <a:pt x="1412" y="2425"/>
                  </a:lnTo>
                  <a:cubicBezTo>
                    <a:pt x="1991" y="2335"/>
                    <a:pt x="2439" y="1829"/>
                    <a:pt x="2439" y="1220"/>
                  </a:cubicBezTo>
                  <a:cubicBezTo>
                    <a:pt x="2439" y="547"/>
                    <a:pt x="1892" y="0"/>
                    <a:pt x="1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63"/>
            <p:cNvSpPr/>
            <p:nvPr/>
          </p:nvSpPr>
          <p:spPr>
            <a:xfrm>
              <a:off x="4165300" y="3349400"/>
              <a:ext cx="32000" cy="3200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0" y="294"/>
                  </a:moveTo>
                  <a:cubicBezTo>
                    <a:pt x="830" y="294"/>
                    <a:pt x="985" y="449"/>
                    <a:pt x="985" y="640"/>
                  </a:cubicBezTo>
                  <a:cubicBezTo>
                    <a:pt x="985" y="831"/>
                    <a:pt x="830" y="985"/>
                    <a:pt x="640" y="985"/>
                  </a:cubicBezTo>
                  <a:cubicBezTo>
                    <a:pt x="450" y="985"/>
                    <a:pt x="294" y="831"/>
                    <a:pt x="294" y="640"/>
                  </a:cubicBezTo>
                  <a:cubicBezTo>
                    <a:pt x="294" y="449"/>
                    <a:pt x="449" y="294"/>
                    <a:pt x="640" y="294"/>
                  </a:cubicBezTo>
                  <a:close/>
                  <a:moveTo>
                    <a:pt x="640" y="0"/>
                  </a:moveTo>
                  <a:cubicBezTo>
                    <a:pt x="287" y="0"/>
                    <a:pt x="0" y="287"/>
                    <a:pt x="0" y="640"/>
                  </a:cubicBezTo>
                  <a:cubicBezTo>
                    <a:pt x="0" y="992"/>
                    <a:pt x="287" y="1279"/>
                    <a:pt x="640" y="1279"/>
                  </a:cubicBezTo>
                  <a:cubicBezTo>
                    <a:pt x="993" y="1279"/>
                    <a:pt x="1279" y="992"/>
                    <a:pt x="1279" y="640"/>
                  </a:cubicBezTo>
                  <a:cubicBezTo>
                    <a:pt x="1279" y="287"/>
                    <a:pt x="993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63"/>
          <p:cNvGrpSpPr/>
          <p:nvPr/>
        </p:nvGrpSpPr>
        <p:grpSpPr>
          <a:xfrm>
            <a:off x="1850644" y="3462499"/>
            <a:ext cx="183909" cy="257430"/>
            <a:chOff x="2111825" y="3315025"/>
            <a:chExt cx="173975" cy="243525"/>
          </a:xfrm>
        </p:grpSpPr>
        <p:sp>
          <p:nvSpPr>
            <p:cNvPr id="1404" name="Google Shape;1404;p63"/>
            <p:cNvSpPr/>
            <p:nvPr/>
          </p:nvSpPr>
          <p:spPr>
            <a:xfrm>
              <a:off x="2111825" y="3315025"/>
              <a:ext cx="173975" cy="243525"/>
            </a:xfrm>
            <a:custGeom>
              <a:avLst/>
              <a:gdLst/>
              <a:ahLst/>
              <a:cxnLst/>
              <a:rect l="l" t="t" r="r" b="b"/>
              <a:pathLst>
                <a:path w="6959" h="9741" extrusionOk="0">
                  <a:moveTo>
                    <a:pt x="6362" y="287"/>
                  </a:moveTo>
                  <a:cubicBezTo>
                    <a:pt x="6439" y="287"/>
                    <a:pt x="6516" y="317"/>
                    <a:pt x="6575" y="375"/>
                  </a:cubicBezTo>
                  <a:lnTo>
                    <a:pt x="6584" y="385"/>
                  </a:lnTo>
                  <a:cubicBezTo>
                    <a:pt x="6643" y="444"/>
                    <a:pt x="6674" y="525"/>
                    <a:pt x="6673" y="609"/>
                  </a:cubicBezTo>
                  <a:cubicBezTo>
                    <a:pt x="6671" y="693"/>
                    <a:pt x="6636" y="771"/>
                    <a:pt x="6575" y="828"/>
                  </a:cubicBezTo>
                  <a:lnTo>
                    <a:pt x="5582" y="1748"/>
                  </a:lnTo>
                  <a:lnTo>
                    <a:pt x="5099" y="1331"/>
                  </a:lnTo>
                  <a:lnTo>
                    <a:pt x="6160" y="365"/>
                  </a:lnTo>
                  <a:cubicBezTo>
                    <a:pt x="6218" y="313"/>
                    <a:pt x="6290" y="287"/>
                    <a:pt x="6362" y="287"/>
                  </a:cubicBezTo>
                  <a:close/>
                  <a:moveTo>
                    <a:pt x="4861" y="1504"/>
                  </a:moveTo>
                  <a:lnTo>
                    <a:pt x="5439" y="2003"/>
                  </a:lnTo>
                  <a:lnTo>
                    <a:pt x="5439" y="2927"/>
                  </a:lnTo>
                  <a:cubicBezTo>
                    <a:pt x="5439" y="2971"/>
                    <a:pt x="5404" y="3007"/>
                    <a:pt x="5361" y="3007"/>
                  </a:cubicBezTo>
                  <a:lnTo>
                    <a:pt x="3861" y="3007"/>
                  </a:lnTo>
                  <a:lnTo>
                    <a:pt x="3861" y="2322"/>
                  </a:lnTo>
                  <a:lnTo>
                    <a:pt x="3861" y="2265"/>
                  </a:lnTo>
                  <a:cubicBezTo>
                    <a:pt x="3861" y="2117"/>
                    <a:pt x="3941" y="1984"/>
                    <a:pt x="4070" y="1916"/>
                  </a:cubicBezTo>
                  <a:lnTo>
                    <a:pt x="4861" y="1504"/>
                  </a:lnTo>
                  <a:close/>
                  <a:moveTo>
                    <a:pt x="5115" y="3292"/>
                  </a:moveTo>
                  <a:lnTo>
                    <a:pt x="5115" y="3674"/>
                  </a:lnTo>
                  <a:lnTo>
                    <a:pt x="5115" y="3675"/>
                  </a:lnTo>
                  <a:lnTo>
                    <a:pt x="4250" y="3923"/>
                  </a:lnTo>
                  <a:lnTo>
                    <a:pt x="4214" y="3292"/>
                  </a:lnTo>
                  <a:close/>
                  <a:moveTo>
                    <a:pt x="5416" y="3884"/>
                  </a:moveTo>
                  <a:lnTo>
                    <a:pt x="5416" y="3884"/>
                  </a:lnTo>
                  <a:cubicBezTo>
                    <a:pt x="5469" y="4226"/>
                    <a:pt x="5263" y="4562"/>
                    <a:pt x="4927" y="4660"/>
                  </a:cubicBezTo>
                  <a:lnTo>
                    <a:pt x="4812" y="4693"/>
                  </a:lnTo>
                  <a:cubicBezTo>
                    <a:pt x="4750" y="4711"/>
                    <a:pt x="4687" y="4719"/>
                    <a:pt x="4624" y="4719"/>
                  </a:cubicBezTo>
                  <a:cubicBezTo>
                    <a:pt x="4510" y="4719"/>
                    <a:pt x="4397" y="4690"/>
                    <a:pt x="4295" y="4633"/>
                  </a:cubicBezTo>
                  <a:cubicBezTo>
                    <a:pt x="4157" y="4557"/>
                    <a:pt x="4052" y="4439"/>
                    <a:pt x="3993" y="4294"/>
                  </a:cubicBezTo>
                  <a:lnTo>
                    <a:pt x="5416" y="3884"/>
                  </a:lnTo>
                  <a:close/>
                  <a:moveTo>
                    <a:pt x="5261" y="6792"/>
                  </a:moveTo>
                  <a:cubicBezTo>
                    <a:pt x="5364" y="6792"/>
                    <a:pt x="5449" y="6877"/>
                    <a:pt x="5449" y="6982"/>
                  </a:cubicBezTo>
                  <a:cubicBezTo>
                    <a:pt x="5449" y="7087"/>
                    <a:pt x="5364" y="7172"/>
                    <a:pt x="5261" y="7172"/>
                  </a:cubicBezTo>
                  <a:lnTo>
                    <a:pt x="3461" y="7172"/>
                  </a:lnTo>
                  <a:lnTo>
                    <a:pt x="3461" y="6792"/>
                  </a:lnTo>
                  <a:close/>
                  <a:moveTo>
                    <a:pt x="3176" y="6792"/>
                  </a:moveTo>
                  <a:lnTo>
                    <a:pt x="3176" y="8731"/>
                  </a:lnTo>
                  <a:lnTo>
                    <a:pt x="1008" y="8731"/>
                  </a:lnTo>
                  <a:lnTo>
                    <a:pt x="1008" y="6792"/>
                  </a:lnTo>
                  <a:close/>
                  <a:moveTo>
                    <a:pt x="6358" y="0"/>
                  </a:moveTo>
                  <a:cubicBezTo>
                    <a:pt x="6218" y="0"/>
                    <a:pt x="6077" y="51"/>
                    <a:pt x="5965" y="153"/>
                  </a:cubicBezTo>
                  <a:lnTo>
                    <a:pt x="4797" y="1215"/>
                  </a:lnTo>
                  <a:lnTo>
                    <a:pt x="3933" y="1664"/>
                  </a:lnTo>
                  <a:cubicBezTo>
                    <a:pt x="3710" y="1779"/>
                    <a:pt x="3571" y="2008"/>
                    <a:pt x="3569" y="2261"/>
                  </a:cubicBezTo>
                  <a:lnTo>
                    <a:pt x="937" y="4682"/>
                  </a:lnTo>
                  <a:cubicBezTo>
                    <a:pt x="800" y="4808"/>
                    <a:pt x="722" y="4987"/>
                    <a:pt x="722" y="5172"/>
                  </a:cubicBezTo>
                  <a:lnTo>
                    <a:pt x="722" y="5829"/>
                  </a:lnTo>
                  <a:cubicBezTo>
                    <a:pt x="722" y="5902"/>
                    <a:pt x="774" y="5968"/>
                    <a:pt x="847" y="5976"/>
                  </a:cubicBezTo>
                  <a:cubicBezTo>
                    <a:pt x="853" y="5977"/>
                    <a:pt x="859" y="5977"/>
                    <a:pt x="865" y="5977"/>
                  </a:cubicBezTo>
                  <a:cubicBezTo>
                    <a:pt x="944" y="5977"/>
                    <a:pt x="1008" y="5914"/>
                    <a:pt x="1008" y="5835"/>
                  </a:cubicBezTo>
                  <a:lnTo>
                    <a:pt x="1008" y="5174"/>
                  </a:lnTo>
                  <a:cubicBezTo>
                    <a:pt x="1008" y="5068"/>
                    <a:pt x="1052" y="4966"/>
                    <a:pt x="1130" y="4894"/>
                  </a:cubicBezTo>
                  <a:lnTo>
                    <a:pt x="3575" y="2644"/>
                  </a:lnTo>
                  <a:lnTo>
                    <a:pt x="3575" y="3126"/>
                  </a:lnTo>
                  <a:lnTo>
                    <a:pt x="2507" y="4728"/>
                  </a:lnTo>
                  <a:cubicBezTo>
                    <a:pt x="2435" y="4837"/>
                    <a:pt x="2396" y="4965"/>
                    <a:pt x="2396" y="5097"/>
                  </a:cubicBezTo>
                  <a:lnTo>
                    <a:pt x="2396" y="6507"/>
                  </a:lnTo>
                  <a:lnTo>
                    <a:pt x="1008" y="6507"/>
                  </a:lnTo>
                  <a:lnTo>
                    <a:pt x="1008" y="6409"/>
                  </a:lnTo>
                  <a:cubicBezTo>
                    <a:pt x="1008" y="6336"/>
                    <a:pt x="955" y="6270"/>
                    <a:pt x="882" y="6262"/>
                  </a:cubicBezTo>
                  <a:cubicBezTo>
                    <a:pt x="876" y="6261"/>
                    <a:pt x="871" y="6261"/>
                    <a:pt x="865" y="6261"/>
                  </a:cubicBezTo>
                  <a:cubicBezTo>
                    <a:pt x="786" y="6261"/>
                    <a:pt x="722" y="6324"/>
                    <a:pt x="722" y="6403"/>
                  </a:cubicBezTo>
                  <a:lnTo>
                    <a:pt x="722" y="8731"/>
                  </a:lnTo>
                  <a:lnTo>
                    <a:pt x="488" y="8731"/>
                  </a:lnTo>
                  <a:cubicBezTo>
                    <a:pt x="218" y="8731"/>
                    <a:pt x="0" y="8950"/>
                    <a:pt x="0" y="9220"/>
                  </a:cubicBezTo>
                  <a:lnTo>
                    <a:pt x="0" y="9472"/>
                  </a:lnTo>
                  <a:cubicBezTo>
                    <a:pt x="0" y="9620"/>
                    <a:pt x="119" y="9740"/>
                    <a:pt x="267" y="9740"/>
                  </a:cubicBezTo>
                  <a:lnTo>
                    <a:pt x="5437" y="9740"/>
                  </a:lnTo>
                  <a:cubicBezTo>
                    <a:pt x="5585" y="9740"/>
                    <a:pt x="5706" y="9620"/>
                    <a:pt x="5706" y="9472"/>
                  </a:cubicBezTo>
                  <a:lnTo>
                    <a:pt x="5706" y="8900"/>
                  </a:lnTo>
                  <a:cubicBezTo>
                    <a:pt x="5706" y="8818"/>
                    <a:pt x="5638" y="8751"/>
                    <a:pt x="5556" y="8751"/>
                  </a:cubicBezTo>
                  <a:lnTo>
                    <a:pt x="4568" y="8751"/>
                  </a:lnTo>
                  <a:cubicBezTo>
                    <a:pt x="4556" y="8751"/>
                    <a:pt x="4544" y="8756"/>
                    <a:pt x="4535" y="8765"/>
                  </a:cubicBezTo>
                  <a:cubicBezTo>
                    <a:pt x="4413" y="8889"/>
                    <a:pt x="4498" y="9036"/>
                    <a:pt x="4619" y="9036"/>
                  </a:cubicBezTo>
                  <a:lnTo>
                    <a:pt x="5217" y="9036"/>
                  </a:lnTo>
                  <a:cubicBezTo>
                    <a:pt x="5329" y="9036"/>
                    <a:pt x="5420" y="9127"/>
                    <a:pt x="5420" y="9238"/>
                  </a:cubicBezTo>
                  <a:lnTo>
                    <a:pt x="5420" y="9454"/>
                  </a:lnTo>
                  <a:lnTo>
                    <a:pt x="285" y="9454"/>
                  </a:lnTo>
                  <a:lnTo>
                    <a:pt x="285" y="9186"/>
                  </a:lnTo>
                  <a:cubicBezTo>
                    <a:pt x="285" y="9104"/>
                    <a:pt x="352" y="9036"/>
                    <a:pt x="434" y="9036"/>
                  </a:cubicBezTo>
                  <a:lnTo>
                    <a:pt x="4079" y="9036"/>
                  </a:lnTo>
                  <a:cubicBezTo>
                    <a:pt x="4114" y="9036"/>
                    <a:pt x="4148" y="9019"/>
                    <a:pt x="4168" y="8990"/>
                  </a:cubicBezTo>
                  <a:cubicBezTo>
                    <a:pt x="4248" y="8875"/>
                    <a:pt x="4168" y="8751"/>
                    <a:pt x="4058" y="8751"/>
                  </a:cubicBezTo>
                  <a:lnTo>
                    <a:pt x="3461" y="8751"/>
                  </a:lnTo>
                  <a:lnTo>
                    <a:pt x="3461" y="7458"/>
                  </a:lnTo>
                  <a:lnTo>
                    <a:pt x="5303" y="7458"/>
                  </a:lnTo>
                  <a:cubicBezTo>
                    <a:pt x="5566" y="7458"/>
                    <a:pt x="5781" y="7244"/>
                    <a:pt x="5781" y="6982"/>
                  </a:cubicBezTo>
                  <a:cubicBezTo>
                    <a:pt x="5781" y="6720"/>
                    <a:pt x="5566" y="6507"/>
                    <a:pt x="5303" y="6507"/>
                  </a:cubicBezTo>
                  <a:lnTo>
                    <a:pt x="4203" y="6507"/>
                  </a:lnTo>
                  <a:lnTo>
                    <a:pt x="4203" y="6126"/>
                  </a:lnTo>
                  <a:lnTo>
                    <a:pt x="6142" y="6126"/>
                  </a:lnTo>
                  <a:cubicBezTo>
                    <a:pt x="6215" y="6126"/>
                    <a:pt x="6281" y="6074"/>
                    <a:pt x="6289" y="6002"/>
                  </a:cubicBezTo>
                  <a:cubicBezTo>
                    <a:pt x="6300" y="5914"/>
                    <a:pt x="6232" y="5840"/>
                    <a:pt x="6148" y="5840"/>
                  </a:cubicBezTo>
                  <a:lnTo>
                    <a:pt x="3725" y="5840"/>
                  </a:lnTo>
                  <a:cubicBezTo>
                    <a:pt x="3652" y="5840"/>
                    <a:pt x="3587" y="5893"/>
                    <a:pt x="3578" y="5966"/>
                  </a:cubicBezTo>
                  <a:cubicBezTo>
                    <a:pt x="3568" y="6052"/>
                    <a:pt x="3635" y="6126"/>
                    <a:pt x="3720" y="6126"/>
                  </a:cubicBezTo>
                  <a:lnTo>
                    <a:pt x="3917" y="6126"/>
                  </a:lnTo>
                  <a:lnTo>
                    <a:pt x="3917" y="6507"/>
                  </a:lnTo>
                  <a:lnTo>
                    <a:pt x="2681" y="6507"/>
                  </a:lnTo>
                  <a:lnTo>
                    <a:pt x="2681" y="5097"/>
                  </a:lnTo>
                  <a:cubicBezTo>
                    <a:pt x="2681" y="5022"/>
                    <a:pt x="2704" y="4950"/>
                    <a:pt x="2745" y="4887"/>
                  </a:cubicBezTo>
                  <a:lnTo>
                    <a:pt x="3810" y="3292"/>
                  </a:lnTo>
                  <a:lnTo>
                    <a:pt x="3922" y="3292"/>
                  </a:lnTo>
                  <a:lnTo>
                    <a:pt x="3964" y="4005"/>
                  </a:lnTo>
                  <a:cubicBezTo>
                    <a:pt x="3964" y="4006"/>
                    <a:pt x="3964" y="4006"/>
                    <a:pt x="3964" y="4006"/>
                  </a:cubicBezTo>
                  <a:lnTo>
                    <a:pt x="3773" y="4061"/>
                  </a:lnTo>
                  <a:cubicBezTo>
                    <a:pt x="3698" y="4083"/>
                    <a:pt x="3654" y="4161"/>
                    <a:pt x="3676" y="4237"/>
                  </a:cubicBezTo>
                  <a:lnTo>
                    <a:pt x="3692" y="4295"/>
                  </a:lnTo>
                  <a:cubicBezTo>
                    <a:pt x="3739" y="4463"/>
                    <a:pt x="3829" y="4613"/>
                    <a:pt x="3951" y="4731"/>
                  </a:cubicBezTo>
                  <a:lnTo>
                    <a:pt x="3797" y="4914"/>
                  </a:lnTo>
                  <a:cubicBezTo>
                    <a:pt x="3747" y="4975"/>
                    <a:pt x="3755" y="5065"/>
                    <a:pt x="3815" y="5115"/>
                  </a:cubicBezTo>
                  <a:cubicBezTo>
                    <a:pt x="3842" y="5137"/>
                    <a:pt x="3874" y="5148"/>
                    <a:pt x="3907" y="5148"/>
                  </a:cubicBezTo>
                  <a:cubicBezTo>
                    <a:pt x="3948" y="5148"/>
                    <a:pt x="3988" y="5131"/>
                    <a:pt x="4016" y="5097"/>
                  </a:cubicBezTo>
                  <a:lnTo>
                    <a:pt x="4184" y="4897"/>
                  </a:lnTo>
                  <a:cubicBezTo>
                    <a:pt x="4321" y="4968"/>
                    <a:pt x="4472" y="5004"/>
                    <a:pt x="4624" y="5004"/>
                  </a:cubicBezTo>
                  <a:cubicBezTo>
                    <a:pt x="4685" y="5004"/>
                    <a:pt x="4748" y="4998"/>
                    <a:pt x="4810" y="4986"/>
                  </a:cubicBezTo>
                  <a:lnTo>
                    <a:pt x="4887" y="5259"/>
                  </a:lnTo>
                  <a:cubicBezTo>
                    <a:pt x="4905" y="5322"/>
                    <a:pt x="4962" y="5363"/>
                    <a:pt x="5024" y="5363"/>
                  </a:cubicBezTo>
                  <a:cubicBezTo>
                    <a:pt x="5037" y="5363"/>
                    <a:pt x="5051" y="5361"/>
                    <a:pt x="5063" y="5358"/>
                  </a:cubicBezTo>
                  <a:cubicBezTo>
                    <a:pt x="5139" y="5337"/>
                    <a:pt x="5183" y="5257"/>
                    <a:pt x="5162" y="5182"/>
                  </a:cubicBezTo>
                  <a:lnTo>
                    <a:pt x="5083" y="4907"/>
                  </a:lnTo>
                  <a:cubicBezTo>
                    <a:pt x="5298" y="4825"/>
                    <a:pt x="5469" y="4672"/>
                    <a:pt x="5578" y="4483"/>
                  </a:cubicBezTo>
                  <a:lnTo>
                    <a:pt x="5807" y="4575"/>
                  </a:lnTo>
                  <a:cubicBezTo>
                    <a:pt x="5825" y="4583"/>
                    <a:pt x="5843" y="4586"/>
                    <a:pt x="5861" y="4586"/>
                  </a:cubicBezTo>
                  <a:cubicBezTo>
                    <a:pt x="5918" y="4586"/>
                    <a:pt x="5971" y="4552"/>
                    <a:pt x="5994" y="4496"/>
                  </a:cubicBezTo>
                  <a:cubicBezTo>
                    <a:pt x="6022" y="4423"/>
                    <a:pt x="5987" y="4340"/>
                    <a:pt x="5914" y="4310"/>
                  </a:cubicBezTo>
                  <a:lnTo>
                    <a:pt x="5683" y="4218"/>
                  </a:lnTo>
                  <a:cubicBezTo>
                    <a:pt x="5720" y="4060"/>
                    <a:pt x="5719" y="3892"/>
                    <a:pt x="5672" y="3726"/>
                  </a:cubicBezTo>
                  <a:lnTo>
                    <a:pt x="5656" y="3667"/>
                  </a:lnTo>
                  <a:cubicBezTo>
                    <a:pt x="5646" y="3631"/>
                    <a:pt x="5621" y="3601"/>
                    <a:pt x="5588" y="3582"/>
                  </a:cubicBezTo>
                  <a:cubicBezTo>
                    <a:pt x="5567" y="3570"/>
                    <a:pt x="5543" y="3564"/>
                    <a:pt x="5519" y="3564"/>
                  </a:cubicBezTo>
                  <a:cubicBezTo>
                    <a:pt x="5506" y="3564"/>
                    <a:pt x="5492" y="3566"/>
                    <a:pt x="5479" y="3570"/>
                  </a:cubicBezTo>
                  <a:lnTo>
                    <a:pt x="5382" y="3594"/>
                  </a:lnTo>
                  <a:lnTo>
                    <a:pt x="5382" y="3292"/>
                  </a:lnTo>
                  <a:cubicBezTo>
                    <a:pt x="5581" y="3277"/>
                    <a:pt x="5724" y="2928"/>
                    <a:pt x="5724" y="2928"/>
                  </a:cubicBezTo>
                  <a:lnTo>
                    <a:pt x="5724" y="2002"/>
                  </a:lnTo>
                  <a:lnTo>
                    <a:pt x="6766" y="1037"/>
                  </a:lnTo>
                  <a:cubicBezTo>
                    <a:pt x="6885" y="927"/>
                    <a:pt x="6952" y="776"/>
                    <a:pt x="6955" y="613"/>
                  </a:cubicBezTo>
                  <a:cubicBezTo>
                    <a:pt x="6958" y="451"/>
                    <a:pt x="6897" y="297"/>
                    <a:pt x="6782" y="182"/>
                  </a:cubicBezTo>
                  <a:lnTo>
                    <a:pt x="6773" y="173"/>
                  </a:lnTo>
                  <a:cubicBezTo>
                    <a:pt x="6659" y="58"/>
                    <a:pt x="6509" y="0"/>
                    <a:pt x="6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63"/>
            <p:cNvSpPr/>
            <p:nvPr/>
          </p:nvSpPr>
          <p:spPr>
            <a:xfrm>
              <a:off x="2146475" y="3491525"/>
              <a:ext cx="35450" cy="35450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285"/>
                  </a:moveTo>
                  <a:cubicBezTo>
                    <a:pt x="942" y="285"/>
                    <a:pt x="1133" y="475"/>
                    <a:pt x="1133" y="709"/>
                  </a:cubicBezTo>
                  <a:cubicBezTo>
                    <a:pt x="1133" y="942"/>
                    <a:pt x="942" y="1132"/>
                    <a:pt x="709" y="1132"/>
                  </a:cubicBezTo>
                  <a:cubicBezTo>
                    <a:pt x="475" y="1132"/>
                    <a:pt x="285" y="942"/>
                    <a:pt x="285" y="709"/>
                  </a:cubicBezTo>
                  <a:cubicBezTo>
                    <a:pt x="285" y="475"/>
                    <a:pt x="475" y="285"/>
                    <a:pt x="709" y="285"/>
                  </a:cubicBezTo>
                  <a:close/>
                  <a:moveTo>
                    <a:pt x="709" y="0"/>
                  </a:moveTo>
                  <a:cubicBezTo>
                    <a:pt x="318" y="0"/>
                    <a:pt x="0" y="318"/>
                    <a:pt x="0" y="709"/>
                  </a:cubicBezTo>
                  <a:cubicBezTo>
                    <a:pt x="0" y="1100"/>
                    <a:pt x="318" y="1417"/>
                    <a:pt x="709" y="1417"/>
                  </a:cubicBezTo>
                  <a:cubicBezTo>
                    <a:pt x="1100" y="1417"/>
                    <a:pt x="1417" y="1100"/>
                    <a:pt x="1417" y="709"/>
                  </a:cubicBezTo>
                  <a:cubicBezTo>
                    <a:pt x="1417" y="318"/>
                    <a:pt x="1100" y="0"/>
                    <a:pt x="7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63"/>
          <p:cNvGrpSpPr/>
          <p:nvPr/>
        </p:nvGrpSpPr>
        <p:grpSpPr>
          <a:xfrm>
            <a:off x="2553522" y="3464664"/>
            <a:ext cx="257377" cy="240279"/>
            <a:chOff x="2548475" y="3323125"/>
            <a:chExt cx="243475" cy="227300"/>
          </a:xfrm>
        </p:grpSpPr>
        <p:sp>
          <p:nvSpPr>
            <p:cNvPr id="1407" name="Google Shape;1407;p63"/>
            <p:cNvSpPr/>
            <p:nvPr/>
          </p:nvSpPr>
          <p:spPr>
            <a:xfrm>
              <a:off x="2548475" y="3323125"/>
              <a:ext cx="243475" cy="227300"/>
            </a:xfrm>
            <a:custGeom>
              <a:avLst/>
              <a:gdLst/>
              <a:ahLst/>
              <a:cxnLst/>
              <a:rect l="l" t="t" r="r" b="b"/>
              <a:pathLst>
                <a:path w="9739" h="9092" extrusionOk="0">
                  <a:moveTo>
                    <a:pt x="2568" y="1256"/>
                  </a:moveTo>
                  <a:cubicBezTo>
                    <a:pt x="2589" y="1256"/>
                    <a:pt x="2607" y="1272"/>
                    <a:pt x="2607" y="1294"/>
                  </a:cubicBezTo>
                  <a:lnTo>
                    <a:pt x="2607" y="2321"/>
                  </a:lnTo>
                  <a:cubicBezTo>
                    <a:pt x="2607" y="2342"/>
                    <a:pt x="2589" y="2359"/>
                    <a:pt x="2568" y="2359"/>
                  </a:cubicBezTo>
                  <a:lnTo>
                    <a:pt x="2302" y="2359"/>
                  </a:lnTo>
                  <a:cubicBezTo>
                    <a:pt x="2282" y="2359"/>
                    <a:pt x="2264" y="2342"/>
                    <a:pt x="2264" y="2321"/>
                  </a:cubicBezTo>
                  <a:lnTo>
                    <a:pt x="2264" y="1896"/>
                  </a:lnTo>
                  <a:lnTo>
                    <a:pt x="2264" y="1808"/>
                  </a:lnTo>
                  <a:lnTo>
                    <a:pt x="2264" y="1294"/>
                  </a:lnTo>
                  <a:cubicBezTo>
                    <a:pt x="2264" y="1272"/>
                    <a:pt x="2282" y="1256"/>
                    <a:pt x="2302" y="1256"/>
                  </a:cubicBezTo>
                  <a:close/>
                  <a:moveTo>
                    <a:pt x="3823" y="1693"/>
                  </a:moveTo>
                  <a:cubicBezTo>
                    <a:pt x="3865" y="1693"/>
                    <a:pt x="3900" y="1728"/>
                    <a:pt x="3900" y="1770"/>
                  </a:cubicBezTo>
                  <a:lnTo>
                    <a:pt x="3900" y="2872"/>
                  </a:lnTo>
                  <a:lnTo>
                    <a:pt x="3634" y="2872"/>
                  </a:lnTo>
                  <a:lnTo>
                    <a:pt x="3634" y="2341"/>
                  </a:lnTo>
                  <a:cubicBezTo>
                    <a:pt x="3634" y="2141"/>
                    <a:pt x="3471" y="1979"/>
                    <a:pt x="3271" y="1979"/>
                  </a:cubicBezTo>
                  <a:lnTo>
                    <a:pt x="2911" y="1979"/>
                  </a:lnTo>
                  <a:lnTo>
                    <a:pt x="2911" y="1693"/>
                  </a:lnTo>
                  <a:close/>
                  <a:moveTo>
                    <a:pt x="857" y="551"/>
                  </a:moveTo>
                  <a:cubicBezTo>
                    <a:pt x="1488" y="623"/>
                    <a:pt x="1979" y="1160"/>
                    <a:pt x="1979" y="1809"/>
                  </a:cubicBezTo>
                  <a:lnTo>
                    <a:pt x="1979" y="1897"/>
                  </a:lnTo>
                  <a:cubicBezTo>
                    <a:pt x="1979" y="2546"/>
                    <a:pt x="1488" y="3083"/>
                    <a:pt x="857" y="3155"/>
                  </a:cubicBezTo>
                  <a:lnTo>
                    <a:pt x="857" y="551"/>
                  </a:lnTo>
                  <a:close/>
                  <a:moveTo>
                    <a:pt x="479" y="266"/>
                  </a:moveTo>
                  <a:cubicBezTo>
                    <a:pt x="530" y="266"/>
                    <a:pt x="571" y="309"/>
                    <a:pt x="571" y="359"/>
                  </a:cubicBezTo>
                  <a:lnTo>
                    <a:pt x="571" y="3332"/>
                  </a:lnTo>
                  <a:cubicBezTo>
                    <a:pt x="571" y="3382"/>
                    <a:pt x="530" y="3424"/>
                    <a:pt x="479" y="3424"/>
                  </a:cubicBezTo>
                  <a:lnTo>
                    <a:pt x="379" y="3424"/>
                  </a:lnTo>
                  <a:cubicBezTo>
                    <a:pt x="328" y="3424"/>
                    <a:pt x="286" y="3382"/>
                    <a:pt x="286" y="3332"/>
                  </a:cubicBezTo>
                  <a:lnTo>
                    <a:pt x="286" y="359"/>
                  </a:lnTo>
                  <a:cubicBezTo>
                    <a:pt x="286" y="309"/>
                    <a:pt x="328" y="266"/>
                    <a:pt x="379" y="266"/>
                  </a:cubicBezTo>
                  <a:close/>
                  <a:moveTo>
                    <a:pt x="4090" y="3177"/>
                  </a:moveTo>
                  <a:lnTo>
                    <a:pt x="4090" y="3824"/>
                  </a:lnTo>
                  <a:lnTo>
                    <a:pt x="3444" y="3824"/>
                  </a:lnTo>
                  <a:lnTo>
                    <a:pt x="3444" y="3177"/>
                  </a:lnTo>
                  <a:close/>
                  <a:moveTo>
                    <a:pt x="8613" y="495"/>
                  </a:moveTo>
                  <a:cubicBezTo>
                    <a:pt x="9077" y="495"/>
                    <a:pt x="9454" y="871"/>
                    <a:pt x="9454" y="1335"/>
                  </a:cubicBezTo>
                  <a:lnTo>
                    <a:pt x="9454" y="3753"/>
                  </a:lnTo>
                  <a:cubicBezTo>
                    <a:pt x="9454" y="3855"/>
                    <a:pt x="9370" y="3938"/>
                    <a:pt x="9269" y="3938"/>
                  </a:cubicBezTo>
                  <a:lnTo>
                    <a:pt x="5511" y="3938"/>
                  </a:lnTo>
                  <a:cubicBezTo>
                    <a:pt x="5409" y="3938"/>
                    <a:pt x="5327" y="3855"/>
                    <a:pt x="5327" y="3753"/>
                  </a:cubicBezTo>
                  <a:lnTo>
                    <a:pt x="5327" y="1335"/>
                  </a:lnTo>
                  <a:cubicBezTo>
                    <a:pt x="5327" y="871"/>
                    <a:pt x="5702" y="495"/>
                    <a:pt x="6166" y="495"/>
                  </a:cubicBezTo>
                  <a:close/>
                  <a:moveTo>
                    <a:pt x="380" y="0"/>
                  </a:moveTo>
                  <a:cubicBezTo>
                    <a:pt x="170" y="0"/>
                    <a:pt x="1" y="170"/>
                    <a:pt x="1" y="380"/>
                  </a:cubicBezTo>
                  <a:lnTo>
                    <a:pt x="1" y="3330"/>
                  </a:lnTo>
                  <a:cubicBezTo>
                    <a:pt x="1" y="3540"/>
                    <a:pt x="170" y="3710"/>
                    <a:pt x="380" y="3710"/>
                  </a:cubicBezTo>
                  <a:lnTo>
                    <a:pt x="482" y="3710"/>
                  </a:lnTo>
                  <a:cubicBezTo>
                    <a:pt x="655" y="3710"/>
                    <a:pt x="800" y="3593"/>
                    <a:pt x="845" y="3436"/>
                  </a:cubicBezTo>
                  <a:cubicBezTo>
                    <a:pt x="1399" y="3391"/>
                    <a:pt x="1870" y="3052"/>
                    <a:pt x="2106" y="2577"/>
                  </a:cubicBezTo>
                  <a:cubicBezTo>
                    <a:pt x="2160" y="2619"/>
                    <a:pt x="2228" y="2644"/>
                    <a:pt x="2302" y="2644"/>
                  </a:cubicBezTo>
                  <a:lnTo>
                    <a:pt x="2587" y="2644"/>
                  </a:lnTo>
                  <a:cubicBezTo>
                    <a:pt x="2766" y="2644"/>
                    <a:pt x="2911" y="2499"/>
                    <a:pt x="2911" y="2320"/>
                  </a:cubicBezTo>
                  <a:lnTo>
                    <a:pt x="2911" y="2264"/>
                  </a:lnTo>
                  <a:lnTo>
                    <a:pt x="3272" y="2264"/>
                  </a:lnTo>
                  <a:cubicBezTo>
                    <a:pt x="3314" y="2264"/>
                    <a:pt x="3348" y="2298"/>
                    <a:pt x="3348" y="2340"/>
                  </a:cubicBezTo>
                  <a:lnTo>
                    <a:pt x="3348" y="2872"/>
                  </a:lnTo>
                  <a:lnTo>
                    <a:pt x="3301" y="2872"/>
                  </a:lnTo>
                  <a:cubicBezTo>
                    <a:pt x="3223" y="2872"/>
                    <a:pt x="3158" y="2936"/>
                    <a:pt x="3158" y="3015"/>
                  </a:cubicBezTo>
                  <a:lnTo>
                    <a:pt x="3158" y="3966"/>
                  </a:lnTo>
                  <a:cubicBezTo>
                    <a:pt x="3158" y="4045"/>
                    <a:pt x="3223" y="4109"/>
                    <a:pt x="3301" y="4109"/>
                  </a:cubicBezTo>
                  <a:lnTo>
                    <a:pt x="3348" y="4109"/>
                  </a:lnTo>
                  <a:lnTo>
                    <a:pt x="3348" y="5561"/>
                  </a:lnTo>
                  <a:cubicBezTo>
                    <a:pt x="3348" y="5635"/>
                    <a:pt x="3400" y="5699"/>
                    <a:pt x="3473" y="5709"/>
                  </a:cubicBezTo>
                  <a:cubicBezTo>
                    <a:pt x="3479" y="5709"/>
                    <a:pt x="3485" y="5710"/>
                    <a:pt x="3491" y="5710"/>
                  </a:cubicBezTo>
                  <a:cubicBezTo>
                    <a:pt x="3570" y="5710"/>
                    <a:pt x="3634" y="5645"/>
                    <a:pt x="3634" y="5567"/>
                  </a:cubicBezTo>
                  <a:lnTo>
                    <a:pt x="3634" y="4109"/>
                  </a:lnTo>
                  <a:lnTo>
                    <a:pt x="3899" y="4109"/>
                  </a:lnTo>
                  <a:lnTo>
                    <a:pt x="3899" y="7646"/>
                  </a:lnTo>
                  <a:cubicBezTo>
                    <a:pt x="3899" y="8140"/>
                    <a:pt x="4300" y="8540"/>
                    <a:pt x="4793" y="8540"/>
                  </a:cubicBezTo>
                  <a:lnTo>
                    <a:pt x="6356" y="8540"/>
                  </a:lnTo>
                  <a:cubicBezTo>
                    <a:pt x="6805" y="8540"/>
                    <a:pt x="7177" y="8209"/>
                    <a:pt x="7242" y="7779"/>
                  </a:cubicBezTo>
                  <a:lnTo>
                    <a:pt x="7503" y="7779"/>
                  </a:lnTo>
                  <a:cubicBezTo>
                    <a:pt x="7436" y="8357"/>
                    <a:pt x="6943" y="8806"/>
                    <a:pt x="6349" y="8806"/>
                  </a:cubicBezTo>
                  <a:lnTo>
                    <a:pt x="3753" y="8806"/>
                  </a:lnTo>
                  <a:cubicBezTo>
                    <a:pt x="3686" y="8806"/>
                    <a:pt x="3633" y="8752"/>
                    <a:pt x="3633" y="8686"/>
                  </a:cubicBezTo>
                  <a:lnTo>
                    <a:pt x="3633" y="6084"/>
                  </a:lnTo>
                  <a:cubicBezTo>
                    <a:pt x="3633" y="6080"/>
                    <a:pt x="3632" y="6076"/>
                    <a:pt x="3629" y="6073"/>
                  </a:cubicBezTo>
                  <a:cubicBezTo>
                    <a:pt x="3584" y="6024"/>
                    <a:pt x="3535" y="6004"/>
                    <a:pt x="3491" y="6004"/>
                  </a:cubicBezTo>
                  <a:cubicBezTo>
                    <a:pt x="3412" y="6004"/>
                    <a:pt x="3348" y="6068"/>
                    <a:pt x="3348" y="6147"/>
                  </a:cubicBezTo>
                  <a:lnTo>
                    <a:pt x="3348" y="8942"/>
                  </a:lnTo>
                  <a:cubicBezTo>
                    <a:pt x="3348" y="9024"/>
                    <a:pt x="3415" y="9091"/>
                    <a:pt x="3497" y="9091"/>
                  </a:cubicBezTo>
                  <a:lnTo>
                    <a:pt x="6366" y="9091"/>
                  </a:lnTo>
                  <a:cubicBezTo>
                    <a:pt x="7116" y="9091"/>
                    <a:pt x="7734" y="8514"/>
                    <a:pt x="7802" y="7779"/>
                  </a:cubicBezTo>
                  <a:lnTo>
                    <a:pt x="9075" y="7779"/>
                  </a:lnTo>
                  <a:cubicBezTo>
                    <a:pt x="9158" y="7779"/>
                    <a:pt x="9224" y="7712"/>
                    <a:pt x="9224" y="7630"/>
                  </a:cubicBezTo>
                  <a:lnTo>
                    <a:pt x="9224" y="6084"/>
                  </a:lnTo>
                  <a:cubicBezTo>
                    <a:pt x="9224" y="6066"/>
                    <a:pt x="9217" y="6047"/>
                    <a:pt x="9203" y="6034"/>
                  </a:cubicBezTo>
                  <a:cubicBezTo>
                    <a:pt x="9163" y="5997"/>
                    <a:pt x="9121" y="5982"/>
                    <a:pt x="9082" y="5982"/>
                  </a:cubicBezTo>
                  <a:cubicBezTo>
                    <a:pt x="9003" y="5982"/>
                    <a:pt x="8939" y="6046"/>
                    <a:pt x="8939" y="6125"/>
                  </a:cubicBezTo>
                  <a:lnTo>
                    <a:pt x="8939" y="7458"/>
                  </a:lnTo>
                  <a:cubicBezTo>
                    <a:pt x="8939" y="7478"/>
                    <a:pt x="8923" y="7494"/>
                    <a:pt x="8903" y="7494"/>
                  </a:cubicBezTo>
                  <a:lnTo>
                    <a:pt x="5875" y="7494"/>
                  </a:lnTo>
                  <a:cubicBezTo>
                    <a:pt x="5855" y="7494"/>
                    <a:pt x="5839" y="7478"/>
                    <a:pt x="5839" y="7458"/>
                  </a:cubicBezTo>
                  <a:lnTo>
                    <a:pt x="5839" y="4223"/>
                  </a:lnTo>
                  <a:lnTo>
                    <a:pt x="8939" y="4223"/>
                  </a:lnTo>
                  <a:lnTo>
                    <a:pt x="8939" y="5554"/>
                  </a:lnTo>
                  <a:cubicBezTo>
                    <a:pt x="8939" y="5628"/>
                    <a:pt x="8992" y="5693"/>
                    <a:pt x="9064" y="5702"/>
                  </a:cubicBezTo>
                  <a:cubicBezTo>
                    <a:pt x="9070" y="5702"/>
                    <a:pt x="9076" y="5703"/>
                    <a:pt x="9082" y="5703"/>
                  </a:cubicBezTo>
                  <a:cubicBezTo>
                    <a:pt x="9161" y="5703"/>
                    <a:pt x="9224" y="5639"/>
                    <a:pt x="9224" y="5560"/>
                  </a:cubicBezTo>
                  <a:lnTo>
                    <a:pt x="9224" y="4223"/>
                  </a:lnTo>
                  <a:lnTo>
                    <a:pt x="9268" y="4223"/>
                  </a:lnTo>
                  <a:cubicBezTo>
                    <a:pt x="9527" y="4223"/>
                    <a:pt x="9739" y="4012"/>
                    <a:pt x="9739" y="3752"/>
                  </a:cubicBezTo>
                  <a:lnTo>
                    <a:pt x="9739" y="1335"/>
                  </a:lnTo>
                  <a:cubicBezTo>
                    <a:pt x="9739" y="715"/>
                    <a:pt x="9240" y="210"/>
                    <a:pt x="8627" y="210"/>
                  </a:cubicBezTo>
                  <a:lnTo>
                    <a:pt x="5554" y="210"/>
                  </a:lnTo>
                  <a:cubicBezTo>
                    <a:pt x="5271" y="210"/>
                    <a:pt x="5041" y="439"/>
                    <a:pt x="5041" y="723"/>
                  </a:cubicBezTo>
                  <a:lnTo>
                    <a:pt x="5041" y="4008"/>
                  </a:lnTo>
                  <a:cubicBezTo>
                    <a:pt x="5041" y="4127"/>
                    <a:pt x="5137" y="4223"/>
                    <a:pt x="5256" y="4223"/>
                  </a:cubicBezTo>
                  <a:lnTo>
                    <a:pt x="5554" y="4223"/>
                  </a:lnTo>
                  <a:lnTo>
                    <a:pt x="5554" y="7457"/>
                  </a:lnTo>
                  <a:cubicBezTo>
                    <a:pt x="5554" y="7635"/>
                    <a:pt x="5699" y="7779"/>
                    <a:pt x="5876" y="7779"/>
                  </a:cubicBezTo>
                  <a:lnTo>
                    <a:pt x="6941" y="7779"/>
                  </a:lnTo>
                  <a:cubicBezTo>
                    <a:pt x="6880" y="8051"/>
                    <a:pt x="6638" y="8255"/>
                    <a:pt x="6350" y="8255"/>
                  </a:cubicBezTo>
                  <a:lnTo>
                    <a:pt x="4793" y="8255"/>
                  </a:lnTo>
                  <a:cubicBezTo>
                    <a:pt x="4457" y="8255"/>
                    <a:pt x="4185" y="7983"/>
                    <a:pt x="4185" y="7647"/>
                  </a:cubicBezTo>
                  <a:lnTo>
                    <a:pt x="4185" y="4109"/>
                  </a:lnTo>
                  <a:lnTo>
                    <a:pt x="4232" y="4109"/>
                  </a:lnTo>
                  <a:cubicBezTo>
                    <a:pt x="4311" y="4109"/>
                    <a:pt x="4375" y="4045"/>
                    <a:pt x="4375" y="3966"/>
                  </a:cubicBezTo>
                  <a:lnTo>
                    <a:pt x="4375" y="3015"/>
                  </a:lnTo>
                  <a:cubicBezTo>
                    <a:pt x="4375" y="2936"/>
                    <a:pt x="4312" y="2872"/>
                    <a:pt x="4232" y="2872"/>
                  </a:cubicBezTo>
                  <a:lnTo>
                    <a:pt x="4185" y="2872"/>
                  </a:lnTo>
                  <a:lnTo>
                    <a:pt x="4185" y="1771"/>
                  </a:lnTo>
                  <a:cubicBezTo>
                    <a:pt x="4185" y="1570"/>
                    <a:pt x="4023" y="1408"/>
                    <a:pt x="3822" y="1408"/>
                  </a:cubicBezTo>
                  <a:lnTo>
                    <a:pt x="2891" y="1408"/>
                  </a:lnTo>
                  <a:lnTo>
                    <a:pt x="2891" y="1295"/>
                  </a:lnTo>
                  <a:cubicBezTo>
                    <a:pt x="2891" y="1116"/>
                    <a:pt x="2746" y="971"/>
                    <a:pt x="2567" y="971"/>
                  </a:cubicBezTo>
                  <a:lnTo>
                    <a:pt x="2298" y="971"/>
                  </a:lnTo>
                  <a:cubicBezTo>
                    <a:pt x="2210" y="971"/>
                    <a:pt x="2128" y="1007"/>
                    <a:pt x="2070" y="1065"/>
                  </a:cubicBezTo>
                  <a:cubicBezTo>
                    <a:pt x="1826" y="624"/>
                    <a:pt x="1372" y="316"/>
                    <a:pt x="844" y="273"/>
                  </a:cubicBezTo>
                  <a:cubicBezTo>
                    <a:pt x="799" y="115"/>
                    <a:pt x="654" y="0"/>
                    <a:pt x="4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63"/>
            <p:cNvSpPr/>
            <p:nvPr/>
          </p:nvSpPr>
          <p:spPr>
            <a:xfrm>
              <a:off x="2711575" y="3438650"/>
              <a:ext cx="43300" cy="23350"/>
            </a:xfrm>
            <a:custGeom>
              <a:avLst/>
              <a:gdLst/>
              <a:ahLst/>
              <a:cxnLst/>
              <a:rect l="l" t="t" r="r" b="b"/>
              <a:pathLst>
                <a:path w="1732" h="934" extrusionOk="0">
                  <a:moveTo>
                    <a:pt x="1427" y="287"/>
                  </a:moveTo>
                  <a:lnTo>
                    <a:pt x="1427" y="648"/>
                  </a:lnTo>
                  <a:lnTo>
                    <a:pt x="286" y="648"/>
                  </a:lnTo>
                  <a:lnTo>
                    <a:pt x="286" y="287"/>
                  </a:lnTo>
                  <a:close/>
                  <a:moveTo>
                    <a:pt x="240" y="1"/>
                  </a:moveTo>
                  <a:cubicBezTo>
                    <a:pt x="108" y="1"/>
                    <a:pt x="1" y="109"/>
                    <a:pt x="1" y="241"/>
                  </a:cubicBezTo>
                  <a:lnTo>
                    <a:pt x="1" y="693"/>
                  </a:lnTo>
                  <a:cubicBezTo>
                    <a:pt x="1" y="826"/>
                    <a:pt x="108" y="933"/>
                    <a:pt x="240" y="933"/>
                  </a:cubicBezTo>
                  <a:lnTo>
                    <a:pt x="1490" y="933"/>
                  </a:lnTo>
                  <a:cubicBezTo>
                    <a:pt x="1623" y="933"/>
                    <a:pt x="1732" y="824"/>
                    <a:pt x="1732" y="691"/>
                  </a:cubicBezTo>
                  <a:lnTo>
                    <a:pt x="1732" y="241"/>
                  </a:lnTo>
                  <a:cubicBezTo>
                    <a:pt x="1732" y="109"/>
                    <a:pt x="1624" y="1"/>
                    <a:pt x="1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" name="Google Shape;1409;p63"/>
            <p:cNvSpPr/>
            <p:nvPr/>
          </p:nvSpPr>
          <p:spPr>
            <a:xfrm>
              <a:off x="2716900" y="3470800"/>
              <a:ext cx="32450" cy="32450"/>
            </a:xfrm>
            <a:custGeom>
              <a:avLst/>
              <a:gdLst/>
              <a:ahLst/>
              <a:cxnLst/>
              <a:rect l="l" t="t" r="r" b="b"/>
              <a:pathLst>
                <a:path w="1298" h="1298" extrusionOk="0">
                  <a:moveTo>
                    <a:pt x="649" y="287"/>
                  </a:moveTo>
                  <a:cubicBezTo>
                    <a:pt x="848" y="287"/>
                    <a:pt x="1012" y="449"/>
                    <a:pt x="1012" y="649"/>
                  </a:cubicBezTo>
                  <a:cubicBezTo>
                    <a:pt x="1012" y="849"/>
                    <a:pt x="848" y="1011"/>
                    <a:pt x="649" y="1011"/>
                  </a:cubicBezTo>
                  <a:cubicBezTo>
                    <a:pt x="449" y="1011"/>
                    <a:pt x="287" y="849"/>
                    <a:pt x="287" y="649"/>
                  </a:cubicBezTo>
                  <a:cubicBezTo>
                    <a:pt x="287" y="450"/>
                    <a:pt x="449" y="287"/>
                    <a:pt x="649" y="287"/>
                  </a:cubicBezTo>
                  <a:close/>
                  <a:moveTo>
                    <a:pt x="649" y="0"/>
                  </a:moveTo>
                  <a:cubicBezTo>
                    <a:pt x="292" y="0"/>
                    <a:pt x="1" y="291"/>
                    <a:pt x="1" y="649"/>
                  </a:cubicBezTo>
                  <a:cubicBezTo>
                    <a:pt x="1" y="1006"/>
                    <a:pt x="292" y="1297"/>
                    <a:pt x="649" y="1297"/>
                  </a:cubicBezTo>
                  <a:cubicBezTo>
                    <a:pt x="1006" y="1297"/>
                    <a:pt x="1297" y="1006"/>
                    <a:pt x="1297" y="649"/>
                  </a:cubicBezTo>
                  <a:cubicBezTo>
                    <a:pt x="1297" y="291"/>
                    <a:pt x="1006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" name="Google Shape;1410;p63"/>
            <p:cNvSpPr/>
            <p:nvPr/>
          </p:nvSpPr>
          <p:spPr>
            <a:xfrm>
              <a:off x="2697325" y="3344050"/>
              <a:ext cx="72275" cy="46600"/>
            </a:xfrm>
            <a:custGeom>
              <a:avLst/>
              <a:gdLst/>
              <a:ahLst/>
              <a:cxnLst/>
              <a:rect l="l" t="t" r="r" b="b"/>
              <a:pathLst>
                <a:path w="2891" h="1864" extrusionOk="0">
                  <a:moveTo>
                    <a:pt x="2605" y="305"/>
                  </a:moveTo>
                  <a:lnTo>
                    <a:pt x="2605" y="1579"/>
                  </a:lnTo>
                  <a:lnTo>
                    <a:pt x="285" y="1579"/>
                  </a:lnTo>
                  <a:lnTo>
                    <a:pt x="285" y="305"/>
                  </a:lnTo>
                  <a:close/>
                  <a:moveTo>
                    <a:pt x="284" y="0"/>
                  </a:moveTo>
                  <a:cubicBezTo>
                    <a:pt x="127" y="0"/>
                    <a:pt x="0" y="128"/>
                    <a:pt x="0" y="284"/>
                  </a:cubicBezTo>
                  <a:lnTo>
                    <a:pt x="0" y="1581"/>
                  </a:lnTo>
                  <a:cubicBezTo>
                    <a:pt x="0" y="1737"/>
                    <a:pt x="127" y="1864"/>
                    <a:pt x="284" y="1864"/>
                  </a:cubicBezTo>
                  <a:lnTo>
                    <a:pt x="2607" y="1864"/>
                  </a:lnTo>
                  <a:cubicBezTo>
                    <a:pt x="2763" y="1864"/>
                    <a:pt x="2891" y="1737"/>
                    <a:pt x="2891" y="1581"/>
                  </a:cubicBezTo>
                  <a:lnTo>
                    <a:pt x="2891" y="284"/>
                  </a:lnTo>
                  <a:cubicBezTo>
                    <a:pt x="2891" y="128"/>
                    <a:pt x="2763" y="0"/>
                    <a:pt x="26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" name="Google Shape;1411;p63"/>
            <p:cNvSpPr/>
            <p:nvPr/>
          </p:nvSpPr>
          <p:spPr>
            <a:xfrm>
              <a:off x="2707500" y="3396325"/>
              <a:ext cx="12850" cy="7175"/>
            </a:xfrm>
            <a:custGeom>
              <a:avLst/>
              <a:gdLst/>
              <a:ahLst/>
              <a:cxnLst/>
              <a:rect l="l" t="t" r="r" b="b"/>
              <a:pathLst>
                <a:path w="514" h="287" extrusionOk="0">
                  <a:moveTo>
                    <a:pt x="158" y="1"/>
                  </a:moveTo>
                  <a:cubicBezTo>
                    <a:pt x="85" y="1"/>
                    <a:pt x="19" y="54"/>
                    <a:pt x="11" y="126"/>
                  </a:cubicBezTo>
                  <a:cubicBezTo>
                    <a:pt x="0" y="213"/>
                    <a:pt x="68" y="287"/>
                    <a:pt x="152" y="287"/>
                  </a:cubicBezTo>
                  <a:lnTo>
                    <a:pt x="356" y="287"/>
                  </a:lnTo>
                  <a:cubicBezTo>
                    <a:pt x="429" y="287"/>
                    <a:pt x="495" y="234"/>
                    <a:pt x="503" y="161"/>
                  </a:cubicBezTo>
                  <a:cubicBezTo>
                    <a:pt x="513" y="75"/>
                    <a:pt x="44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" name="Google Shape;1412;p63"/>
            <p:cNvSpPr/>
            <p:nvPr/>
          </p:nvSpPr>
          <p:spPr>
            <a:xfrm>
              <a:off x="2726575" y="3396325"/>
              <a:ext cx="12850" cy="7175"/>
            </a:xfrm>
            <a:custGeom>
              <a:avLst/>
              <a:gdLst/>
              <a:ahLst/>
              <a:cxnLst/>
              <a:rect l="l" t="t" r="r" b="b"/>
              <a:pathLst>
                <a:path w="514" h="287" extrusionOk="0">
                  <a:moveTo>
                    <a:pt x="158" y="1"/>
                  </a:moveTo>
                  <a:cubicBezTo>
                    <a:pt x="85" y="1"/>
                    <a:pt x="19" y="54"/>
                    <a:pt x="11" y="126"/>
                  </a:cubicBezTo>
                  <a:cubicBezTo>
                    <a:pt x="0" y="213"/>
                    <a:pt x="68" y="287"/>
                    <a:pt x="153" y="287"/>
                  </a:cubicBezTo>
                  <a:lnTo>
                    <a:pt x="356" y="287"/>
                  </a:lnTo>
                  <a:cubicBezTo>
                    <a:pt x="429" y="287"/>
                    <a:pt x="495" y="234"/>
                    <a:pt x="503" y="161"/>
                  </a:cubicBezTo>
                  <a:cubicBezTo>
                    <a:pt x="514" y="75"/>
                    <a:pt x="447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" name="Google Shape;1413;p63"/>
            <p:cNvSpPr/>
            <p:nvPr/>
          </p:nvSpPr>
          <p:spPr>
            <a:xfrm>
              <a:off x="2745875" y="3396325"/>
              <a:ext cx="12875" cy="7175"/>
            </a:xfrm>
            <a:custGeom>
              <a:avLst/>
              <a:gdLst/>
              <a:ahLst/>
              <a:cxnLst/>
              <a:rect l="l" t="t" r="r" b="b"/>
              <a:pathLst>
                <a:path w="515" h="287" extrusionOk="0">
                  <a:moveTo>
                    <a:pt x="159" y="1"/>
                  </a:moveTo>
                  <a:cubicBezTo>
                    <a:pt x="86" y="1"/>
                    <a:pt x="20" y="54"/>
                    <a:pt x="11" y="126"/>
                  </a:cubicBezTo>
                  <a:cubicBezTo>
                    <a:pt x="1" y="213"/>
                    <a:pt x="69" y="287"/>
                    <a:pt x="153" y="287"/>
                  </a:cubicBezTo>
                  <a:lnTo>
                    <a:pt x="357" y="287"/>
                  </a:lnTo>
                  <a:cubicBezTo>
                    <a:pt x="431" y="287"/>
                    <a:pt x="495" y="234"/>
                    <a:pt x="505" y="161"/>
                  </a:cubicBezTo>
                  <a:cubicBezTo>
                    <a:pt x="515" y="75"/>
                    <a:pt x="447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63"/>
            <p:cNvSpPr/>
            <p:nvPr/>
          </p:nvSpPr>
          <p:spPr>
            <a:xfrm>
              <a:off x="2707500" y="3409200"/>
              <a:ext cx="12850" cy="7150"/>
            </a:xfrm>
            <a:custGeom>
              <a:avLst/>
              <a:gdLst/>
              <a:ahLst/>
              <a:cxnLst/>
              <a:rect l="l" t="t" r="r" b="b"/>
              <a:pathLst>
                <a:path w="514" h="286" extrusionOk="0">
                  <a:moveTo>
                    <a:pt x="158" y="0"/>
                  </a:moveTo>
                  <a:cubicBezTo>
                    <a:pt x="85" y="0"/>
                    <a:pt x="19" y="53"/>
                    <a:pt x="11" y="126"/>
                  </a:cubicBezTo>
                  <a:cubicBezTo>
                    <a:pt x="0" y="212"/>
                    <a:pt x="68" y="285"/>
                    <a:pt x="152" y="285"/>
                  </a:cubicBezTo>
                  <a:lnTo>
                    <a:pt x="356" y="285"/>
                  </a:lnTo>
                  <a:cubicBezTo>
                    <a:pt x="429" y="285"/>
                    <a:pt x="495" y="233"/>
                    <a:pt x="503" y="160"/>
                  </a:cubicBezTo>
                  <a:cubicBezTo>
                    <a:pt x="513" y="73"/>
                    <a:pt x="447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63"/>
            <p:cNvSpPr/>
            <p:nvPr/>
          </p:nvSpPr>
          <p:spPr>
            <a:xfrm>
              <a:off x="2726575" y="3409200"/>
              <a:ext cx="12850" cy="7150"/>
            </a:xfrm>
            <a:custGeom>
              <a:avLst/>
              <a:gdLst/>
              <a:ahLst/>
              <a:cxnLst/>
              <a:rect l="l" t="t" r="r" b="b"/>
              <a:pathLst>
                <a:path w="514" h="286" extrusionOk="0">
                  <a:moveTo>
                    <a:pt x="158" y="0"/>
                  </a:moveTo>
                  <a:cubicBezTo>
                    <a:pt x="85" y="0"/>
                    <a:pt x="19" y="53"/>
                    <a:pt x="11" y="126"/>
                  </a:cubicBezTo>
                  <a:cubicBezTo>
                    <a:pt x="0" y="212"/>
                    <a:pt x="68" y="285"/>
                    <a:pt x="153" y="285"/>
                  </a:cubicBezTo>
                  <a:lnTo>
                    <a:pt x="356" y="285"/>
                  </a:lnTo>
                  <a:cubicBezTo>
                    <a:pt x="429" y="285"/>
                    <a:pt x="495" y="233"/>
                    <a:pt x="503" y="160"/>
                  </a:cubicBezTo>
                  <a:cubicBezTo>
                    <a:pt x="514" y="73"/>
                    <a:pt x="447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63"/>
            <p:cNvSpPr/>
            <p:nvPr/>
          </p:nvSpPr>
          <p:spPr>
            <a:xfrm>
              <a:off x="2745875" y="3409200"/>
              <a:ext cx="12875" cy="7150"/>
            </a:xfrm>
            <a:custGeom>
              <a:avLst/>
              <a:gdLst/>
              <a:ahLst/>
              <a:cxnLst/>
              <a:rect l="l" t="t" r="r" b="b"/>
              <a:pathLst>
                <a:path w="515" h="286" extrusionOk="0">
                  <a:moveTo>
                    <a:pt x="159" y="0"/>
                  </a:moveTo>
                  <a:cubicBezTo>
                    <a:pt x="86" y="0"/>
                    <a:pt x="20" y="53"/>
                    <a:pt x="11" y="126"/>
                  </a:cubicBezTo>
                  <a:cubicBezTo>
                    <a:pt x="1" y="212"/>
                    <a:pt x="69" y="285"/>
                    <a:pt x="153" y="285"/>
                  </a:cubicBezTo>
                  <a:lnTo>
                    <a:pt x="357" y="285"/>
                  </a:lnTo>
                  <a:cubicBezTo>
                    <a:pt x="431" y="285"/>
                    <a:pt x="495" y="233"/>
                    <a:pt x="505" y="160"/>
                  </a:cubicBezTo>
                  <a:cubicBezTo>
                    <a:pt x="515" y="73"/>
                    <a:pt x="447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63"/>
            <p:cNvSpPr/>
            <p:nvPr/>
          </p:nvSpPr>
          <p:spPr>
            <a:xfrm>
              <a:off x="2712825" y="3363525"/>
              <a:ext cx="40600" cy="7175"/>
            </a:xfrm>
            <a:custGeom>
              <a:avLst/>
              <a:gdLst/>
              <a:ahLst/>
              <a:cxnLst/>
              <a:rect l="l" t="t" r="r" b="b"/>
              <a:pathLst>
                <a:path w="1624" h="287" extrusionOk="0">
                  <a:moveTo>
                    <a:pt x="157" y="1"/>
                  </a:moveTo>
                  <a:cubicBezTo>
                    <a:pt x="84" y="1"/>
                    <a:pt x="19" y="54"/>
                    <a:pt x="10" y="126"/>
                  </a:cubicBezTo>
                  <a:cubicBezTo>
                    <a:pt x="0" y="213"/>
                    <a:pt x="67" y="287"/>
                    <a:pt x="151" y="287"/>
                  </a:cubicBezTo>
                  <a:lnTo>
                    <a:pt x="1467" y="287"/>
                  </a:lnTo>
                  <a:cubicBezTo>
                    <a:pt x="1540" y="287"/>
                    <a:pt x="1605" y="234"/>
                    <a:pt x="1614" y="161"/>
                  </a:cubicBezTo>
                  <a:cubicBezTo>
                    <a:pt x="1624" y="75"/>
                    <a:pt x="1557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18" name="Google Shape;1418;p63"/>
          <p:cNvSpPr/>
          <p:nvPr/>
        </p:nvSpPr>
        <p:spPr>
          <a:xfrm>
            <a:off x="7883950" y="2782360"/>
            <a:ext cx="152381" cy="257377"/>
          </a:xfrm>
          <a:custGeom>
            <a:avLst/>
            <a:gdLst/>
            <a:ahLst/>
            <a:cxnLst/>
            <a:rect l="l" t="t" r="r" b="b"/>
            <a:pathLst>
              <a:path w="5766" h="9739" extrusionOk="0">
                <a:moveTo>
                  <a:pt x="2701" y="1314"/>
                </a:moveTo>
                <a:cubicBezTo>
                  <a:pt x="2722" y="1314"/>
                  <a:pt x="2739" y="1331"/>
                  <a:pt x="2739" y="1351"/>
                </a:cubicBezTo>
                <a:lnTo>
                  <a:pt x="2739" y="1644"/>
                </a:lnTo>
                <a:lnTo>
                  <a:pt x="2739" y="2254"/>
                </a:lnTo>
                <a:lnTo>
                  <a:pt x="2739" y="2474"/>
                </a:lnTo>
                <a:cubicBezTo>
                  <a:pt x="2739" y="2495"/>
                  <a:pt x="2722" y="2512"/>
                  <a:pt x="2701" y="2512"/>
                </a:cubicBezTo>
                <a:lnTo>
                  <a:pt x="2396" y="2512"/>
                </a:lnTo>
                <a:cubicBezTo>
                  <a:pt x="2376" y="2512"/>
                  <a:pt x="2358" y="2495"/>
                  <a:pt x="2358" y="2474"/>
                </a:cubicBezTo>
                <a:lnTo>
                  <a:pt x="2358" y="2099"/>
                </a:lnTo>
                <a:lnTo>
                  <a:pt x="2358" y="1823"/>
                </a:lnTo>
                <a:lnTo>
                  <a:pt x="2358" y="1351"/>
                </a:lnTo>
                <a:cubicBezTo>
                  <a:pt x="2358" y="1331"/>
                  <a:pt x="2376" y="1314"/>
                  <a:pt x="2396" y="1314"/>
                </a:cubicBezTo>
                <a:close/>
                <a:moveTo>
                  <a:pt x="4018" y="1789"/>
                </a:moveTo>
                <a:cubicBezTo>
                  <a:pt x="4068" y="1789"/>
                  <a:pt x="4109" y="1830"/>
                  <a:pt x="4109" y="1880"/>
                </a:cubicBezTo>
                <a:lnTo>
                  <a:pt x="4109" y="3063"/>
                </a:lnTo>
                <a:lnTo>
                  <a:pt x="3804" y="3063"/>
                </a:lnTo>
                <a:lnTo>
                  <a:pt x="3804" y="2489"/>
                </a:lnTo>
                <a:cubicBezTo>
                  <a:pt x="3804" y="2281"/>
                  <a:pt x="3633" y="2112"/>
                  <a:pt x="3422" y="2112"/>
                </a:cubicBezTo>
                <a:lnTo>
                  <a:pt x="3024" y="2112"/>
                </a:lnTo>
                <a:lnTo>
                  <a:pt x="3024" y="1789"/>
                </a:lnTo>
                <a:close/>
                <a:moveTo>
                  <a:pt x="894" y="566"/>
                </a:moveTo>
                <a:cubicBezTo>
                  <a:pt x="1422" y="594"/>
                  <a:pt x="1888" y="956"/>
                  <a:pt x="2040" y="1467"/>
                </a:cubicBezTo>
                <a:cubicBezTo>
                  <a:pt x="2074" y="1584"/>
                  <a:pt x="2092" y="1705"/>
                  <a:pt x="2092" y="1827"/>
                </a:cubicBezTo>
                <a:lnTo>
                  <a:pt x="2092" y="2103"/>
                </a:lnTo>
                <a:cubicBezTo>
                  <a:pt x="2092" y="2778"/>
                  <a:pt x="1560" y="3331"/>
                  <a:pt x="894" y="3365"/>
                </a:cubicBezTo>
                <a:lnTo>
                  <a:pt x="894" y="566"/>
                </a:lnTo>
                <a:close/>
                <a:moveTo>
                  <a:pt x="4371" y="3348"/>
                </a:moveTo>
                <a:cubicBezTo>
                  <a:pt x="4413" y="3348"/>
                  <a:pt x="4449" y="3379"/>
                  <a:pt x="4457" y="3420"/>
                </a:cubicBezTo>
                <a:lnTo>
                  <a:pt x="4558" y="3939"/>
                </a:lnTo>
                <a:lnTo>
                  <a:pt x="3361" y="3939"/>
                </a:lnTo>
                <a:lnTo>
                  <a:pt x="3462" y="3420"/>
                </a:lnTo>
                <a:cubicBezTo>
                  <a:pt x="3470" y="3378"/>
                  <a:pt x="3506" y="3348"/>
                  <a:pt x="3548" y="3348"/>
                </a:cubicBezTo>
                <a:close/>
                <a:moveTo>
                  <a:pt x="2550" y="6545"/>
                </a:moveTo>
                <a:cubicBezTo>
                  <a:pt x="3012" y="6648"/>
                  <a:pt x="3485" y="6701"/>
                  <a:pt x="3960" y="6701"/>
                </a:cubicBezTo>
                <a:cubicBezTo>
                  <a:pt x="4434" y="6701"/>
                  <a:pt x="4907" y="6648"/>
                  <a:pt x="5371" y="6545"/>
                </a:cubicBezTo>
                <a:lnTo>
                  <a:pt x="5371" y="6545"/>
                </a:lnTo>
                <a:cubicBezTo>
                  <a:pt x="5344" y="7029"/>
                  <a:pt x="5209" y="7506"/>
                  <a:pt x="4971" y="7940"/>
                </a:cubicBezTo>
                <a:lnTo>
                  <a:pt x="4748" y="8347"/>
                </a:lnTo>
                <a:cubicBezTo>
                  <a:pt x="4689" y="8455"/>
                  <a:pt x="4577" y="8522"/>
                  <a:pt x="4454" y="8522"/>
                </a:cubicBezTo>
                <a:lnTo>
                  <a:pt x="3266" y="8522"/>
                </a:lnTo>
                <a:lnTo>
                  <a:pt x="2948" y="7940"/>
                </a:lnTo>
                <a:cubicBezTo>
                  <a:pt x="2712" y="7510"/>
                  <a:pt x="2576" y="7032"/>
                  <a:pt x="2550" y="6545"/>
                </a:cubicBezTo>
                <a:close/>
                <a:moveTo>
                  <a:pt x="3728" y="8807"/>
                </a:moveTo>
                <a:lnTo>
                  <a:pt x="3728" y="9282"/>
                </a:lnTo>
                <a:cubicBezTo>
                  <a:pt x="3728" y="9377"/>
                  <a:pt x="3651" y="9454"/>
                  <a:pt x="3556" y="9454"/>
                </a:cubicBezTo>
                <a:lnTo>
                  <a:pt x="3494" y="9454"/>
                </a:lnTo>
                <a:cubicBezTo>
                  <a:pt x="3402" y="9454"/>
                  <a:pt x="3328" y="9380"/>
                  <a:pt x="3328" y="9289"/>
                </a:cubicBezTo>
                <a:lnTo>
                  <a:pt x="3328" y="8807"/>
                </a:lnTo>
                <a:close/>
                <a:moveTo>
                  <a:pt x="150" y="1"/>
                </a:moveTo>
                <a:cubicBezTo>
                  <a:pt x="67" y="1"/>
                  <a:pt x="0" y="69"/>
                  <a:pt x="0" y="151"/>
                </a:cubicBezTo>
                <a:lnTo>
                  <a:pt x="0" y="1932"/>
                </a:lnTo>
                <a:cubicBezTo>
                  <a:pt x="0" y="1949"/>
                  <a:pt x="7" y="1964"/>
                  <a:pt x="19" y="1975"/>
                </a:cubicBezTo>
                <a:cubicBezTo>
                  <a:pt x="60" y="2014"/>
                  <a:pt x="103" y="2030"/>
                  <a:pt x="143" y="2030"/>
                </a:cubicBezTo>
                <a:cubicBezTo>
                  <a:pt x="222" y="2030"/>
                  <a:pt x="286" y="1967"/>
                  <a:pt x="286" y="1888"/>
                </a:cubicBezTo>
                <a:lnTo>
                  <a:pt x="286" y="378"/>
                </a:lnTo>
                <a:cubicBezTo>
                  <a:pt x="286" y="328"/>
                  <a:pt x="327" y="287"/>
                  <a:pt x="378" y="287"/>
                </a:cubicBezTo>
                <a:lnTo>
                  <a:pt x="517" y="287"/>
                </a:lnTo>
                <a:cubicBezTo>
                  <a:pt x="568" y="287"/>
                  <a:pt x="609" y="328"/>
                  <a:pt x="609" y="378"/>
                </a:cubicBezTo>
                <a:lnTo>
                  <a:pt x="609" y="429"/>
                </a:lnTo>
                <a:lnTo>
                  <a:pt x="609" y="3511"/>
                </a:lnTo>
                <a:lnTo>
                  <a:pt x="609" y="3561"/>
                </a:lnTo>
                <a:cubicBezTo>
                  <a:pt x="609" y="3612"/>
                  <a:pt x="568" y="3653"/>
                  <a:pt x="517" y="3653"/>
                </a:cubicBezTo>
                <a:lnTo>
                  <a:pt x="378" y="3653"/>
                </a:lnTo>
                <a:cubicBezTo>
                  <a:pt x="327" y="3653"/>
                  <a:pt x="286" y="3612"/>
                  <a:pt x="286" y="3561"/>
                </a:cubicBezTo>
                <a:lnTo>
                  <a:pt x="286" y="2482"/>
                </a:lnTo>
                <a:cubicBezTo>
                  <a:pt x="286" y="2409"/>
                  <a:pt x="234" y="2344"/>
                  <a:pt x="161" y="2335"/>
                </a:cubicBezTo>
                <a:cubicBezTo>
                  <a:pt x="155" y="2335"/>
                  <a:pt x="149" y="2334"/>
                  <a:pt x="143" y="2334"/>
                </a:cubicBezTo>
                <a:cubicBezTo>
                  <a:pt x="64" y="2334"/>
                  <a:pt x="0" y="2398"/>
                  <a:pt x="0" y="2476"/>
                </a:cubicBezTo>
                <a:lnTo>
                  <a:pt x="0" y="3543"/>
                </a:lnTo>
                <a:cubicBezTo>
                  <a:pt x="0" y="3750"/>
                  <a:pt x="170" y="3919"/>
                  <a:pt x="378" y="3919"/>
                </a:cubicBezTo>
                <a:lnTo>
                  <a:pt x="512" y="3919"/>
                </a:lnTo>
                <a:cubicBezTo>
                  <a:pt x="688" y="3919"/>
                  <a:pt x="836" y="3799"/>
                  <a:pt x="877" y="3636"/>
                </a:cubicBezTo>
                <a:cubicBezTo>
                  <a:pt x="1477" y="3616"/>
                  <a:pt x="1990" y="3256"/>
                  <a:pt x="2227" y="2744"/>
                </a:cubicBezTo>
                <a:cubicBezTo>
                  <a:pt x="2278" y="2778"/>
                  <a:pt x="2340" y="2797"/>
                  <a:pt x="2406" y="2797"/>
                </a:cubicBezTo>
                <a:lnTo>
                  <a:pt x="2702" y="2797"/>
                </a:lnTo>
                <a:cubicBezTo>
                  <a:pt x="2880" y="2797"/>
                  <a:pt x="3025" y="2653"/>
                  <a:pt x="3025" y="2474"/>
                </a:cubicBezTo>
                <a:lnTo>
                  <a:pt x="3025" y="2398"/>
                </a:lnTo>
                <a:lnTo>
                  <a:pt x="3431" y="2398"/>
                </a:lnTo>
                <a:cubicBezTo>
                  <a:pt x="3479" y="2398"/>
                  <a:pt x="3519" y="2438"/>
                  <a:pt x="3519" y="2489"/>
                </a:cubicBezTo>
                <a:lnTo>
                  <a:pt x="3519" y="3063"/>
                </a:lnTo>
                <a:cubicBezTo>
                  <a:pt x="3353" y="3076"/>
                  <a:pt x="3213" y="3198"/>
                  <a:pt x="3181" y="3365"/>
                </a:cubicBezTo>
                <a:lnTo>
                  <a:pt x="3050" y="4035"/>
                </a:lnTo>
                <a:lnTo>
                  <a:pt x="2720" y="4624"/>
                </a:lnTo>
                <a:cubicBezTo>
                  <a:pt x="2426" y="5150"/>
                  <a:pt x="2268" y="5748"/>
                  <a:pt x="2265" y="6350"/>
                </a:cubicBezTo>
                <a:cubicBezTo>
                  <a:pt x="2262" y="6954"/>
                  <a:pt x="2413" y="7553"/>
                  <a:pt x="2702" y="8082"/>
                </a:cubicBezTo>
                <a:lnTo>
                  <a:pt x="3043" y="8706"/>
                </a:lnTo>
                <a:lnTo>
                  <a:pt x="3043" y="9289"/>
                </a:lnTo>
                <a:cubicBezTo>
                  <a:pt x="3043" y="9537"/>
                  <a:pt x="3245" y="9739"/>
                  <a:pt x="3494" y="9739"/>
                </a:cubicBezTo>
                <a:lnTo>
                  <a:pt x="3564" y="9739"/>
                </a:lnTo>
                <a:cubicBezTo>
                  <a:pt x="3811" y="9739"/>
                  <a:pt x="4013" y="9537"/>
                  <a:pt x="4013" y="9289"/>
                </a:cubicBezTo>
                <a:lnTo>
                  <a:pt x="4013" y="8807"/>
                </a:lnTo>
                <a:lnTo>
                  <a:pt x="4454" y="8807"/>
                </a:lnTo>
                <a:cubicBezTo>
                  <a:pt x="4680" y="8807"/>
                  <a:pt x="4889" y="8684"/>
                  <a:pt x="4998" y="8485"/>
                </a:cubicBezTo>
                <a:lnTo>
                  <a:pt x="5221" y="8077"/>
                </a:lnTo>
                <a:cubicBezTo>
                  <a:pt x="5642" y="7309"/>
                  <a:pt x="5765" y="6415"/>
                  <a:pt x="5568" y="5561"/>
                </a:cubicBezTo>
                <a:cubicBezTo>
                  <a:pt x="5568" y="5522"/>
                  <a:pt x="5545" y="5486"/>
                  <a:pt x="5508" y="5469"/>
                </a:cubicBezTo>
                <a:cubicBezTo>
                  <a:pt x="5481" y="5457"/>
                  <a:pt x="5455" y="5451"/>
                  <a:pt x="5431" y="5451"/>
                </a:cubicBezTo>
                <a:cubicBezTo>
                  <a:pt x="5335" y="5451"/>
                  <a:pt x="5270" y="5538"/>
                  <a:pt x="5290" y="5626"/>
                </a:cubicBezTo>
                <a:cubicBezTo>
                  <a:pt x="5338" y="5833"/>
                  <a:pt x="5365" y="6043"/>
                  <a:pt x="5373" y="6252"/>
                </a:cubicBezTo>
                <a:cubicBezTo>
                  <a:pt x="4909" y="6362"/>
                  <a:pt x="4434" y="6417"/>
                  <a:pt x="3960" y="6417"/>
                </a:cubicBezTo>
                <a:cubicBezTo>
                  <a:pt x="3485" y="6417"/>
                  <a:pt x="3010" y="6362"/>
                  <a:pt x="2547" y="6252"/>
                </a:cubicBezTo>
                <a:cubicBezTo>
                  <a:pt x="2565" y="5729"/>
                  <a:pt x="2709" y="5215"/>
                  <a:pt x="2965" y="4759"/>
                </a:cubicBezTo>
                <a:lnTo>
                  <a:pt x="3266" y="4223"/>
                </a:lnTo>
                <a:lnTo>
                  <a:pt x="4643" y="4223"/>
                </a:lnTo>
                <a:lnTo>
                  <a:pt x="4943" y="4757"/>
                </a:lnTo>
                <a:cubicBezTo>
                  <a:pt x="5003" y="4864"/>
                  <a:pt x="5058" y="4976"/>
                  <a:pt x="5106" y="5090"/>
                </a:cubicBezTo>
                <a:cubicBezTo>
                  <a:pt x="5129" y="5145"/>
                  <a:pt x="5183" y="5182"/>
                  <a:pt x="5241" y="5182"/>
                </a:cubicBezTo>
                <a:cubicBezTo>
                  <a:pt x="5253" y="5182"/>
                  <a:pt x="5265" y="5180"/>
                  <a:pt x="5277" y="5177"/>
                </a:cubicBezTo>
                <a:cubicBezTo>
                  <a:pt x="5361" y="5152"/>
                  <a:pt x="5402" y="5063"/>
                  <a:pt x="5369" y="4985"/>
                </a:cubicBezTo>
                <a:cubicBezTo>
                  <a:pt x="5317" y="4860"/>
                  <a:pt x="5257" y="4737"/>
                  <a:pt x="5191" y="4618"/>
                </a:cubicBezTo>
                <a:lnTo>
                  <a:pt x="4861" y="4032"/>
                </a:lnTo>
                <a:lnTo>
                  <a:pt x="4732" y="3364"/>
                </a:lnTo>
                <a:cubicBezTo>
                  <a:pt x="4698" y="3192"/>
                  <a:pt x="4549" y="3068"/>
                  <a:pt x="4375" y="3063"/>
                </a:cubicBezTo>
                <a:lnTo>
                  <a:pt x="4375" y="2340"/>
                </a:lnTo>
                <a:lnTo>
                  <a:pt x="4945" y="2340"/>
                </a:lnTo>
                <a:lnTo>
                  <a:pt x="4945" y="2471"/>
                </a:lnTo>
                <a:cubicBezTo>
                  <a:pt x="4945" y="2544"/>
                  <a:pt x="4997" y="2609"/>
                  <a:pt x="5070" y="2618"/>
                </a:cubicBezTo>
                <a:cubicBezTo>
                  <a:pt x="5076" y="2619"/>
                  <a:pt x="5082" y="2619"/>
                  <a:pt x="5088" y="2619"/>
                </a:cubicBezTo>
                <a:cubicBezTo>
                  <a:pt x="5166" y="2619"/>
                  <a:pt x="5231" y="2556"/>
                  <a:pt x="5231" y="2476"/>
                </a:cubicBezTo>
                <a:lnTo>
                  <a:pt x="5231" y="2340"/>
                </a:lnTo>
                <a:lnTo>
                  <a:pt x="5292" y="2340"/>
                </a:lnTo>
                <a:cubicBezTo>
                  <a:pt x="5365" y="2340"/>
                  <a:pt x="5431" y="2288"/>
                  <a:pt x="5439" y="2216"/>
                </a:cubicBezTo>
                <a:cubicBezTo>
                  <a:pt x="5450" y="2130"/>
                  <a:pt x="5383" y="2056"/>
                  <a:pt x="5299" y="2056"/>
                </a:cubicBezTo>
                <a:lnTo>
                  <a:pt x="5231" y="2056"/>
                </a:lnTo>
                <a:lnTo>
                  <a:pt x="5231" y="1925"/>
                </a:lnTo>
                <a:cubicBezTo>
                  <a:pt x="5231" y="1852"/>
                  <a:pt x="5178" y="1787"/>
                  <a:pt x="5105" y="1778"/>
                </a:cubicBezTo>
                <a:cubicBezTo>
                  <a:pt x="5099" y="1777"/>
                  <a:pt x="5094" y="1777"/>
                  <a:pt x="5088" y="1777"/>
                </a:cubicBezTo>
                <a:cubicBezTo>
                  <a:pt x="5009" y="1777"/>
                  <a:pt x="4945" y="1841"/>
                  <a:pt x="4945" y="1920"/>
                </a:cubicBezTo>
                <a:lnTo>
                  <a:pt x="4945" y="2056"/>
                </a:lnTo>
                <a:lnTo>
                  <a:pt x="4375" y="2056"/>
                </a:lnTo>
                <a:lnTo>
                  <a:pt x="4375" y="1883"/>
                </a:lnTo>
                <a:cubicBezTo>
                  <a:pt x="4375" y="1674"/>
                  <a:pt x="4207" y="1503"/>
                  <a:pt x="4002" y="1503"/>
                </a:cubicBezTo>
                <a:lnTo>
                  <a:pt x="3025" y="1503"/>
                </a:lnTo>
                <a:lnTo>
                  <a:pt x="3025" y="1351"/>
                </a:lnTo>
                <a:cubicBezTo>
                  <a:pt x="3025" y="1173"/>
                  <a:pt x="2880" y="1028"/>
                  <a:pt x="2702" y="1028"/>
                </a:cubicBezTo>
                <a:lnTo>
                  <a:pt x="2406" y="1028"/>
                </a:lnTo>
                <a:cubicBezTo>
                  <a:pt x="2324" y="1028"/>
                  <a:pt x="2250" y="1058"/>
                  <a:pt x="2194" y="1107"/>
                </a:cubicBezTo>
                <a:cubicBezTo>
                  <a:pt x="2088" y="907"/>
                  <a:pt x="1938" y="730"/>
                  <a:pt x="1756" y="593"/>
                </a:cubicBezTo>
                <a:cubicBezTo>
                  <a:pt x="1500" y="401"/>
                  <a:pt x="1197" y="295"/>
                  <a:pt x="877" y="284"/>
                </a:cubicBezTo>
                <a:cubicBezTo>
                  <a:pt x="836" y="122"/>
                  <a:pt x="688" y="1"/>
                  <a:pt x="51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9" name="Google Shape;1419;p63"/>
          <p:cNvGrpSpPr/>
          <p:nvPr/>
        </p:nvGrpSpPr>
        <p:grpSpPr>
          <a:xfrm>
            <a:off x="1057503" y="3504137"/>
            <a:ext cx="257377" cy="186948"/>
            <a:chOff x="1625600" y="3348350"/>
            <a:chExt cx="243475" cy="176850"/>
          </a:xfrm>
        </p:grpSpPr>
        <p:sp>
          <p:nvSpPr>
            <p:cNvPr id="1420" name="Google Shape;1420;p63"/>
            <p:cNvSpPr/>
            <p:nvPr/>
          </p:nvSpPr>
          <p:spPr>
            <a:xfrm>
              <a:off x="1625600" y="3348350"/>
              <a:ext cx="142175" cy="176850"/>
            </a:xfrm>
            <a:custGeom>
              <a:avLst/>
              <a:gdLst/>
              <a:ahLst/>
              <a:cxnLst/>
              <a:rect l="l" t="t" r="r" b="b"/>
              <a:pathLst>
                <a:path w="5687" h="7074" extrusionOk="0">
                  <a:moveTo>
                    <a:pt x="1488" y="288"/>
                  </a:moveTo>
                  <a:cubicBezTo>
                    <a:pt x="2064" y="288"/>
                    <a:pt x="2558" y="701"/>
                    <a:pt x="2666" y="1261"/>
                  </a:cubicBezTo>
                  <a:cubicBezTo>
                    <a:pt x="2354" y="1523"/>
                    <a:pt x="2095" y="1853"/>
                    <a:pt x="1891" y="2251"/>
                  </a:cubicBezTo>
                  <a:cubicBezTo>
                    <a:pt x="1577" y="2864"/>
                    <a:pt x="1412" y="3621"/>
                    <a:pt x="1412" y="4440"/>
                  </a:cubicBezTo>
                  <a:cubicBezTo>
                    <a:pt x="1412" y="4902"/>
                    <a:pt x="1513" y="5318"/>
                    <a:pt x="1711" y="5672"/>
                  </a:cubicBezTo>
                  <a:cubicBezTo>
                    <a:pt x="1861" y="5940"/>
                    <a:pt x="2069" y="6176"/>
                    <a:pt x="2328" y="6372"/>
                  </a:cubicBezTo>
                  <a:lnTo>
                    <a:pt x="1488" y="6372"/>
                  </a:lnTo>
                  <a:cubicBezTo>
                    <a:pt x="826" y="6371"/>
                    <a:pt x="287" y="5833"/>
                    <a:pt x="287" y="5170"/>
                  </a:cubicBezTo>
                  <a:lnTo>
                    <a:pt x="287" y="1506"/>
                  </a:lnTo>
                  <a:cubicBezTo>
                    <a:pt x="287" y="889"/>
                    <a:pt x="745" y="361"/>
                    <a:pt x="1359" y="295"/>
                  </a:cubicBezTo>
                  <a:cubicBezTo>
                    <a:pt x="1402" y="290"/>
                    <a:pt x="1445" y="288"/>
                    <a:pt x="1488" y="288"/>
                  </a:cubicBezTo>
                  <a:close/>
                  <a:moveTo>
                    <a:pt x="1489" y="1"/>
                  </a:moveTo>
                  <a:cubicBezTo>
                    <a:pt x="668" y="1"/>
                    <a:pt x="1" y="668"/>
                    <a:pt x="1" y="1489"/>
                  </a:cubicBezTo>
                  <a:lnTo>
                    <a:pt x="1" y="5169"/>
                  </a:lnTo>
                  <a:cubicBezTo>
                    <a:pt x="1" y="5990"/>
                    <a:pt x="667" y="6657"/>
                    <a:pt x="1489" y="6657"/>
                  </a:cubicBezTo>
                  <a:lnTo>
                    <a:pt x="2799" y="6657"/>
                  </a:lnTo>
                  <a:cubicBezTo>
                    <a:pt x="3493" y="6996"/>
                    <a:pt x="4290" y="7073"/>
                    <a:pt x="4870" y="7073"/>
                  </a:cubicBezTo>
                  <a:cubicBezTo>
                    <a:pt x="5106" y="7073"/>
                    <a:pt x="5335" y="7062"/>
                    <a:pt x="5550" y="7041"/>
                  </a:cubicBezTo>
                  <a:cubicBezTo>
                    <a:pt x="5623" y="7034"/>
                    <a:pt x="5684" y="6975"/>
                    <a:pt x="5685" y="6902"/>
                  </a:cubicBezTo>
                  <a:cubicBezTo>
                    <a:pt x="5687" y="6819"/>
                    <a:pt x="5621" y="6755"/>
                    <a:pt x="5542" y="6755"/>
                  </a:cubicBezTo>
                  <a:cubicBezTo>
                    <a:pt x="5537" y="6755"/>
                    <a:pt x="5532" y="6755"/>
                    <a:pt x="5527" y="6756"/>
                  </a:cubicBezTo>
                  <a:cubicBezTo>
                    <a:pt x="5320" y="6776"/>
                    <a:pt x="5099" y="6786"/>
                    <a:pt x="4870" y="6786"/>
                  </a:cubicBezTo>
                  <a:cubicBezTo>
                    <a:pt x="3974" y="6786"/>
                    <a:pt x="3208" y="6601"/>
                    <a:pt x="2658" y="6251"/>
                  </a:cubicBezTo>
                  <a:cubicBezTo>
                    <a:pt x="2022" y="5844"/>
                    <a:pt x="1700" y="5236"/>
                    <a:pt x="1700" y="4439"/>
                  </a:cubicBezTo>
                  <a:cubicBezTo>
                    <a:pt x="1700" y="3665"/>
                    <a:pt x="1854" y="2954"/>
                    <a:pt x="2147" y="2381"/>
                  </a:cubicBezTo>
                  <a:cubicBezTo>
                    <a:pt x="2483" y="1721"/>
                    <a:pt x="2988" y="1265"/>
                    <a:pt x="3645" y="1022"/>
                  </a:cubicBezTo>
                  <a:cubicBezTo>
                    <a:pt x="3714" y="997"/>
                    <a:pt x="3757" y="925"/>
                    <a:pt x="3740" y="856"/>
                  </a:cubicBezTo>
                  <a:cubicBezTo>
                    <a:pt x="3724" y="787"/>
                    <a:pt x="3664" y="743"/>
                    <a:pt x="3600" y="743"/>
                  </a:cubicBezTo>
                  <a:cubicBezTo>
                    <a:pt x="3584" y="743"/>
                    <a:pt x="3568" y="746"/>
                    <a:pt x="3552" y="752"/>
                  </a:cubicBezTo>
                  <a:cubicBezTo>
                    <a:pt x="3323" y="836"/>
                    <a:pt x="3112" y="943"/>
                    <a:pt x="2917" y="1073"/>
                  </a:cubicBezTo>
                  <a:cubicBezTo>
                    <a:pt x="2735" y="448"/>
                    <a:pt x="2156" y="1"/>
                    <a:pt x="1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63"/>
            <p:cNvSpPr/>
            <p:nvPr/>
          </p:nvSpPr>
          <p:spPr>
            <a:xfrm>
              <a:off x="1688500" y="3378400"/>
              <a:ext cx="118300" cy="38025"/>
            </a:xfrm>
            <a:custGeom>
              <a:avLst/>
              <a:gdLst/>
              <a:ahLst/>
              <a:cxnLst/>
              <a:rect l="l" t="t" r="r" b="b"/>
              <a:pathLst>
                <a:path w="4732" h="1521" extrusionOk="0">
                  <a:moveTo>
                    <a:pt x="2354" y="0"/>
                  </a:moveTo>
                  <a:cubicBezTo>
                    <a:pt x="1305" y="0"/>
                    <a:pt x="505" y="436"/>
                    <a:pt x="39" y="1263"/>
                  </a:cubicBezTo>
                  <a:cubicBezTo>
                    <a:pt x="0" y="1332"/>
                    <a:pt x="24" y="1419"/>
                    <a:pt x="93" y="1458"/>
                  </a:cubicBezTo>
                  <a:cubicBezTo>
                    <a:pt x="115" y="1471"/>
                    <a:pt x="139" y="1477"/>
                    <a:pt x="163" y="1477"/>
                  </a:cubicBezTo>
                  <a:cubicBezTo>
                    <a:pt x="213" y="1477"/>
                    <a:pt x="262" y="1451"/>
                    <a:pt x="288" y="1404"/>
                  </a:cubicBezTo>
                  <a:cubicBezTo>
                    <a:pt x="484" y="1058"/>
                    <a:pt x="744" y="789"/>
                    <a:pt x="1064" y="602"/>
                  </a:cubicBezTo>
                  <a:cubicBezTo>
                    <a:pt x="1422" y="392"/>
                    <a:pt x="1856" y="286"/>
                    <a:pt x="2354" y="286"/>
                  </a:cubicBezTo>
                  <a:cubicBezTo>
                    <a:pt x="2862" y="286"/>
                    <a:pt x="3302" y="396"/>
                    <a:pt x="3664" y="614"/>
                  </a:cubicBezTo>
                  <a:cubicBezTo>
                    <a:pt x="3987" y="807"/>
                    <a:pt x="4250" y="1087"/>
                    <a:pt x="4442" y="1445"/>
                  </a:cubicBezTo>
                  <a:cubicBezTo>
                    <a:pt x="4468" y="1493"/>
                    <a:pt x="4517" y="1520"/>
                    <a:pt x="4568" y="1520"/>
                  </a:cubicBezTo>
                  <a:cubicBezTo>
                    <a:pt x="4591" y="1520"/>
                    <a:pt x="4615" y="1515"/>
                    <a:pt x="4636" y="1504"/>
                  </a:cubicBezTo>
                  <a:cubicBezTo>
                    <a:pt x="4706" y="1466"/>
                    <a:pt x="4732" y="1379"/>
                    <a:pt x="4694" y="1309"/>
                  </a:cubicBezTo>
                  <a:cubicBezTo>
                    <a:pt x="4372" y="712"/>
                    <a:pt x="3705" y="0"/>
                    <a:pt x="2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" name="Google Shape;1422;p63"/>
            <p:cNvSpPr/>
            <p:nvPr/>
          </p:nvSpPr>
          <p:spPr>
            <a:xfrm>
              <a:off x="1726700" y="3348350"/>
              <a:ext cx="142375" cy="173575"/>
            </a:xfrm>
            <a:custGeom>
              <a:avLst/>
              <a:gdLst/>
              <a:ahLst/>
              <a:cxnLst/>
              <a:rect l="l" t="t" r="r" b="b"/>
              <a:pathLst>
                <a:path w="5695" h="6943" extrusionOk="0">
                  <a:moveTo>
                    <a:pt x="4211" y="303"/>
                  </a:moveTo>
                  <a:cubicBezTo>
                    <a:pt x="4228" y="303"/>
                    <a:pt x="4245" y="304"/>
                    <a:pt x="4261" y="304"/>
                  </a:cubicBezTo>
                  <a:cubicBezTo>
                    <a:pt x="4906" y="331"/>
                    <a:pt x="5410" y="876"/>
                    <a:pt x="5410" y="1522"/>
                  </a:cubicBezTo>
                  <a:lnTo>
                    <a:pt x="5410" y="5173"/>
                  </a:lnTo>
                  <a:cubicBezTo>
                    <a:pt x="5410" y="5834"/>
                    <a:pt x="4872" y="6372"/>
                    <a:pt x="4211" y="6372"/>
                  </a:cubicBezTo>
                  <a:lnTo>
                    <a:pt x="3425" y="6372"/>
                  </a:lnTo>
                  <a:cubicBezTo>
                    <a:pt x="3993" y="5926"/>
                    <a:pt x="4287" y="5276"/>
                    <a:pt x="4287" y="4444"/>
                  </a:cubicBezTo>
                  <a:cubicBezTo>
                    <a:pt x="4287" y="3408"/>
                    <a:pt x="4016" y="2468"/>
                    <a:pt x="3525" y="1799"/>
                  </a:cubicBezTo>
                  <a:cubicBezTo>
                    <a:pt x="3380" y="1601"/>
                    <a:pt x="3216" y="1426"/>
                    <a:pt x="3035" y="1274"/>
                  </a:cubicBezTo>
                  <a:cubicBezTo>
                    <a:pt x="3142" y="716"/>
                    <a:pt x="3636" y="303"/>
                    <a:pt x="4211" y="303"/>
                  </a:cubicBezTo>
                  <a:close/>
                  <a:moveTo>
                    <a:pt x="4208" y="1"/>
                  </a:moveTo>
                  <a:cubicBezTo>
                    <a:pt x="3539" y="1"/>
                    <a:pt x="2960" y="449"/>
                    <a:pt x="2779" y="1074"/>
                  </a:cubicBezTo>
                  <a:cubicBezTo>
                    <a:pt x="2671" y="1002"/>
                    <a:pt x="2559" y="937"/>
                    <a:pt x="2443" y="879"/>
                  </a:cubicBezTo>
                  <a:cubicBezTo>
                    <a:pt x="1977" y="651"/>
                    <a:pt x="1434" y="535"/>
                    <a:pt x="826" y="535"/>
                  </a:cubicBezTo>
                  <a:cubicBezTo>
                    <a:pt x="584" y="535"/>
                    <a:pt x="350" y="553"/>
                    <a:pt x="129" y="590"/>
                  </a:cubicBezTo>
                  <a:cubicBezTo>
                    <a:pt x="57" y="602"/>
                    <a:pt x="0" y="664"/>
                    <a:pt x="4" y="738"/>
                  </a:cubicBezTo>
                  <a:cubicBezTo>
                    <a:pt x="7" y="817"/>
                    <a:pt x="72" y="875"/>
                    <a:pt x="147" y="875"/>
                  </a:cubicBezTo>
                  <a:cubicBezTo>
                    <a:pt x="155" y="875"/>
                    <a:pt x="163" y="874"/>
                    <a:pt x="171" y="873"/>
                  </a:cubicBezTo>
                  <a:cubicBezTo>
                    <a:pt x="377" y="839"/>
                    <a:pt x="598" y="822"/>
                    <a:pt x="826" y="822"/>
                  </a:cubicBezTo>
                  <a:cubicBezTo>
                    <a:pt x="1907" y="822"/>
                    <a:pt x="2736" y="1203"/>
                    <a:pt x="3288" y="1956"/>
                  </a:cubicBezTo>
                  <a:cubicBezTo>
                    <a:pt x="3745" y="2578"/>
                    <a:pt x="3997" y="3461"/>
                    <a:pt x="3997" y="4439"/>
                  </a:cubicBezTo>
                  <a:cubicBezTo>
                    <a:pt x="3997" y="5623"/>
                    <a:pt x="3355" y="6370"/>
                    <a:pt x="2089" y="6659"/>
                  </a:cubicBezTo>
                  <a:cubicBezTo>
                    <a:pt x="2018" y="6675"/>
                    <a:pt x="1967" y="6741"/>
                    <a:pt x="1975" y="6814"/>
                  </a:cubicBezTo>
                  <a:cubicBezTo>
                    <a:pt x="1983" y="6890"/>
                    <a:pt x="2046" y="6943"/>
                    <a:pt x="2117" y="6943"/>
                  </a:cubicBezTo>
                  <a:cubicBezTo>
                    <a:pt x="2127" y="6943"/>
                    <a:pt x="2139" y="6942"/>
                    <a:pt x="2149" y="6939"/>
                  </a:cubicBezTo>
                  <a:cubicBezTo>
                    <a:pt x="2451" y="6871"/>
                    <a:pt x="2723" y="6776"/>
                    <a:pt x="2962" y="6657"/>
                  </a:cubicBezTo>
                  <a:lnTo>
                    <a:pt x="4207" y="6657"/>
                  </a:lnTo>
                  <a:cubicBezTo>
                    <a:pt x="5028" y="6657"/>
                    <a:pt x="5695" y="5990"/>
                    <a:pt x="5695" y="5169"/>
                  </a:cubicBezTo>
                  <a:lnTo>
                    <a:pt x="5695" y="1488"/>
                  </a:lnTo>
                  <a:cubicBezTo>
                    <a:pt x="5695" y="668"/>
                    <a:pt x="5027" y="1"/>
                    <a:pt x="4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" name="Google Shape;1423;p63"/>
            <p:cNvSpPr/>
            <p:nvPr/>
          </p:nvSpPr>
          <p:spPr>
            <a:xfrm>
              <a:off x="1713700" y="3441900"/>
              <a:ext cx="67275" cy="11200"/>
            </a:xfrm>
            <a:custGeom>
              <a:avLst/>
              <a:gdLst/>
              <a:ahLst/>
              <a:cxnLst/>
              <a:rect l="l" t="t" r="r" b="b"/>
              <a:pathLst>
                <a:path w="2691" h="448" extrusionOk="0">
                  <a:moveTo>
                    <a:pt x="160" y="0"/>
                  </a:moveTo>
                  <a:cubicBezTo>
                    <a:pt x="97" y="0"/>
                    <a:pt x="39" y="43"/>
                    <a:pt x="22" y="106"/>
                  </a:cubicBezTo>
                  <a:cubicBezTo>
                    <a:pt x="0" y="182"/>
                    <a:pt x="45" y="260"/>
                    <a:pt x="121" y="282"/>
                  </a:cubicBezTo>
                  <a:cubicBezTo>
                    <a:pt x="522" y="392"/>
                    <a:pt x="934" y="448"/>
                    <a:pt x="1345" y="448"/>
                  </a:cubicBezTo>
                  <a:cubicBezTo>
                    <a:pt x="1740" y="448"/>
                    <a:pt x="2135" y="397"/>
                    <a:pt x="2519" y="295"/>
                  </a:cubicBezTo>
                  <a:lnTo>
                    <a:pt x="2569" y="282"/>
                  </a:lnTo>
                  <a:cubicBezTo>
                    <a:pt x="2645" y="263"/>
                    <a:pt x="2690" y="184"/>
                    <a:pt x="2671" y="107"/>
                  </a:cubicBezTo>
                  <a:cubicBezTo>
                    <a:pt x="2654" y="43"/>
                    <a:pt x="2596" y="1"/>
                    <a:pt x="2533" y="1"/>
                  </a:cubicBezTo>
                  <a:cubicBezTo>
                    <a:pt x="2521" y="1"/>
                    <a:pt x="2508" y="2"/>
                    <a:pt x="2496" y="5"/>
                  </a:cubicBezTo>
                  <a:lnTo>
                    <a:pt x="2446" y="19"/>
                  </a:lnTo>
                  <a:cubicBezTo>
                    <a:pt x="2086" y="114"/>
                    <a:pt x="1717" y="161"/>
                    <a:pt x="1347" y="161"/>
                  </a:cubicBezTo>
                  <a:cubicBezTo>
                    <a:pt x="960" y="161"/>
                    <a:pt x="573" y="109"/>
                    <a:pt x="198" y="5"/>
                  </a:cubicBezTo>
                  <a:cubicBezTo>
                    <a:pt x="185" y="2"/>
                    <a:pt x="173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63"/>
            <p:cNvSpPr/>
            <p:nvPr/>
          </p:nvSpPr>
          <p:spPr>
            <a:xfrm>
              <a:off x="1713700" y="3462475"/>
              <a:ext cx="67275" cy="11175"/>
            </a:xfrm>
            <a:custGeom>
              <a:avLst/>
              <a:gdLst/>
              <a:ahLst/>
              <a:cxnLst/>
              <a:rect l="l" t="t" r="r" b="b"/>
              <a:pathLst>
                <a:path w="2691" h="447" extrusionOk="0">
                  <a:moveTo>
                    <a:pt x="160" y="0"/>
                  </a:moveTo>
                  <a:cubicBezTo>
                    <a:pt x="97" y="0"/>
                    <a:pt x="39" y="41"/>
                    <a:pt x="22" y="105"/>
                  </a:cubicBezTo>
                  <a:cubicBezTo>
                    <a:pt x="0" y="181"/>
                    <a:pt x="45" y="260"/>
                    <a:pt x="121" y="281"/>
                  </a:cubicBezTo>
                  <a:cubicBezTo>
                    <a:pt x="522" y="392"/>
                    <a:pt x="934" y="446"/>
                    <a:pt x="1345" y="446"/>
                  </a:cubicBezTo>
                  <a:cubicBezTo>
                    <a:pt x="1740" y="446"/>
                    <a:pt x="2135" y="396"/>
                    <a:pt x="2519" y="295"/>
                  </a:cubicBezTo>
                  <a:lnTo>
                    <a:pt x="2569" y="282"/>
                  </a:lnTo>
                  <a:cubicBezTo>
                    <a:pt x="2645" y="261"/>
                    <a:pt x="2690" y="183"/>
                    <a:pt x="2671" y="107"/>
                  </a:cubicBezTo>
                  <a:cubicBezTo>
                    <a:pt x="2654" y="42"/>
                    <a:pt x="2596" y="0"/>
                    <a:pt x="2533" y="0"/>
                  </a:cubicBezTo>
                  <a:cubicBezTo>
                    <a:pt x="2521" y="0"/>
                    <a:pt x="2508" y="2"/>
                    <a:pt x="2496" y="5"/>
                  </a:cubicBezTo>
                  <a:lnTo>
                    <a:pt x="2446" y="18"/>
                  </a:lnTo>
                  <a:cubicBezTo>
                    <a:pt x="2085" y="113"/>
                    <a:pt x="1715" y="160"/>
                    <a:pt x="1344" y="160"/>
                  </a:cubicBezTo>
                  <a:cubicBezTo>
                    <a:pt x="958" y="160"/>
                    <a:pt x="572" y="109"/>
                    <a:pt x="198" y="5"/>
                  </a:cubicBezTo>
                  <a:cubicBezTo>
                    <a:pt x="185" y="2"/>
                    <a:pt x="172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63"/>
          <p:cNvGrpSpPr/>
          <p:nvPr/>
        </p:nvGrpSpPr>
        <p:grpSpPr>
          <a:xfrm>
            <a:off x="7109929" y="2782376"/>
            <a:ext cx="196039" cy="257351"/>
            <a:chOff x="5414100" y="2727500"/>
            <a:chExt cx="185450" cy="243450"/>
          </a:xfrm>
        </p:grpSpPr>
        <p:sp>
          <p:nvSpPr>
            <p:cNvPr id="1426" name="Google Shape;1426;p63"/>
            <p:cNvSpPr/>
            <p:nvPr/>
          </p:nvSpPr>
          <p:spPr>
            <a:xfrm>
              <a:off x="5414100" y="2727500"/>
              <a:ext cx="185450" cy="243450"/>
            </a:xfrm>
            <a:custGeom>
              <a:avLst/>
              <a:gdLst/>
              <a:ahLst/>
              <a:cxnLst/>
              <a:rect l="l" t="t" r="r" b="b"/>
              <a:pathLst>
                <a:path w="7418" h="9738" extrusionOk="0">
                  <a:moveTo>
                    <a:pt x="1959" y="3123"/>
                  </a:moveTo>
                  <a:lnTo>
                    <a:pt x="1959" y="3816"/>
                  </a:lnTo>
                  <a:cubicBezTo>
                    <a:pt x="1823" y="3761"/>
                    <a:pt x="1728" y="3626"/>
                    <a:pt x="1728" y="3470"/>
                  </a:cubicBezTo>
                  <a:cubicBezTo>
                    <a:pt x="1728" y="3314"/>
                    <a:pt x="1823" y="3180"/>
                    <a:pt x="1959" y="3123"/>
                  </a:cubicBezTo>
                  <a:close/>
                  <a:moveTo>
                    <a:pt x="5459" y="3124"/>
                  </a:moveTo>
                  <a:cubicBezTo>
                    <a:pt x="5595" y="3180"/>
                    <a:pt x="5691" y="3314"/>
                    <a:pt x="5691" y="3470"/>
                  </a:cubicBezTo>
                  <a:cubicBezTo>
                    <a:pt x="5691" y="3626"/>
                    <a:pt x="5595" y="3761"/>
                    <a:pt x="5459" y="3816"/>
                  </a:cubicBezTo>
                  <a:lnTo>
                    <a:pt x="5459" y="3124"/>
                  </a:lnTo>
                  <a:close/>
                  <a:moveTo>
                    <a:pt x="2264" y="2410"/>
                  </a:moveTo>
                  <a:cubicBezTo>
                    <a:pt x="2299" y="2426"/>
                    <a:pt x="2335" y="2440"/>
                    <a:pt x="2371" y="2455"/>
                  </a:cubicBezTo>
                  <a:cubicBezTo>
                    <a:pt x="2373" y="2456"/>
                    <a:pt x="2375" y="2457"/>
                    <a:pt x="2375" y="2457"/>
                  </a:cubicBezTo>
                  <a:cubicBezTo>
                    <a:pt x="2377" y="2458"/>
                    <a:pt x="2379" y="2459"/>
                    <a:pt x="2381" y="2460"/>
                  </a:cubicBezTo>
                  <a:cubicBezTo>
                    <a:pt x="2967" y="2697"/>
                    <a:pt x="3597" y="2817"/>
                    <a:pt x="4228" y="2817"/>
                  </a:cubicBezTo>
                  <a:cubicBezTo>
                    <a:pt x="4545" y="2817"/>
                    <a:pt x="4862" y="2787"/>
                    <a:pt x="5174" y="2725"/>
                  </a:cubicBezTo>
                  <a:lnTo>
                    <a:pt x="5174" y="3823"/>
                  </a:lnTo>
                  <a:cubicBezTo>
                    <a:pt x="5174" y="4626"/>
                    <a:pt x="4521" y="5279"/>
                    <a:pt x="3719" y="5279"/>
                  </a:cubicBezTo>
                  <a:cubicBezTo>
                    <a:pt x="2917" y="5279"/>
                    <a:pt x="2264" y="4626"/>
                    <a:pt x="2264" y="3823"/>
                  </a:cubicBezTo>
                  <a:lnTo>
                    <a:pt x="2264" y="2410"/>
                  </a:lnTo>
                  <a:close/>
                  <a:moveTo>
                    <a:pt x="4393" y="5429"/>
                  </a:moveTo>
                  <a:lnTo>
                    <a:pt x="4393" y="5864"/>
                  </a:lnTo>
                  <a:cubicBezTo>
                    <a:pt x="4393" y="6027"/>
                    <a:pt x="4495" y="6173"/>
                    <a:pt x="4647" y="6231"/>
                  </a:cubicBezTo>
                  <a:lnTo>
                    <a:pt x="4689" y="6246"/>
                  </a:lnTo>
                  <a:lnTo>
                    <a:pt x="4522" y="6808"/>
                  </a:lnTo>
                  <a:cubicBezTo>
                    <a:pt x="4520" y="6809"/>
                    <a:pt x="4518" y="6809"/>
                    <a:pt x="4516" y="6810"/>
                  </a:cubicBezTo>
                  <a:cubicBezTo>
                    <a:pt x="4260" y="6917"/>
                    <a:pt x="3984" y="6971"/>
                    <a:pt x="3709" y="6971"/>
                  </a:cubicBezTo>
                  <a:cubicBezTo>
                    <a:pt x="3435" y="6971"/>
                    <a:pt x="3161" y="6918"/>
                    <a:pt x="2906" y="6811"/>
                  </a:cubicBezTo>
                  <a:cubicBezTo>
                    <a:pt x="2903" y="6810"/>
                    <a:pt x="2900" y="6809"/>
                    <a:pt x="2896" y="6808"/>
                  </a:cubicBezTo>
                  <a:lnTo>
                    <a:pt x="2729" y="6246"/>
                  </a:lnTo>
                  <a:lnTo>
                    <a:pt x="2771" y="6231"/>
                  </a:lnTo>
                  <a:cubicBezTo>
                    <a:pt x="2924" y="6173"/>
                    <a:pt x="3025" y="6027"/>
                    <a:pt x="3025" y="5865"/>
                  </a:cubicBezTo>
                  <a:lnTo>
                    <a:pt x="3025" y="5429"/>
                  </a:lnTo>
                  <a:cubicBezTo>
                    <a:pt x="3235" y="5518"/>
                    <a:pt x="3467" y="5568"/>
                    <a:pt x="3710" y="5568"/>
                  </a:cubicBezTo>
                  <a:cubicBezTo>
                    <a:pt x="3952" y="5568"/>
                    <a:pt x="4184" y="5518"/>
                    <a:pt x="4393" y="5429"/>
                  </a:cubicBezTo>
                  <a:close/>
                  <a:moveTo>
                    <a:pt x="1312" y="6780"/>
                  </a:moveTo>
                  <a:lnTo>
                    <a:pt x="1606" y="7454"/>
                  </a:lnTo>
                  <a:cubicBezTo>
                    <a:pt x="1628" y="7504"/>
                    <a:pt x="1662" y="7549"/>
                    <a:pt x="1704" y="7584"/>
                  </a:cubicBezTo>
                  <a:lnTo>
                    <a:pt x="2038" y="7861"/>
                  </a:lnTo>
                  <a:cubicBezTo>
                    <a:pt x="2056" y="7876"/>
                    <a:pt x="2065" y="7899"/>
                    <a:pt x="2061" y="7922"/>
                  </a:cubicBezTo>
                  <a:lnTo>
                    <a:pt x="2013" y="8253"/>
                  </a:lnTo>
                  <a:cubicBezTo>
                    <a:pt x="2003" y="8319"/>
                    <a:pt x="2013" y="8384"/>
                    <a:pt x="2038" y="8445"/>
                  </a:cubicBezTo>
                  <a:lnTo>
                    <a:pt x="2043" y="8457"/>
                  </a:lnTo>
                  <a:lnTo>
                    <a:pt x="2717" y="9453"/>
                  </a:lnTo>
                  <a:lnTo>
                    <a:pt x="286" y="9453"/>
                  </a:lnTo>
                  <a:lnTo>
                    <a:pt x="286" y="8031"/>
                  </a:lnTo>
                  <a:cubicBezTo>
                    <a:pt x="286" y="7509"/>
                    <a:pt x="609" y="7043"/>
                    <a:pt x="1096" y="6860"/>
                  </a:cubicBezTo>
                  <a:lnTo>
                    <a:pt x="1312" y="6780"/>
                  </a:lnTo>
                  <a:close/>
                  <a:moveTo>
                    <a:pt x="2465" y="6348"/>
                  </a:moveTo>
                  <a:lnTo>
                    <a:pt x="3388" y="9453"/>
                  </a:lnTo>
                  <a:lnTo>
                    <a:pt x="3064" y="9453"/>
                  </a:lnTo>
                  <a:cubicBezTo>
                    <a:pt x="3062" y="9449"/>
                    <a:pt x="3059" y="9445"/>
                    <a:pt x="3056" y="9441"/>
                  </a:cubicBezTo>
                  <a:lnTo>
                    <a:pt x="2300" y="8322"/>
                  </a:lnTo>
                  <a:cubicBezTo>
                    <a:pt x="2296" y="8312"/>
                    <a:pt x="2296" y="8303"/>
                    <a:pt x="2298" y="8295"/>
                  </a:cubicBezTo>
                  <a:lnTo>
                    <a:pt x="2346" y="7964"/>
                  </a:lnTo>
                  <a:cubicBezTo>
                    <a:pt x="2364" y="7841"/>
                    <a:pt x="2317" y="7719"/>
                    <a:pt x="2222" y="7641"/>
                  </a:cubicBezTo>
                  <a:lnTo>
                    <a:pt x="1888" y="7364"/>
                  </a:lnTo>
                  <a:cubicBezTo>
                    <a:pt x="1880" y="7357"/>
                    <a:pt x="1874" y="7349"/>
                    <a:pt x="1870" y="7340"/>
                  </a:cubicBezTo>
                  <a:lnTo>
                    <a:pt x="1582" y="6679"/>
                  </a:lnTo>
                  <a:lnTo>
                    <a:pt x="2465" y="6348"/>
                  </a:lnTo>
                  <a:close/>
                  <a:moveTo>
                    <a:pt x="3006" y="7149"/>
                  </a:moveTo>
                  <a:lnTo>
                    <a:pt x="3006" y="7149"/>
                  </a:lnTo>
                  <a:cubicBezTo>
                    <a:pt x="3235" y="7221"/>
                    <a:pt x="3475" y="7257"/>
                    <a:pt x="3716" y="7257"/>
                  </a:cubicBezTo>
                  <a:cubicBezTo>
                    <a:pt x="3955" y="7257"/>
                    <a:pt x="4195" y="7221"/>
                    <a:pt x="4425" y="7149"/>
                  </a:cubicBezTo>
                  <a:lnTo>
                    <a:pt x="4425" y="7149"/>
                  </a:lnTo>
                  <a:lnTo>
                    <a:pt x="3740" y="9453"/>
                  </a:lnTo>
                  <a:lnTo>
                    <a:pt x="3690" y="9453"/>
                  </a:lnTo>
                  <a:lnTo>
                    <a:pt x="3006" y="7149"/>
                  </a:lnTo>
                  <a:close/>
                  <a:moveTo>
                    <a:pt x="4959" y="6348"/>
                  </a:moveTo>
                  <a:lnTo>
                    <a:pt x="5842" y="6679"/>
                  </a:lnTo>
                  <a:lnTo>
                    <a:pt x="5553" y="7340"/>
                  </a:lnTo>
                  <a:cubicBezTo>
                    <a:pt x="5549" y="7349"/>
                    <a:pt x="5543" y="7357"/>
                    <a:pt x="5535" y="7364"/>
                  </a:cubicBezTo>
                  <a:lnTo>
                    <a:pt x="5202" y="7641"/>
                  </a:lnTo>
                  <a:cubicBezTo>
                    <a:pt x="5107" y="7719"/>
                    <a:pt x="5060" y="7843"/>
                    <a:pt x="5077" y="7964"/>
                  </a:cubicBezTo>
                  <a:lnTo>
                    <a:pt x="5127" y="8295"/>
                  </a:lnTo>
                  <a:cubicBezTo>
                    <a:pt x="5128" y="8304"/>
                    <a:pt x="5127" y="8314"/>
                    <a:pt x="5125" y="8322"/>
                  </a:cubicBezTo>
                  <a:lnTo>
                    <a:pt x="4368" y="9441"/>
                  </a:lnTo>
                  <a:cubicBezTo>
                    <a:pt x="4365" y="9445"/>
                    <a:pt x="4363" y="9449"/>
                    <a:pt x="4361" y="9453"/>
                  </a:cubicBezTo>
                  <a:lnTo>
                    <a:pt x="4036" y="9453"/>
                  </a:lnTo>
                  <a:lnTo>
                    <a:pt x="4959" y="6348"/>
                  </a:lnTo>
                  <a:close/>
                  <a:moveTo>
                    <a:pt x="1082" y="1"/>
                  </a:moveTo>
                  <a:cubicBezTo>
                    <a:pt x="1000" y="1"/>
                    <a:pt x="933" y="68"/>
                    <a:pt x="933" y="150"/>
                  </a:cubicBezTo>
                  <a:lnTo>
                    <a:pt x="933" y="4899"/>
                  </a:lnTo>
                  <a:cubicBezTo>
                    <a:pt x="933" y="4901"/>
                    <a:pt x="933" y="4903"/>
                    <a:pt x="935" y="4905"/>
                  </a:cubicBezTo>
                  <a:cubicBezTo>
                    <a:pt x="980" y="4956"/>
                    <a:pt x="1030" y="4977"/>
                    <a:pt x="1075" y="4977"/>
                  </a:cubicBezTo>
                  <a:cubicBezTo>
                    <a:pt x="1154" y="4977"/>
                    <a:pt x="1218" y="4913"/>
                    <a:pt x="1218" y="4834"/>
                  </a:cubicBezTo>
                  <a:lnTo>
                    <a:pt x="1218" y="2400"/>
                  </a:lnTo>
                  <a:cubicBezTo>
                    <a:pt x="1218" y="1234"/>
                    <a:pt x="2166" y="286"/>
                    <a:pt x="3332" y="286"/>
                  </a:cubicBezTo>
                  <a:lnTo>
                    <a:pt x="4078" y="286"/>
                  </a:lnTo>
                  <a:cubicBezTo>
                    <a:pt x="5250" y="286"/>
                    <a:pt x="6200" y="1236"/>
                    <a:pt x="6200" y="2408"/>
                  </a:cubicBezTo>
                  <a:lnTo>
                    <a:pt x="6200" y="6506"/>
                  </a:lnTo>
                  <a:lnTo>
                    <a:pt x="4747" y="5962"/>
                  </a:lnTo>
                  <a:cubicBezTo>
                    <a:pt x="4706" y="5946"/>
                    <a:pt x="4679" y="5907"/>
                    <a:pt x="4679" y="5864"/>
                  </a:cubicBezTo>
                  <a:lnTo>
                    <a:pt x="4679" y="5280"/>
                  </a:lnTo>
                  <a:cubicBezTo>
                    <a:pt x="5070" y="5018"/>
                    <a:pt x="5350" y="4603"/>
                    <a:pt x="5433" y="4122"/>
                  </a:cubicBezTo>
                  <a:cubicBezTo>
                    <a:pt x="5744" y="4065"/>
                    <a:pt x="5979" y="3794"/>
                    <a:pt x="5979" y="3468"/>
                  </a:cubicBezTo>
                  <a:cubicBezTo>
                    <a:pt x="5979" y="3151"/>
                    <a:pt x="5756" y="2886"/>
                    <a:pt x="5459" y="2819"/>
                  </a:cubicBezTo>
                  <a:lnTo>
                    <a:pt x="5459" y="2650"/>
                  </a:lnTo>
                  <a:cubicBezTo>
                    <a:pt x="5527" y="2629"/>
                    <a:pt x="5599" y="2603"/>
                    <a:pt x="5654" y="2573"/>
                  </a:cubicBezTo>
                  <a:cubicBezTo>
                    <a:pt x="5717" y="2539"/>
                    <a:pt x="5751" y="2465"/>
                    <a:pt x="5727" y="2397"/>
                  </a:cubicBezTo>
                  <a:cubicBezTo>
                    <a:pt x="5705" y="2336"/>
                    <a:pt x="5649" y="2300"/>
                    <a:pt x="5591" y="2300"/>
                  </a:cubicBezTo>
                  <a:cubicBezTo>
                    <a:pt x="5568" y="2300"/>
                    <a:pt x="5544" y="2306"/>
                    <a:pt x="5522" y="2319"/>
                  </a:cubicBezTo>
                  <a:cubicBezTo>
                    <a:pt x="5452" y="2357"/>
                    <a:pt x="5298" y="2400"/>
                    <a:pt x="5210" y="2421"/>
                  </a:cubicBezTo>
                  <a:cubicBezTo>
                    <a:pt x="4884" y="2493"/>
                    <a:pt x="4551" y="2528"/>
                    <a:pt x="4218" y="2528"/>
                  </a:cubicBezTo>
                  <a:cubicBezTo>
                    <a:pt x="3619" y="2528"/>
                    <a:pt x="3020" y="2413"/>
                    <a:pt x="2464" y="2186"/>
                  </a:cubicBezTo>
                  <a:cubicBezTo>
                    <a:pt x="2410" y="2162"/>
                    <a:pt x="2120" y="2033"/>
                    <a:pt x="1942" y="1925"/>
                  </a:cubicBezTo>
                  <a:cubicBezTo>
                    <a:pt x="1917" y="1910"/>
                    <a:pt x="1890" y="1903"/>
                    <a:pt x="1863" y="1903"/>
                  </a:cubicBezTo>
                  <a:cubicBezTo>
                    <a:pt x="1825" y="1903"/>
                    <a:pt x="1788" y="1917"/>
                    <a:pt x="1761" y="1946"/>
                  </a:cubicBezTo>
                  <a:cubicBezTo>
                    <a:pt x="1695" y="2015"/>
                    <a:pt x="1712" y="2121"/>
                    <a:pt x="1789" y="2169"/>
                  </a:cubicBezTo>
                  <a:cubicBezTo>
                    <a:pt x="1841" y="2200"/>
                    <a:pt x="1900" y="2233"/>
                    <a:pt x="1959" y="2263"/>
                  </a:cubicBezTo>
                  <a:lnTo>
                    <a:pt x="1959" y="2819"/>
                  </a:lnTo>
                  <a:cubicBezTo>
                    <a:pt x="1662" y="2886"/>
                    <a:pt x="1439" y="3151"/>
                    <a:pt x="1439" y="3468"/>
                  </a:cubicBezTo>
                  <a:cubicBezTo>
                    <a:pt x="1439" y="3794"/>
                    <a:pt x="1675" y="4065"/>
                    <a:pt x="1985" y="4122"/>
                  </a:cubicBezTo>
                  <a:cubicBezTo>
                    <a:pt x="2068" y="4603"/>
                    <a:pt x="2348" y="5018"/>
                    <a:pt x="2739" y="5280"/>
                  </a:cubicBezTo>
                  <a:lnTo>
                    <a:pt x="2739" y="5865"/>
                  </a:lnTo>
                  <a:cubicBezTo>
                    <a:pt x="2739" y="5908"/>
                    <a:pt x="2712" y="5947"/>
                    <a:pt x="2671" y="5963"/>
                  </a:cubicBezTo>
                  <a:lnTo>
                    <a:pt x="1218" y="6508"/>
                  </a:lnTo>
                  <a:lnTo>
                    <a:pt x="1218" y="5432"/>
                  </a:lnTo>
                  <a:cubicBezTo>
                    <a:pt x="1218" y="5359"/>
                    <a:pt x="1165" y="5293"/>
                    <a:pt x="1092" y="5285"/>
                  </a:cubicBezTo>
                  <a:cubicBezTo>
                    <a:pt x="1086" y="5284"/>
                    <a:pt x="1080" y="5284"/>
                    <a:pt x="1075" y="5284"/>
                  </a:cubicBezTo>
                  <a:cubicBezTo>
                    <a:pt x="996" y="5284"/>
                    <a:pt x="932" y="5347"/>
                    <a:pt x="932" y="5426"/>
                  </a:cubicBezTo>
                  <a:lnTo>
                    <a:pt x="932" y="6617"/>
                  </a:lnTo>
                  <a:cubicBezTo>
                    <a:pt x="372" y="6855"/>
                    <a:pt x="0" y="7416"/>
                    <a:pt x="0" y="8030"/>
                  </a:cubicBezTo>
                  <a:lnTo>
                    <a:pt x="0" y="9455"/>
                  </a:lnTo>
                  <a:cubicBezTo>
                    <a:pt x="0" y="9611"/>
                    <a:pt x="128" y="9738"/>
                    <a:pt x="284" y="9738"/>
                  </a:cubicBezTo>
                  <a:lnTo>
                    <a:pt x="7268" y="9738"/>
                  </a:lnTo>
                  <a:cubicBezTo>
                    <a:pt x="7351" y="9738"/>
                    <a:pt x="7418" y="9671"/>
                    <a:pt x="7418" y="9589"/>
                  </a:cubicBezTo>
                  <a:lnTo>
                    <a:pt x="7418" y="8767"/>
                  </a:lnTo>
                  <a:cubicBezTo>
                    <a:pt x="7418" y="8743"/>
                    <a:pt x="7408" y="8722"/>
                    <a:pt x="7389" y="8706"/>
                  </a:cubicBezTo>
                  <a:cubicBezTo>
                    <a:pt x="7351" y="8674"/>
                    <a:pt x="7311" y="8660"/>
                    <a:pt x="7275" y="8660"/>
                  </a:cubicBezTo>
                  <a:cubicBezTo>
                    <a:pt x="7196" y="8660"/>
                    <a:pt x="7132" y="8724"/>
                    <a:pt x="7132" y="8803"/>
                  </a:cubicBezTo>
                  <a:lnTo>
                    <a:pt x="7132" y="9453"/>
                  </a:lnTo>
                  <a:lnTo>
                    <a:pt x="4710" y="9453"/>
                  </a:lnTo>
                  <a:lnTo>
                    <a:pt x="5382" y="8457"/>
                  </a:lnTo>
                  <a:lnTo>
                    <a:pt x="5387" y="8445"/>
                  </a:lnTo>
                  <a:cubicBezTo>
                    <a:pt x="5413" y="8384"/>
                    <a:pt x="5422" y="8319"/>
                    <a:pt x="5413" y="8254"/>
                  </a:cubicBezTo>
                  <a:lnTo>
                    <a:pt x="5364" y="7922"/>
                  </a:lnTo>
                  <a:cubicBezTo>
                    <a:pt x="5360" y="7899"/>
                    <a:pt x="5369" y="7876"/>
                    <a:pt x="5387" y="7861"/>
                  </a:cubicBezTo>
                  <a:lnTo>
                    <a:pt x="5720" y="7584"/>
                  </a:lnTo>
                  <a:cubicBezTo>
                    <a:pt x="5762" y="7549"/>
                    <a:pt x="5795" y="7504"/>
                    <a:pt x="5818" y="7454"/>
                  </a:cubicBezTo>
                  <a:lnTo>
                    <a:pt x="6111" y="6780"/>
                  </a:lnTo>
                  <a:lnTo>
                    <a:pt x="6325" y="6860"/>
                  </a:lnTo>
                  <a:cubicBezTo>
                    <a:pt x="6808" y="7042"/>
                    <a:pt x="7132" y="7512"/>
                    <a:pt x="7132" y="8031"/>
                  </a:cubicBezTo>
                  <a:lnTo>
                    <a:pt x="7132" y="8337"/>
                  </a:lnTo>
                  <a:cubicBezTo>
                    <a:pt x="7133" y="8384"/>
                    <a:pt x="7171" y="8413"/>
                    <a:pt x="7209" y="8413"/>
                  </a:cubicBezTo>
                  <a:cubicBezTo>
                    <a:pt x="7235" y="8413"/>
                    <a:pt x="7261" y="8400"/>
                    <a:pt x="7275" y="8371"/>
                  </a:cubicBezTo>
                  <a:cubicBezTo>
                    <a:pt x="7354" y="8371"/>
                    <a:pt x="7418" y="8306"/>
                    <a:pt x="7418" y="8227"/>
                  </a:cubicBezTo>
                  <a:lnTo>
                    <a:pt x="7418" y="8030"/>
                  </a:lnTo>
                  <a:cubicBezTo>
                    <a:pt x="7418" y="7415"/>
                    <a:pt x="7046" y="6855"/>
                    <a:pt x="6485" y="6616"/>
                  </a:cubicBezTo>
                  <a:cubicBezTo>
                    <a:pt x="6485" y="6614"/>
                    <a:pt x="6486" y="6610"/>
                    <a:pt x="6486" y="6607"/>
                  </a:cubicBezTo>
                  <a:lnTo>
                    <a:pt x="6486" y="2409"/>
                  </a:lnTo>
                  <a:cubicBezTo>
                    <a:pt x="6486" y="1082"/>
                    <a:pt x="5408" y="1"/>
                    <a:pt x="40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63"/>
            <p:cNvSpPr/>
            <p:nvPr/>
          </p:nvSpPr>
          <p:spPr>
            <a:xfrm>
              <a:off x="5554375" y="2945275"/>
              <a:ext cx="23025" cy="7150"/>
            </a:xfrm>
            <a:custGeom>
              <a:avLst/>
              <a:gdLst/>
              <a:ahLst/>
              <a:cxnLst/>
              <a:rect l="l" t="t" r="r" b="b"/>
              <a:pathLst>
                <a:path w="921" h="286" extrusionOk="0">
                  <a:moveTo>
                    <a:pt x="151" y="1"/>
                  </a:moveTo>
                  <a:cubicBezTo>
                    <a:pt x="67" y="1"/>
                    <a:pt x="0" y="74"/>
                    <a:pt x="10" y="160"/>
                  </a:cubicBezTo>
                  <a:cubicBezTo>
                    <a:pt x="19" y="233"/>
                    <a:pt x="84" y="285"/>
                    <a:pt x="157" y="285"/>
                  </a:cubicBezTo>
                  <a:lnTo>
                    <a:pt x="763" y="285"/>
                  </a:lnTo>
                  <a:cubicBezTo>
                    <a:pt x="836" y="285"/>
                    <a:pt x="902" y="233"/>
                    <a:pt x="910" y="160"/>
                  </a:cubicBezTo>
                  <a:cubicBezTo>
                    <a:pt x="920" y="74"/>
                    <a:pt x="853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8" name="Google Shape;1428;p63"/>
          <p:cNvGrpSpPr/>
          <p:nvPr/>
        </p:nvGrpSpPr>
        <p:grpSpPr>
          <a:xfrm>
            <a:off x="6327068" y="2810430"/>
            <a:ext cx="257377" cy="201219"/>
            <a:chOff x="4907775" y="2754050"/>
            <a:chExt cx="243475" cy="190350"/>
          </a:xfrm>
        </p:grpSpPr>
        <p:sp>
          <p:nvSpPr>
            <p:cNvPr id="1429" name="Google Shape;1429;p63"/>
            <p:cNvSpPr/>
            <p:nvPr/>
          </p:nvSpPr>
          <p:spPr>
            <a:xfrm>
              <a:off x="4907775" y="2754175"/>
              <a:ext cx="115125" cy="190225"/>
            </a:xfrm>
            <a:custGeom>
              <a:avLst/>
              <a:gdLst/>
              <a:ahLst/>
              <a:cxnLst/>
              <a:rect l="l" t="t" r="r" b="b"/>
              <a:pathLst>
                <a:path w="4605" h="7609" extrusionOk="0">
                  <a:moveTo>
                    <a:pt x="2439" y="3235"/>
                  </a:moveTo>
                  <a:cubicBezTo>
                    <a:pt x="2439" y="3235"/>
                    <a:pt x="2439" y="3235"/>
                    <a:pt x="2439" y="3235"/>
                  </a:cubicBezTo>
                  <a:lnTo>
                    <a:pt x="2444" y="3235"/>
                  </a:lnTo>
                  <a:cubicBezTo>
                    <a:pt x="2442" y="3235"/>
                    <a:pt x="2441" y="3235"/>
                    <a:pt x="2439" y="3235"/>
                  </a:cubicBezTo>
                  <a:close/>
                  <a:moveTo>
                    <a:pt x="3203" y="7000"/>
                  </a:moveTo>
                  <a:cubicBezTo>
                    <a:pt x="3279" y="7000"/>
                    <a:pt x="3347" y="7050"/>
                    <a:pt x="3365" y="7124"/>
                  </a:cubicBezTo>
                  <a:cubicBezTo>
                    <a:pt x="3388" y="7229"/>
                    <a:pt x="3309" y="7324"/>
                    <a:pt x="3207" y="7324"/>
                  </a:cubicBezTo>
                  <a:lnTo>
                    <a:pt x="591" y="7324"/>
                  </a:lnTo>
                  <a:cubicBezTo>
                    <a:pt x="515" y="7324"/>
                    <a:pt x="446" y="7273"/>
                    <a:pt x="429" y="7200"/>
                  </a:cubicBezTo>
                  <a:cubicBezTo>
                    <a:pt x="405" y="7094"/>
                    <a:pt x="485" y="7000"/>
                    <a:pt x="587" y="7000"/>
                  </a:cubicBezTo>
                  <a:close/>
                  <a:moveTo>
                    <a:pt x="2067" y="0"/>
                  </a:moveTo>
                  <a:cubicBezTo>
                    <a:pt x="1934" y="0"/>
                    <a:pt x="1809" y="48"/>
                    <a:pt x="1711" y="138"/>
                  </a:cubicBezTo>
                  <a:cubicBezTo>
                    <a:pt x="1600" y="240"/>
                    <a:pt x="1541" y="387"/>
                    <a:pt x="1541" y="537"/>
                  </a:cubicBezTo>
                  <a:lnTo>
                    <a:pt x="1541" y="563"/>
                  </a:lnTo>
                  <a:cubicBezTo>
                    <a:pt x="1468" y="526"/>
                    <a:pt x="1386" y="505"/>
                    <a:pt x="1298" y="505"/>
                  </a:cubicBezTo>
                  <a:cubicBezTo>
                    <a:pt x="1248" y="505"/>
                    <a:pt x="1195" y="512"/>
                    <a:pt x="1142" y="527"/>
                  </a:cubicBezTo>
                  <a:cubicBezTo>
                    <a:pt x="915" y="592"/>
                    <a:pt x="762" y="805"/>
                    <a:pt x="762" y="1041"/>
                  </a:cubicBezTo>
                  <a:lnTo>
                    <a:pt x="762" y="1209"/>
                  </a:lnTo>
                  <a:cubicBezTo>
                    <a:pt x="690" y="1173"/>
                    <a:pt x="610" y="1152"/>
                    <a:pt x="525" y="1152"/>
                  </a:cubicBezTo>
                  <a:cubicBezTo>
                    <a:pt x="523" y="1152"/>
                    <a:pt x="521" y="1152"/>
                    <a:pt x="519" y="1152"/>
                  </a:cubicBezTo>
                  <a:cubicBezTo>
                    <a:pt x="230" y="1154"/>
                    <a:pt x="1" y="1398"/>
                    <a:pt x="1" y="1687"/>
                  </a:cubicBezTo>
                  <a:lnTo>
                    <a:pt x="1" y="4343"/>
                  </a:lnTo>
                  <a:cubicBezTo>
                    <a:pt x="1" y="4598"/>
                    <a:pt x="69" y="4848"/>
                    <a:pt x="200" y="5066"/>
                  </a:cubicBezTo>
                  <a:lnTo>
                    <a:pt x="321" y="5271"/>
                  </a:lnTo>
                  <a:cubicBezTo>
                    <a:pt x="410" y="5420"/>
                    <a:pt x="457" y="5591"/>
                    <a:pt x="457" y="5765"/>
                  </a:cubicBezTo>
                  <a:lnTo>
                    <a:pt x="457" y="5989"/>
                  </a:lnTo>
                  <a:cubicBezTo>
                    <a:pt x="457" y="6068"/>
                    <a:pt x="518" y="6137"/>
                    <a:pt x="596" y="6139"/>
                  </a:cubicBezTo>
                  <a:cubicBezTo>
                    <a:pt x="597" y="6139"/>
                    <a:pt x="599" y="6139"/>
                    <a:pt x="600" y="6139"/>
                  </a:cubicBezTo>
                  <a:cubicBezTo>
                    <a:pt x="678" y="6139"/>
                    <a:pt x="742" y="6075"/>
                    <a:pt x="742" y="5996"/>
                  </a:cubicBezTo>
                  <a:lnTo>
                    <a:pt x="742" y="5767"/>
                  </a:lnTo>
                  <a:cubicBezTo>
                    <a:pt x="742" y="5539"/>
                    <a:pt x="681" y="5317"/>
                    <a:pt x="565" y="5122"/>
                  </a:cubicBezTo>
                  <a:lnTo>
                    <a:pt x="444" y="4919"/>
                  </a:lnTo>
                  <a:cubicBezTo>
                    <a:pt x="341" y="4745"/>
                    <a:pt x="286" y="4546"/>
                    <a:pt x="286" y="4344"/>
                  </a:cubicBezTo>
                  <a:lnTo>
                    <a:pt x="286" y="1684"/>
                  </a:lnTo>
                  <a:cubicBezTo>
                    <a:pt x="286" y="1559"/>
                    <a:pt x="378" y="1450"/>
                    <a:pt x="502" y="1439"/>
                  </a:cubicBezTo>
                  <a:cubicBezTo>
                    <a:pt x="510" y="1438"/>
                    <a:pt x="517" y="1438"/>
                    <a:pt x="524" y="1438"/>
                  </a:cubicBezTo>
                  <a:cubicBezTo>
                    <a:pt x="654" y="1438"/>
                    <a:pt x="762" y="1545"/>
                    <a:pt x="762" y="1677"/>
                  </a:cubicBezTo>
                  <a:lnTo>
                    <a:pt x="762" y="3078"/>
                  </a:lnTo>
                  <a:cubicBezTo>
                    <a:pt x="762" y="3157"/>
                    <a:pt x="822" y="3225"/>
                    <a:pt x="900" y="3227"/>
                  </a:cubicBezTo>
                  <a:cubicBezTo>
                    <a:pt x="902" y="3228"/>
                    <a:pt x="903" y="3228"/>
                    <a:pt x="904" y="3228"/>
                  </a:cubicBezTo>
                  <a:cubicBezTo>
                    <a:pt x="983" y="3228"/>
                    <a:pt x="1046" y="3164"/>
                    <a:pt x="1046" y="3085"/>
                  </a:cubicBezTo>
                  <a:lnTo>
                    <a:pt x="1046" y="1044"/>
                  </a:lnTo>
                  <a:cubicBezTo>
                    <a:pt x="1046" y="916"/>
                    <a:pt x="1146" y="804"/>
                    <a:pt x="1275" y="798"/>
                  </a:cubicBezTo>
                  <a:cubicBezTo>
                    <a:pt x="1279" y="798"/>
                    <a:pt x="1282" y="798"/>
                    <a:pt x="1286" y="798"/>
                  </a:cubicBezTo>
                  <a:cubicBezTo>
                    <a:pt x="1411" y="798"/>
                    <a:pt x="1514" y="896"/>
                    <a:pt x="1523" y="1018"/>
                  </a:cubicBezTo>
                  <a:cubicBezTo>
                    <a:pt x="1523" y="1019"/>
                    <a:pt x="1523" y="1021"/>
                    <a:pt x="1523" y="1022"/>
                  </a:cubicBezTo>
                  <a:lnTo>
                    <a:pt x="1523" y="3082"/>
                  </a:lnTo>
                  <a:cubicBezTo>
                    <a:pt x="1523" y="3142"/>
                    <a:pt x="1557" y="3198"/>
                    <a:pt x="1612" y="3219"/>
                  </a:cubicBezTo>
                  <a:cubicBezTo>
                    <a:pt x="1633" y="3228"/>
                    <a:pt x="1655" y="3232"/>
                    <a:pt x="1675" y="3232"/>
                  </a:cubicBezTo>
                  <a:cubicBezTo>
                    <a:pt x="1759" y="3232"/>
                    <a:pt x="1827" y="3164"/>
                    <a:pt x="1827" y="3079"/>
                  </a:cubicBezTo>
                  <a:lnTo>
                    <a:pt x="1828" y="533"/>
                  </a:lnTo>
                  <a:cubicBezTo>
                    <a:pt x="1828" y="467"/>
                    <a:pt x="1854" y="407"/>
                    <a:pt x="1900" y="360"/>
                  </a:cubicBezTo>
                  <a:cubicBezTo>
                    <a:pt x="1944" y="317"/>
                    <a:pt x="2004" y="293"/>
                    <a:pt x="2066" y="293"/>
                  </a:cubicBezTo>
                  <a:cubicBezTo>
                    <a:pt x="2069" y="293"/>
                    <a:pt x="2071" y="293"/>
                    <a:pt x="2074" y="293"/>
                  </a:cubicBezTo>
                  <a:cubicBezTo>
                    <a:pt x="2199" y="299"/>
                    <a:pt x="2302" y="410"/>
                    <a:pt x="2302" y="542"/>
                  </a:cubicBezTo>
                  <a:lnTo>
                    <a:pt x="2301" y="3091"/>
                  </a:lnTo>
                  <a:cubicBezTo>
                    <a:pt x="2301" y="3169"/>
                    <a:pt x="2362" y="3232"/>
                    <a:pt x="2439" y="3235"/>
                  </a:cubicBezTo>
                  <a:lnTo>
                    <a:pt x="2439" y="3235"/>
                  </a:lnTo>
                  <a:cubicBezTo>
                    <a:pt x="2445" y="3232"/>
                    <a:pt x="2583" y="3162"/>
                    <a:pt x="2569" y="3085"/>
                  </a:cubicBezTo>
                  <a:lnTo>
                    <a:pt x="2588" y="1132"/>
                  </a:lnTo>
                  <a:lnTo>
                    <a:pt x="2588" y="1131"/>
                  </a:lnTo>
                  <a:cubicBezTo>
                    <a:pt x="2588" y="1090"/>
                    <a:pt x="2596" y="1051"/>
                    <a:pt x="2616" y="1016"/>
                  </a:cubicBezTo>
                  <a:cubicBezTo>
                    <a:pt x="2662" y="937"/>
                    <a:pt x="2740" y="892"/>
                    <a:pt x="2825" y="892"/>
                  </a:cubicBezTo>
                  <a:cubicBezTo>
                    <a:pt x="2828" y="892"/>
                    <a:pt x="2831" y="892"/>
                    <a:pt x="2834" y="892"/>
                  </a:cubicBezTo>
                  <a:cubicBezTo>
                    <a:pt x="2960" y="897"/>
                    <a:pt x="3063" y="1008"/>
                    <a:pt x="3063" y="1141"/>
                  </a:cubicBezTo>
                  <a:lnTo>
                    <a:pt x="3063" y="3442"/>
                  </a:lnTo>
                  <a:cubicBezTo>
                    <a:pt x="3063" y="3485"/>
                    <a:pt x="3080" y="3527"/>
                    <a:pt x="3112" y="3553"/>
                  </a:cubicBezTo>
                  <a:cubicBezTo>
                    <a:pt x="3140" y="3578"/>
                    <a:pt x="3173" y="3589"/>
                    <a:pt x="3206" y="3589"/>
                  </a:cubicBezTo>
                  <a:cubicBezTo>
                    <a:pt x="3243" y="3589"/>
                    <a:pt x="3280" y="3575"/>
                    <a:pt x="3307" y="3547"/>
                  </a:cubicBezTo>
                  <a:lnTo>
                    <a:pt x="3902" y="2949"/>
                  </a:lnTo>
                  <a:cubicBezTo>
                    <a:pt x="3955" y="2896"/>
                    <a:pt x="4013" y="2868"/>
                    <a:pt x="4069" y="2868"/>
                  </a:cubicBezTo>
                  <a:cubicBezTo>
                    <a:pt x="4077" y="2868"/>
                    <a:pt x="4085" y="2868"/>
                    <a:pt x="4093" y="2870"/>
                  </a:cubicBezTo>
                  <a:cubicBezTo>
                    <a:pt x="4157" y="2881"/>
                    <a:pt x="4215" y="2932"/>
                    <a:pt x="4253" y="3016"/>
                  </a:cubicBezTo>
                  <a:cubicBezTo>
                    <a:pt x="4298" y="3112"/>
                    <a:pt x="4272" y="3253"/>
                    <a:pt x="4196" y="3328"/>
                  </a:cubicBezTo>
                  <a:lnTo>
                    <a:pt x="3686" y="3841"/>
                  </a:lnTo>
                  <a:cubicBezTo>
                    <a:pt x="3530" y="3999"/>
                    <a:pt x="3395" y="4178"/>
                    <a:pt x="3295" y="4375"/>
                  </a:cubicBezTo>
                  <a:cubicBezTo>
                    <a:pt x="3140" y="4675"/>
                    <a:pt x="3063" y="4999"/>
                    <a:pt x="3063" y="5334"/>
                  </a:cubicBezTo>
                  <a:lnTo>
                    <a:pt x="3063" y="6715"/>
                  </a:lnTo>
                  <a:lnTo>
                    <a:pt x="742" y="6715"/>
                  </a:lnTo>
                  <a:lnTo>
                    <a:pt x="742" y="6576"/>
                  </a:lnTo>
                  <a:cubicBezTo>
                    <a:pt x="742" y="6502"/>
                    <a:pt x="690" y="6436"/>
                    <a:pt x="618" y="6428"/>
                  </a:cubicBezTo>
                  <a:cubicBezTo>
                    <a:pt x="612" y="6427"/>
                    <a:pt x="606" y="6427"/>
                    <a:pt x="600" y="6427"/>
                  </a:cubicBezTo>
                  <a:cubicBezTo>
                    <a:pt x="521" y="6427"/>
                    <a:pt x="457" y="6491"/>
                    <a:pt x="457" y="6570"/>
                  </a:cubicBezTo>
                  <a:lnTo>
                    <a:pt x="457" y="6738"/>
                  </a:lnTo>
                  <a:cubicBezTo>
                    <a:pt x="279" y="6798"/>
                    <a:pt x="151" y="6968"/>
                    <a:pt x="153" y="7166"/>
                  </a:cubicBezTo>
                  <a:cubicBezTo>
                    <a:pt x="155" y="7413"/>
                    <a:pt x="364" y="7609"/>
                    <a:pt x="610" y="7609"/>
                  </a:cubicBezTo>
                  <a:lnTo>
                    <a:pt x="3187" y="7609"/>
                  </a:lnTo>
                  <a:cubicBezTo>
                    <a:pt x="3424" y="7609"/>
                    <a:pt x="3627" y="7429"/>
                    <a:pt x="3643" y="7191"/>
                  </a:cubicBezTo>
                  <a:cubicBezTo>
                    <a:pt x="3657" y="6984"/>
                    <a:pt x="3529" y="6804"/>
                    <a:pt x="3348" y="6738"/>
                  </a:cubicBezTo>
                  <a:lnTo>
                    <a:pt x="3348" y="5332"/>
                  </a:lnTo>
                  <a:cubicBezTo>
                    <a:pt x="3348" y="5073"/>
                    <a:pt x="3402" y="4824"/>
                    <a:pt x="3507" y="4588"/>
                  </a:cubicBezTo>
                  <a:cubicBezTo>
                    <a:pt x="3597" y="4391"/>
                    <a:pt x="3719" y="4212"/>
                    <a:pt x="3873" y="4057"/>
                  </a:cubicBezTo>
                  <a:lnTo>
                    <a:pt x="4397" y="3530"/>
                  </a:lnTo>
                  <a:cubicBezTo>
                    <a:pt x="4558" y="3367"/>
                    <a:pt x="4605" y="3079"/>
                    <a:pt x="4503" y="2874"/>
                  </a:cubicBezTo>
                  <a:cubicBezTo>
                    <a:pt x="4424" y="2714"/>
                    <a:pt x="4290" y="2609"/>
                    <a:pt x="4137" y="2584"/>
                  </a:cubicBezTo>
                  <a:cubicBezTo>
                    <a:pt x="4114" y="2580"/>
                    <a:pt x="4090" y="2578"/>
                    <a:pt x="4067" y="2578"/>
                  </a:cubicBezTo>
                  <a:cubicBezTo>
                    <a:pt x="3936" y="2578"/>
                    <a:pt x="3805" y="2636"/>
                    <a:pt x="3699" y="2743"/>
                  </a:cubicBezTo>
                  <a:lnTo>
                    <a:pt x="3348" y="3096"/>
                  </a:lnTo>
                  <a:lnTo>
                    <a:pt x="3348" y="1138"/>
                  </a:lnTo>
                  <a:cubicBezTo>
                    <a:pt x="3348" y="848"/>
                    <a:pt x="3127" y="612"/>
                    <a:pt x="2844" y="602"/>
                  </a:cubicBezTo>
                  <a:cubicBezTo>
                    <a:pt x="2838" y="602"/>
                    <a:pt x="2832" y="602"/>
                    <a:pt x="2826" y="602"/>
                  </a:cubicBezTo>
                  <a:cubicBezTo>
                    <a:pt x="2742" y="602"/>
                    <a:pt x="2661" y="621"/>
                    <a:pt x="2587" y="660"/>
                  </a:cubicBezTo>
                  <a:lnTo>
                    <a:pt x="2587" y="533"/>
                  </a:lnTo>
                  <a:cubicBezTo>
                    <a:pt x="2587" y="244"/>
                    <a:pt x="2366" y="11"/>
                    <a:pt x="2083" y="0"/>
                  </a:cubicBezTo>
                  <a:cubicBezTo>
                    <a:pt x="2078" y="0"/>
                    <a:pt x="2072" y="0"/>
                    <a:pt x="20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63"/>
            <p:cNvSpPr/>
            <p:nvPr/>
          </p:nvSpPr>
          <p:spPr>
            <a:xfrm>
              <a:off x="5036150" y="2754050"/>
              <a:ext cx="115100" cy="190350"/>
            </a:xfrm>
            <a:custGeom>
              <a:avLst/>
              <a:gdLst/>
              <a:ahLst/>
              <a:cxnLst/>
              <a:rect l="l" t="t" r="r" b="b"/>
              <a:pathLst>
                <a:path w="4604" h="7614" extrusionOk="0">
                  <a:moveTo>
                    <a:pt x="2160" y="3240"/>
                  </a:moveTo>
                  <a:lnTo>
                    <a:pt x="2160" y="3240"/>
                  </a:lnTo>
                  <a:cubicBezTo>
                    <a:pt x="2159" y="3240"/>
                    <a:pt x="2159" y="3240"/>
                    <a:pt x="2159" y="3240"/>
                  </a:cubicBezTo>
                  <a:lnTo>
                    <a:pt x="2160" y="3240"/>
                  </a:lnTo>
                  <a:cubicBezTo>
                    <a:pt x="2160" y="3240"/>
                    <a:pt x="2160" y="3240"/>
                    <a:pt x="2160" y="3240"/>
                  </a:cubicBezTo>
                  <a:close/>
                  <a:moveTo>
                    <a:pt x="4011" y="7005"/>
                  </a:moveTo>
                  <a:cubicBezTo>
                    <a:pt x="4086" y="7005"/>
                    <a:pt x="4155" y="7055"/>
                    <a:pt x="4173" y="7129"/>
                  </a:cubicBezTo>
                  <a:cubicBezTo>
                    <a:pt x="4196" y="7234"/>
                    <a:pt x="4117" y="7329"/>
                    <a:pt x="4015" y="7329"/>
                  </a:cubicBezTo>
                  <a:lnTo>
                    <a:pt x="1399" y="7329"/>
                  </a:lnTo>
                  <a:cubicBezTo>
                    <a:pt x="1323" y="7329"/>
                    <a:pt x="1254" y="7278"/>
                    <a:pt x="1238" y="7205"/>
                  </a:cubicBezTo>
                  <a:cubicBezTo>
                    <a:pt x="1213" y="7099"/>
                    <a:pt x="1293" y="7005"/>
                    <a:pt x="1395" y="7005"/>
                  </a:cubicBezTo>
                  <a:close/>
                  <a:moveTo>
                    <a:pt x="2550" y="1"/>
                  </a:moveTo>
                  <a:cubicBezTo>
                    <a:pt x="2544" y="1"/>
                    <a:pt x="2537" y="1"/>
                    <a:pt x="2530" y="1"/>
                  </a:cubicBezTo>
                  <a:cubicBezTo>
                    <a:pt x="2248" y="10"/>
                    <a:pt x="2017" y="254"/>
                    <a:pt x="2017" y="542"/>
                  </a:cubicBezTo>
                  <a:lnTo>
                    <a:pt x="2017" y="665"/>
                  </a:lnTo>
                  <a:cubicBezTo>
                    <a:pt x="1944" y="626"/>
                    <a:pt x="1863" y="607"/>
                    <a:pt x="1780" y="607"/>
                  </a:cubicBezTo>
                  <a:cubicBezTo>
                    <a:pt x="1773" y="607"/>
                    <a:pt x="1767" y="607"/>
                    <a:pt x="1761" y="607"/>
                  </a:cubicBezTo>
                  <a:cubicBezTo>
                    <a:pt x="1478" y="617"/>
                    <a:pt x="1256" y="853"/>
                    <a:pt x="1256" y="1143"/>
                  </a:cubicBezTo>
                  <a:lnTo>
                    <a:pt x="1256" y="3101"/>
                  </a:lnTo>
                  <a:lnTo>
                    <a:pt x="905" y="2748"/>
                  </a:lnTo>
                  <a:cubicBezTo>
                    <a:pt x="800" y="2641"/>
                    <a:pt x="668" y="2583"/>
                    <a:pt x="537" y="2583"/>
                  </a:cubicBezTo>
                  <a:cubicBezTo>
                    <a:pt x="514" y="2583"/>
                    <a:pt x="491" y="2585"/>
                    <a:pt x="467" y="2589"/>
                  </a:cubicBezTo>
                  <a:cubicBezTo>
                    <a:pt x="314" y="2614"/>
                    <a:pt x="181" y="2719"/>
                    <a:pt x="102" y="2879"/>
                  </a:cubicBezTo>
                  <a:cubicBezTo>
                    <a:pt x="0" y="3084"/>
                    <a:pt x="47" y="3372"/>
                    <a:pt x="208" y="3535"/>
                  </a:cubicBezTo>
                  <a:lnTo>
                    <a:pt x="732" y="4062"/>
                  </a:lnTo>
                  <a:cubicBezTo>
                    <a:pt x="885" y="4217"/>
                    <a:pt x="1008" y="4396"/>
                    <a:pt x="1097" y="4593"/>
                  </a:cubicBezTo>
                  <a:cubicBezTo>
                    <a:pt x="1203" y="4829"/>
                    <a:pt x="1256" y="5078"/>
                    <a:pt x="1256" y="5337"/>
                  </a:cubicBezTo>
                  <a:lnTo>
                    <a:pt x="1256" y="6743"/>
                  </a:lnTo>
                  <a:cubicBezTo>
                    <a:pt x="1075" y="6809"/>
                    <a:pt x="948" y="6989"/>
                    <a:pt x="962" y="7196"/>
                  </a:cubicBezTo>
                  <a:cubicBezTo>
                    <a:pt x="977" y="7434"/>
                    <a:pt x="1181" y="7614"/>
                    <a:pt x="1419" y="7614"/>
                  </a:cubicBezTo>
                  <a:lnTo>
                    <a:pt x="4024" y="7614"/>
                  </a:lnTo>
                  <a:cubicBezTo>
                    <a:pt x="4188" y="7614"/>
                    <a:pt x="4340" y="7521"/>
                    <a:pt x="4409" y="7372"/>
                  </a:cubicBezTo>
                  <a:cubicBezTo>
                    <a:pt x="4537" y="7093"/>
                    <a:pt x="4387" y="6820"/>
                    <a:pt x="4147" y="6740"/>
                  </a:cubicBezTo>
                  <a:lnTo>
                    <a:pt x="4147" y="5748"/>
                  </a:lnTo>
                  <a:cubicBezTo>
                    <a:pt x="4147" y="5585"/>
                    <a:pt x="4191" y="5425"/>
                    <a:pt x="4274" y="5286"/>
                  </a:cubicBezTo>
                  <a:lnTo>
                    <a:pt x="4417" y="5048"/>
                  </a:lnTo>
                  <a:cubicBezTo>
                    <a:pt x="4540" y="4844"/>
                    <a:pt x="4604" y="4612"/>
                    <a:pt x="4604" y="4375"/>
                  </a:cubicBezTo>
                  <a:lnTo>
                    <a:pt x="4604" y="3679"/>
                  </a:lnTo>
                  <a:cubicBezTo>
                    <a:pt x="4604" y="3601"/>
                    <a:pt x="4543" y="3532"/>
                    <a:pt x="4465" y="3530"/>
                  </a:cubicBezTo>
                  <a:cubicBezTo>
                    <a:pt x="4464" y="3530"/>
                    <a:pt x="4462" y="3530"/>
                    <a:pt x="4461" y="3530"/>
                  </a:cubicBezTo>
                  <a:cubicBezTo>
                    <a:pt x="4383" y="3530"/>
                    <a:pt x="4319" y="3594"/>
                    <a:pt x="4319" y="3672"/>
                  </a:cubicBezTo>
                  <a:lnTo>
                    <a:pt x="4319" y="4350"/>
                  </a:lnTo>
                  <a:cubicBezTo>
                    <a:pt x="4319" y="4553"/>
                    <a:pt x="4263" y="4751"/>
                    <a:pt x="4159" y="4925"/>
                  </a:cubicBezTo>
                  <a:lnTo>
                    <a:pt x="4040" y="5125"/>
                  </a:lnTo>
                  <a:cubicBezTo>
                    <a:pt x="3924" y="5319"/>
                    <a:pt x="3862" y="5542"/>
                    <a:pt x="3862" y="5769"/>
                  </a:cubicBezTo>
                  <a:lnTo>
                    <a:pt x="3862" y="6720"/>
                  </a:lnTo>
                  <a:lnTo>
                    <a:pt x="1542" y="6720"/>
                  </a:lnTo>
                  <a:lnTo>
                    <a:pt x="1542" y="5342"/>
                  </a:lnTo>
                  <a:cubicBezTo>
                    <a:pt x="1542" y="5044"/>
                    <a:pt x="1479" y="4754"/>
                    <a:pt x="1357" y="4482"/>
                  </a:cubicBezTo>
                  <a:cubicBezTo>
                    <a:pt x="1253" y="4253"/>
                    <a:pt x="1111" y="4046"/>
                    <a:pt x="933" y="3868"/>
                  </a:cubicBezTo>
                  <a:lnTo>
                    <a:pt x="409" y="3341"/>
                  </a:lnTo>
                  <a:cubicBezTo>
                    <a:pt x="334" y="3265"/>
                    <a:pt x="307" y="3123"/>
                    <a:pt x="351" y="3027"/>
                  </a:cubicBezTo>
                  <a:cubicBezTo>
                    <a:pt x="390" y="2945"/>
                    <a:pt x="447" y="2893"/>
                    <a:pt x="513" y="2883"/>
                  </a:cubicBezTo>
                  <a:cubicBezTo>
                    <a:pt x="521" y="2881"/>
                    <a:pt x="530" y="2881"/>
                    <a:pt x="538" y="2881"/>
                  </a:cubicBezTo>
                  <a:cubicBezTo>
                    <a:pt x="593" y="2881"/>
                    <a:pt x="650" y="2909"/>
                    <a:pt x="703" y="2961"/>
                  </a:cubicBezTo>
                  <a:lnTo>
                    <a:pt x="1295" y="3555"/>
                  </a:lnTo>
                  <a:cubicBezTo>
                    <a:pt x="1323" y="3584"/>
                    <a:pt x="1360" y="3601"/>
                    <a:pt x="1400" y="3601"/>
                  </a:cubicBezTo>
                  <a:cubicBezTo>
                    <a:pt x="1403" y="3601"/>
                    <a:pt x="1406" y="3601"/>
                    <a:pt x="1409" y="3601"/>
                  </a:cubicBezTo>
                  <a:cubicBezTo>
                    <a:pt x="1486" y="3593"/>
                    <a:pt x="1541" y="3530"/>
                    <a:pt x="1541" y="3457"/>
                  </a:cubicBezTo>
                  <a:lnTo>
                    <a:pt x="1541" y="1157"/>
                  </a:lnTo>
                  <a:cubicBezTo>
                    <a:pt x="1541" y="1024"/>
                    <a:pt x="1644" y="913"/>
                    <a:pt x="1770" y="909"/>
                  </a:cubicBezTo>
                  <a:cubicBezTo>
                    <a:pt x="1773" y="909"/>
                    <a:pt x="1776" y="909"/>
                    <a:pt x="1779" y="909"/>
                  </a:cubicBezTo>
                  <a:cubicBezTo>
                    <a:pt x="1865" y="909"/>
                    <a:pt x="1946" y="955"/>
                    <a:pt x="1990" y="1037"/>
                  </a:cubicBezTo>
                  <a:cubicBezTo>
                    <a:pt x="2009" y="1071"/>
                    <a:pt x="2017" y="1109"/>
                    <a:pt x="2017" y="1148"/>
                  </a:cubicBezTo>
                  <a:lnTo>
                    <a:pt x="2017" y="3096"/>
                  </a:lnTo>
                  <a:cubicBezTo>
                    <a:pt x="2017" y="3175"/>
                    <a:pt x="2082" y="3239"/>
                    <a:pt x="2160" y="3240"/>
                  </a:cubicBezTo>
                  <a:lnTo>
                    <a:pt x="2160" y="3240"/>
                  </a:lnTo>
                  <a:cubicBezTo>
                    <a:pt x="2239" y="3239"/>
                    <a:pt x="2302" y="3175"/>
                    <a:pt x="2302" y="3096"/>
                  </a:cubicBezTo>
                  <a:lnTo>
                    <a:pt x="2302" y="546"/>
                  </a:lnTo>
                  <a:cubicBezTo>
                    <a:pt x="2302" y="415"/>
                    <a:pt x="2405" y="303"/>
                    <a:pt x="2530" y="298"/>
                  </a:cubicBezTo>
                  <a:cubicBezTo>
                    <a:pt x="2533" y="298"/>
                    <a:pt x="2536" y="298"/>
                    <a:pt x="2538" y="298"/>
                  </a:cubicBezTo>
                  <a:cubicBezTo>
                    <a:pt x="2601" y="298"/>
                    <a:pt x="2660" y="322"/>
                    <a:pt x="2705" y="365"/>
                  </a:cubicBezTo>
                  <a:cubicBezTo>
                    <a:pt x="2751" y="411"/>
                    <a:pt x="2777" y="472"/>
                    <a:pt x="2777" y="537"/>
                  </a:cubicBezTo>
                  <a:lnTo>
                    <a:pt x="2779" y="3084"/>
                  </a:lnTo>
                  <a:cubicBezTo>
                    <a:pt x="2779" y="3168"/>
                    <a:pt x="2847" y="3236"/>
                    <a:pt x="2931" y="3236"/>
                  </a:cubicBezTo>
                  <a:cubicBezTo>
                    <a:pt x="2951" y="3236"/>
                    <a:pt x="2971" y="3233"/>
                    <a:pt x="2992" y="3224"/>
                  </a:cubicBezTo>
                  <a:cubicBezTo>
                    <a:pt x="3048" y="3202"/>
                    <a:pt x="3082" y="3146"/>
                    <a:pt x="3082" y="3086"/>
                  </a:cubicBezTo>
                  <a:lnTo>
                    <a:pt x="3082" y="1027"/>
                  </a:lnTo>
                  <a:cubicBezTo>
                    <a:pt x="3082" y="1024"/>
                    <a:pt x="3082" y="1023"/>
                    <a:pt x="3082" y="1022"/>
                  </a:cubicBezTo>
                  <a:cubicBezTo>
                    <a:pt x="3091" y="899"/>
                    <a:pt x="3194" y="802"/>
                    <a:pt x="3320" y="802"/>
                  </a:cubicBezTo>
                  <a:cubicBezTo>
                    <a:pt x="3323" y="802"/>
                    <a:pt x="3326" y="802"/>
                    <a:pt x="3329" y="802"/>
                  </a:cubicBezTo>
                  <a:cubicBezTo>
                    <a:pt x="3459" y="809"/>
                    <a:pt x="3558" y="920"/>
                    <a:pt x="3558" y="1049"/>
                  </a:cubicBezTo>
                  <a:lnTo>
                    <a:pt x="3558" y="3082"/>
                  </a:lnTo>
                  <a:cubicBezTo>
                    <a:pt x="3558" y="3160"/>
                    <a:pt x="3618" y="3229"/>
                    <a:pt x="3697" y="3231"/>
                  </a:cubicBezTo>
                  <a:cubicBezTo>
                    <a:pt x="3698" y="3231"/>
                    <a:pt x="3699" y="3232"/>
                    <a:pt x="3700" y="3232"/>
                  </a:cubicBezTo>
                  <a:cubicBezTo>
                    <a:pt x="3779" y="3232"/>
                    <a:pt x="3843" y="3168"/>
                    <a:pt x="3843" y="3090"/>
                  </a:cubicBezTo>
                  <a:lnTo>
                    <a:pt x="3843" y="1689"/>
                  </a:lnTo>
                  <a:cubicBezTo>
                    <a:pt x="3843" y="1564"/>
                    <a:pt x="3935" y="1455"/>
                    <a:pt x="4059" y="1444"/>
                  </a:cubicBezTo>
                  <a:cubicBezTo>
                    <a:pt x="4066" y="1443"/>
                    <a:pt x="4073" y="1443"/>
                    <a:pt x="4080" y="1443"/>
                  </a:cubicBezTo>
                  <a:cubicBezTo>
                    <a:pt x="4211" y="1443"/>
                    <a:pt x="4319" y="1550"/>
                    <a:pt x="4319" y="1681"/>
                  </a:cubicBezTo>
                  <a:lnTo>
                    <a:pt x="4319" y="3123"/>
                  </a:lnTo>
                  <a:cubicBezTo>
                    <a:pt x="4319" y="3202"/>
                    <a:pt x="4382" y="3265"/>
                    <a:pt x="4461" y="3265"/>
                  </a:cubicBezTo>
                  <a:cubicBezTo>
                    <a:pt x="4540" y="3265"/>
                    <a:pt x="4604" y="3202"/>
                    <a:pt x="4604" y="3123"/>
                  </a:cubicBezTo>
                  <a:lnTo>
                    <a:pt x="4604" y="1692"/>
                  </a:lnTo>
                  <a:cubicBezTo>
                    <a:pt x="4604" y="1403"/>
                    <a:pt x="4374" y="1159"/>
                    <a:pt x="4085" y="1157"/>
                  </a:cubicBezTo>
                  <a:cubicBezTo>
                    <a:pt x="4083" y="1157"/>
                    <a:pt x="4081" y="1157"/>
                    <a:pt x="4079" y="1157"/>
                  </a:cubicBezTo>
                  <a:cubicBezTo>
                    <a:pt x="3994" y="1157"/>
                    <a:pt x="3914" y="1178"/>
                    <a:pt x="3843" y="1214"/>
                  </a:cubicBezTo>
                  <a:lnTo>
                    <a:pt x="3843" y="1051"/>
                  </a:lnTo>
                  <a:cubicBezTo>
                    <a:pt x="3843" y="762"/>
                    <a:pt x="3614" y="519"/>
                    <a:pt x="3325" y="516"/>
                  </a:cubicBezTo>
                  <a:cubicBezTo>
                    <a:pt x="3323" y="516"/>
                    <a:pt x="3321" y="516"/>
                    <a:pt x="3319" y="516"/>
                  </a:cubicBezTo>
                  <a:cubicBezTo>
                    <a:pt x="3234" y="516"/>
                    <a:pt x="3153" y="537"/>
                    <a:pt x="3083" y="573"/>
                  </a:cubicBezTo>
                  <a:lnTo>
                    <a:pt x="3083" y="541"/>
                  </a:lnTo>
                  <a:cubicBezTo>
                    <a:pt x="3083" y="418"/>
                    <a:pt x="3043" y="297"/>
                    <a:pt x="2966" y="202"/>
                  </a:cubicBezTo>
                  <a:cubicBezTo>
                    <a:pt x="2863" y="72"/>
                    <a:pt x="2712" y="1"/>
                    <a:pt x="25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1" name="Google Shape;1431;p63"/>
          <p:cNvGrpSpPr/>
          <p:nvPr/>
        </p:nvGrpSpPr>
        <p:grpSpPr>
          <a:xfrm>
            <a:off x="5620865" y="2782376"/>
            <a:ext cx="165383" cy="257351"/>
            <a:chOff x="4485225" y="2727500"/>
            <a:chExt cx="156450" cy="243450"/>
          </a:xfrm>
        </p:grpSpPr>
        <p:sp>
          <p:nvSpPr>
            <p:cNvPr id="1432" name="Google Shape;1432;p63"/>
            <p:cNvSpPr/>
            <p:nvPr/>
          </p:nvSpPr>
          <p:spPr>
            <a:xfrm>
              <a:off x="4485225" y="2727500"/>
              <a:ext cx="81325" cy="243450"/>
            </a:xfrm>
            <a:custGeom>
              <a:avLst/>
              <a:gdLst/>
              <a:ahLst/>
              <a:cxnLst/>
              <a:rect l="l" t="t" r="r" b="b"/>
              <a:pathLst>
                <a:path w="3253" h="9738" extrusionOk="0">
                  <a:moveTo>
                    <a:pt x="2378" y="286"/>
                  </a:moveTo>
                  <a:lnTo>
                    <a:pt x="2378" y="552"/>
                  </a:lnTo>
                  <a:lnTo>
                    <a:pt x="876" y="552"/>
                  </a:lnTo>
                  <a:lnTo>
                    <a:pt x="876" y="286"/>
                  </a:lnTo>
                  <a:close/>
                  <a:moveTo>
                    <a:pt x="1902" y="837"/>
                  </a:moveTo>
                  <a:lnTo>
                    <a:pt x="1902" y="1522"/>
                  </a:lnTo>
                  <a:lnTo>
                    <a:pt x="1332" y="1522"/>
                  </a:lnTo>
                  <a:lnTo>
                    <a:pt x="1332" y="837"/>
                  </a:lnTo>
                  <a:close/>
                  <a:moveTo>
                    <a:pt x="2321" y="1807"/>
                  </a:moveTo>
                  <a:lnTo>
                    <a:pt x="2321" y="2131"/>
                  </a:lnTo>
                  <a:lnTo>
                    <a:pt x="932" y="2131"/>
                  </a:lnTo>
                  <a:lnTo>
                    <a:pt x="932" y="1807"/>
                  </a:lnTo>
                  <a:close/>
                  <a:moveTo>
                    <a:pt x="2844" y="2416"/>
                  </a:moveTo>
                  <a:cubicBezTo>
                    <a:pt x="2912" y="2416"/>
                    <a:pt x="2968" y="2471"/>
                    <a:pt x="2968" y="2539"/>
                  </a:cubicBezTo>
                  <a:lnTo>
                    <a:pt x="2968" y="2625"/>
                  </a:lnTo>
                  <a:cubicBezTo>
                    <a:pt x="2968" y="2688"/>
                    <a:pt x="2916" y="2740"/>
                    <a:pt x="2853" y="2740"/>
                  </a:cubicBezTo>
                  <a:lnTo>
                    <a:pt x="409" y="2740"/>
                  </a:lnTo>
                  <a:cubicBezTo>
                    <a:pt x="341" y="2740"/>
                    <a:pt x="286" y="2684"/>
                    <a:pt x="286" y="2616"/>
                  </a:cubicBezTo>
                  <a:lnTo>
                    <a:pt x="286" y="2539"/>
                  </a:lnTo>
                  <a:cubicBezTo>
                    <a:pt x="286" y="2471"/>
                    <a:pt x="341" y="2416"/>
                    <a:pt x="409" y="2416"/>
                  </a:cubicBezTo>
                  <a:close/>
                  <a:moveTo>
                    <a:pt x="2207" y="4755"/>
                  </a:moveTo>
                  <a:lnTo>
                    <a:pt x="2207" y="6445"/>
                  </a:lnTo>
                  <a:cubicBezTo>
                    <a:pt x="2207" y="6447"/>
                    <a:pt x="2206" y="6448"/>
                    <a:pt x="2204" y="6448"/>
                  </a:cubicBezTo>
                  <a:lnTo>
                    <a:pt x="1031" y="6448"/>
                  </a:lnTo>
                  <a:cubicBezTo>
                    <a:pt x="1029" y="6448"/>
                    <a:pt x="1028" y="6447"/>
                    <a:pt x="1028" y="6445"/>
                  </a:cubicBezTo>
                  <a:lnTo>
                    <a:pt x="1028" y="4755"/>
                  </a:lnTo>
                  <a:close/>
                  <a:moveTo>
                    <a:pt x="1826" y="6733"/>
                  </a:moveTo>
                  <a:lnTo>
                    <a:pt x="1826" y="7590"/>
                  </a:lnTo>
                  <a:cubicBezTo>
                    <a:pt x="1826" y="7683"/>
                    <a:pt x="1750" y="7760"/>
                    <a:pt x="1655" y="7760"/>
                  </a:cubicBezTo>
                  <a:lnTo>
                    <a:pt x="1580" y="7760"/>
                  </a:lnTo>
                  <a:cubicBezTo>
                    <a:pt x="1486" y="7760"/>
                    <a:pt x="1408" y="7683"/>
                    <a:pt x="1408" y="7587"/>
                  </a:cubicBezTo>
                  <a:lnTo>
                    <a:pt x="1408" y="6733"/>
                  </a:lnTo>
                  <a:close/>
                  <a:moveTo>
                    <a:pt x="872" y="1"/>
                  </a:moveTo>
                  <a:cubicBezTo>
                    <a:pt x="716" y="1"/>
                    <a:pt x="590" y="126"/>
                    <a:pt x="590" y="282"/>
                  </a:cubicBezTo>
                  <a:lnTo>
                    <a:pt x="590" y="556"/>
                  </a:lnTo>
                  <a:cubicBezTo>
                    <a:pt x="590" y="712"/>
                    <a:pt x="716" y="837"/>
                    <a:pt x="872" y="837"/>
                  </a:cubicBezTo>
                  <a:lnTo>
                    <a:pt x="1047" y="837"/>
                  </a:lnTo>
                  <a:lnTo>
                    <a:pt x="1047" y="1522"/>
                  </a:lnTo>
                  <a:lnTo>
                    <a:pt x="884" y="1522"/>
                  </a:lnTo>
                  <a:cubicBezTo>
                    <a:pt x="743" y="1522"/>
                    <a:pt x="628" y="1637"/>
                    <a:pt x="628" y="1778"/>
                  </a:cubicBezTo>
                  <a:lnTo>
                    <a:pt x="628" y="2131"/>
                  </a:lnTo>
                  <a:lnTo>
                    <a:pt x="410" y="2131"/>
                  </a:lnTo>
                  <a:cubicBezTo>
                    <a:pt x="184" y="2131"/>
                    <a:pt x="1" y="2314"/>
                    <a:pt x="1" y="2540"/>
                  </a:cubicBezTo>
                  <a:lnTo>
                    <a:pt x="1" y="2615"/>
                  </a:lnTo>
                  <a:cubicBezTo>
                    <a:pt x="1" y="2841"/>
                    <a:pt x="184" y="3024"/>
                    <a:pt x="410" y="3024"/>
                  </a:cubicBezTo>
                  <a:lnTo>
                    <a:pt x="742" y="3024"/>
                  </a:lnTo>
                  <a:lnTo>
                    <a:pt x="742" y="3264"/>
                  </a:lnTo>
                  <a:cubicBezTo>
                    <a:pt x="742" y="3337"/>
                    <a:pt x="795" y="3403"/>
                    <a:pt x="868" y="3412"/>
                  </a:cubicBezTo>
                  <a:cubicBezTo>
                    <a:pt x="873" y="3413"/>
                    <a:pt x="879" y="3413"/>
                    <a:pt x="885" y="3413"/>
                  </a:cubicBezTo>
                  <a:cubicBezTo>
                    <a:pt x="964" y="3413"/>
                    <a:pt x="1028" y="3349"/>
                    <a:pt x="1028" y="3269"/>
                  </a:cubicBezTo>
                  <a:lnTo>
                    <a:pt x="1028" y="3024"/>
                  </a:lnTo>
                  <a:lnTo>
                    <a:pt x="2207" y="3024"/>
                  </a:lnTo>
                  <a:lnTo>
                    <a:pt x="2207" y="4469"/>
                  </a:lnTo>
                  <a:lnTo>
                    <a:pt x="1028" y="4469"/>
                  </a:lnTo>
                  <a:lnTo>
                    <a:pt x="1028" y="3845"/>
                  </a:lnTo>
                  <a:cubicBezTo>
                    <a:pt x="1028" y="3772"/>
                    <a:pt x="976" y="3706"/>
                    <a:pt x="903" y="3698"/>
                  </a:cubicBezTo>
                  <a:cubicBezTo>
                    <a:pt x="897" y="3697"/>
                    <a:pt x="891" y="3697"/>
                    <a:pt x="885" y="3697"/>
                  </a:cubicBezTo>
                  <a:cubicBezTo>
                    <a:pt x="807" y="3697"/>
                    <a:pt x="742" y="3761"/>
                    <a:pt x="742" y="3840"/>
                  </a:cubicBezTo>
                  <a:lnTo>
                    <a:pt x="742" y="6444"/>
                  </a:lnTo>
                  <a:cubicBezTo>
                    <a:pt x="742" y="6603"/>
                    <a:pt x="872" y="6733"/>
                    <a:pt x="1032" y="6733"/>
                  </a:cubicBezTo>
                  <a:lnTo>
                    <a:pt x="1123" y="6733"/>
                  </a:lnTo>
                  <a:lnTo>
                    <a:pt x="1123" y="7581"/>
                  </a:lnTo>
                  <a:cubicBezTo>
                    <a:pt x="1123" y="7798"/>
                    <a:pt x="1277" y="7981"/>
                    <a:pt x="1484" y="8029"/>
                  </a:cubicBezTo>
                  <a:lnTo>
                    <a:pt x="1484" y="9590"/>
                  </a:lnTo>
                  <a:cubicBezTo>
                    <a:pt x="1484" y="9663"/>
                    <a:pt x="1537" y="9729"/>
                    <a:pt x="1609" y="9737"/>
                  </a:cubicBezTo>
                  <a:cubicBezTo>
                    <a:pt x="1615" y="9738"/>
                    <a:pt x="1621" y="9738"/>
                    <a:pt x="1626" y="9738"/>
                  </a:cubicBezTo>
                  <a:cubicBezTo>
                    <a:pt x="1705" y="9738"/>
                    <a:pt x="1770" y="9674"/>
                    <a:pt x="1770" y="9595"/>
                  </a:cubicBezTo>
                  <a:lnTo>
                    <a:pt x="1770" y="8037"/>
                  </a:lnTo>
                  <a:cubicBezTo>
                    <a:pt x="1976" y="7989"/>
                    <a:pt x="2130" y="7802"/>
                    <a:pt x="2130" y="7581"/>
                  </a:cubicBezTo>
                  <a:lnTo>
                    <a:pt x="2130" y="6733"/>
                  </a:lnTo>
                  <a:lnTo>
                    <a:pt x="2202" y="6733"/>
                  </a:lnTo>
                  <a:cubicBezTo>
                    <a:pt x="2363" y="6733"/>
                    <a:pt x="2492" y="6603"/>
                    <a:pt x="2492" y="6444"/>
                  </a:cubicBezTo>
                  <a:lnTo>
                    <a:pt x="2492" y="3024"/>
                  </a:lnTo>
                  <a:lnTo>
                    <a:pt x="2843" y="3024"/>
                  </a:lnTo>
                  <a:cubicBezTo>
                    <a:pt x="3069" y="3024"/>
                    <a:pt x="3252" y="2841"/>
                    <a:pt x="3252" y="2615"/>
                  </a:cubicBezTo>
                  <a:lnTo>
                    <a:pt x="3252" y="2538"/>
                  </a:lnTo>
                  <a:cubicBezTo>
                    <a:pt x="3252" y="2314"/>
                    <a:pt x="3068" y="2131"/>
                    <a:pt x="2843" y="2131"/>
                  </a:cubicBezTo>
                  <a:lnTo>
                    <a:pt x="2607" y="2131"/>
                  </a:lnTo>
                  <a:lnTo>
                    <a:pt x="2607" y="1778"/>
                  </a:lnTo>
                  <a:cubicBezTo>
                    <a:pt x="2607" y="1637"/>
                    <a:pt x="2491" y="1522"/>
                    <a:pt x="2351" y="1522"/>
                  </a:cubicBezTo>
                  <a:lnTo>
                    <a:pt x="2188" y="1522"/>
                  </a:lnTo>
                  <a:lnTo>
                    <a:pt x="2188" y="837"/>
                  </a:lnTo>
                  <a:lnTo>
                    <a:pt x="2382" y="837"/>
                  </a:lnTo>
                  <a:cubicBezTo>
                    <a:pt x="2538" y="837"/>
                    <a:pt x="2663" y="712"/>
                    <a:pt x="2663" y="556"/>
                  </a:cubicBezTo>
                  <a:lnTo>
                    <a:pt x="2663" y="282"/>
                  </a:lnTo>
                  <a:cubicBezTo>
                    <a:pt x="2663" y="126"/>
                    <a:pt x="2538" y="1"/>
                    <a:pt x="2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63"/>
            <p:cNvSpPr/>
            <p:nvPr/>
          </p:nvSpPr>
          <p:spPr>
            <a:xfrm>
              <a:off x="4587925" y="2869650"/>
              <a:ext cx="53750" cy="101300"/>
            </a:xfrm>
            <a:custGeom>
              <a:avLst/>
              <a:gdLst/>
              <a:ahLst/>
              <a:cxnLst/>
              <a:rect l="l" t="t" r="r" b="b"/>
              <a:pathLst>
                <a:path w="2150" h="4052" extrusionOk="0">
                  <a:moveTo>
                    <a:pt x="1703" y="287"/>
                  </a:moveTo>
                  <a:cubicBezTo>
                    <a:pt x="1719" y="287"/>
                    <a:pt x="1732" y="299"/>
                    <a:pt x="1732" y="315"/>
                  </a:cubicBezTo>
                  <a:lnTo>
                    <a:pt x="1732" y="677"/>
                  </a:lnTo>
                  <a:cubicBezTo>
                    <a:pt x="1732" y="692"/>
                    <a:pt x="1719" y="704"/>
                    <a:pt x="1703" y="704"/>
                  </a:cubicBezTo>
                  <a:lnTo>
                    <a:pt x="447" y="704"/>
                  </a:lnTo>
                  <a:cubicBezTo>
                    <a:pt x="432" y="704"/>
                    <a:pt x="419" y="692"/>
                    <a:pt x="419" y="677"/>
                  </a:cubicBezTo>
                  <a:lnTo>
                    <a:pt x="419" y="315"/>
                  </a:lnTo>
                  <a:cubicBezTo>
                    <a:pt x="419" y="299"/>
                    <a:pt x="432" y="287"/>
                    <a:pt x="447" y="287"/>
                  </a:cubicBezTo>
                  <a:close/>
                  <a:moveTo>
                    <a:pt x="1294" y="990"/>
                  </a:moveTo>
                  <a:lnTo>
                    <a:pt x="1294" y="1160"/>
                  </a:lnTo>
                  <a:cubicBezTo>
                    <a:pt x="1294" y="1326"/>
                    <a:pt x="1430" y="1458"/>
                    <a:pt x="1595" y="1460"/>
                  </a:cubicBezTo>
                  <a:cubicBezTo>
                    <a:pt x="1744" y="1461"/>
                    <a:pt x="1865" y="1584"/>
                    <a:pt x="1865" y="1734"/>
                  </a:cubicBezTo>
                  <a:lnTo>
                    <a:pt x="1865" y="2150"/>
                  </a:lnTo>
                  <a:lnTo>
                    <a:pt x="1311" y="2150"/>
                  </a:lnTo>
                  <a:cubicBezTo>
                    <a:pt x="1238" y="2150"/>
                    <a:pt x="1173" y="2203"/>
                    <a:pt x="1164" y="2276"/>
                  </a:cubicBezTo>
                  <a:cubicBezTo>
                    <a:pt x="1154" y="2362"/>
                    <a:pt x="1221" y="2435"/>
                    <a:pt x="1305" y="2435"/>
                  </a:cubicBezTo>
                  <a:lnTo>
                    <a:pt x="1865" y="2435"/>
                  </a:lnTo>
                  <a:lnTo>
                    <a:pt x="1865" y="3006"/>
                  </a:lnTo>
                  <a:lnTo>
                    <a:pt x="286" y="3006"/>
                  </a:lnTo>
                  <a:lnTo>
                    <a:pt x="286" y="2435"/>
                  </a:lnTo>
                  <a:lnTo>
                    <a:pt x="734" y="2435"/>
                  </a:lnTo>
                  <a:cubicBezTo>
                    <a:pt x="802" y="2435"/>
                    <a:pt x="864" y="2391"/>
                    <a:pt x="878" y="2325"/>
                  </a:cubicBezTo>
                  <a:cubicBezTo>
                    <a:pt x="899" y="2233"/>
                    <a:pt x="827" y="2150"/>
                    <a:pt x="735" y="2150"/>
                  </a:cubicBezTo>
                  <a:lnTo>
                    <a:pt x="286" y="2150"/>
                  </a:lnTo>
                  <a:lnTo>
                    <a:pt x="286" y="1729"/>
                  </a:lnTo>
                  <a:cubicBezTo>
                    <a:pt x="286" y="1579"/>
                    <a:pt x="407" y="1460"/>
                    <a:pt x="557" y="1460"/>
                  </a:cubicBezTo>
                  <a:cubicBezTo>
                    <a:pt x="559" y="1460"/>
                    <a:pt x="561" y="1460"/>
                    <a:pt x="563" y="1460"/>
                  </a:cubicBezTo>
                  <a:cubicBezTo>
                    <a:pt x="565" y="1460"/>
                    <a:pt x="566" y="1460"/>
                    <a:pt x="568" y="1460"/>
                  </a:cubicBezTo>
                  <a:cubicBezTo>
                    <a:pt x="738" y="1460"/>
                    <a:pt x="875" y="1326"/>
                    <a:pt x="875" y="1161"/>
                  </a:cubicBezTo>
                  <a:lnTo>
                    <a:pt x="875" y="990"/>
                  </a:lnTo>
                  <a:close/>
                  <a:moveTo>
                    <a:pt x="1865" y="3291"/>
                  </a:moveTo>
                  <a:lnTo>
                    <a:pt x="1865" y="3750"/>
                  </a:lnTo>
                  <a:cubicBezTo>
                    <a:pt x="1865" y="3759"/>
                    <a:pt x="1856" y="3767"/>
                    <a:pt x="1847" y="3767"/>
                  </a:cubicBezTo>
                  <a:lnTo>
                    <a:pt x="304" y="3767"/>
                  </a:lnTo>
                  <a:cubicBezTo>
                    <a:pt x="293" y="3767"/>
                    <a:pt x="286" y="3759"/>
                    <a:pt x="286" y="3750"/>
                  </a:cubicBezTo>
                  <a:lnTo>
                    <a:pt x="286" y="3291"/>
                  </a:lnTo>
                  <a:close/>
                  <a:moveTo>
                    <a:pt x="449" y="1"/>
                  </a:moveTo>
                  <a:cubicBezTo>
                    <a:pt x="275" y="1"/>
                    <a:pt x="134" y="142"/>
                    <a:pt x="134" y="316"/>
                  </a:cubicBezTo>
                  <a:lnTo>
                    <a:pt x="134" y="676"/>
                  </a:lnTo>
                  <a:cubicBezTo>
                    <a:pt x="134" y="849"/>
                    <a:pt x="275" y="990"/>
                    <a:pt x="449" y="990"/>
                  </a:cubicBezTo>
                  <a:lnTo>
                    <a:pt x="571" y="990"/>
                  </a:lnTo>
                  <a:lnTo>
                    <a:pt x="571" y="1152"/>
                  </a:lnTo>
                  <a:cubicBezTo>
                    <a:pt x="571" y="1159"/>
                    <a:pt x="565" y="1165"/>
                    <a:pt x="558" y="1165"/>
                  </a:cubicBezTo>
                  <a:cubicBezTo>
                    <a:pt x="250" y="1165"/>
                    <a:pt x="0" y="1417"/>
                    <a:pt x="0" y="1727"/>
                  </a:cubicBezTo>
                  <a:lnTo>
                    <a:pt x="0" y="2288"/>
                  </a:lnTo>
                  <a:lnTo>
                    <a:pt x="0" y="3143"/>
                  </a:lnTo>
                  <a:lnTo>
                    <a:pt x="0" y="3748"/>
                  </a:lnTo>
                  <a:cubicBezTo>
                    <a:pt x="0" y="3916"/>
                    <a:pt x="137" y="4052"/>
                    <a:pt x="305" y="4052"/>
                  </a:cubicBezTo>
                  <a:lnTo>
                    <a:pt x="1846" y="4052"/>
                  </a:lnTo>
                  <a:cubicBezTo>
                    <a:pt x="2014" y="4052"/>
                    <a:pt x="2150" y="3916"/>
                    <a:pt x="2150" y="3748"/>
                  </a:cubicBezTo>
                  <a:lnTo>
                    <a:pt x="2150" y="3143"/>
                  </a:lnTo>
                  <a:lnTo>
                    <a:pt x="2150" y="2288"/>
                  </a:lnTo>
                  <a:lnTo>
                    <a:pt x="2150" y="1727"/>
                  </a:lnTo>
                  <a:cubicBezTo>
                    <a:pt x="2150" y="1417"/>
                    <a:pt x="1900" y="1165"/>
                    <a:pt x="1593" y="1165"/>
                  </a:cubicBezTo>
                  <a:cubicBezTo>
                    <a:pt x="1586" y="1165"/>
                    <a:pt x="1580" y="1159"/>
                    <a:pt x="1580" y="1152"/>
                  </a:cubicBezTo>
                  <a:lnTo>
                    <a:pt x="1580" y="990"/>
                  </a:lnTo>
                  <a:lnTo>
                    <a:pt x="1702" y="990"/>
                  </a:lnTo>
                  <a:cubicBezTo>
                    <a:pt x="1876" y="990"/>
                    <a:pt x="2017" y="849"/>
                    <a:pt x="2017" y="676"/>
                  </a:cubicBezTo>
                  <a:lnTo>
                    <a:pt x="2017" y="316"/>
                  </a:lnTo>
                  <a:cubicBezTo>
                    <a:pt x="2017" y="142"/>
                    <a:pt x="1876" y="1"/>
                    <a:pt x="17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34" name="Google Shape;1434;p63"/>
          <p:cNvSpPr/>
          <p:nvPr/>
        </p:nvSpPr>
        <p:spPr>
          <a:xfrm>
            <a:off x="4822118" y="2782784"/>
            <a:ext cx="258514" cy="256532"/>
          </a:xfrm>
          <a:custGeom>
            <a:avLst/>
            <a:gdLst/>
            <a:ahLst/>
            <a:cxnLst/>
            <a:rect l="l" t="t" r="r" b="b"/>
            <a:pathLst>
              <a:path w="9782" h="9707" extrusionOk="0">
                <a:moveTo>
                  <a:pt x="1079" y="8488"/>
                </a:moveTo>
                <a:lnTo>
                  <a:pt x="1259" y="8668"/>
                </a:lnTo>
                <a:lnTo>
                  <a:pt x="541" y="9386"/>
                </a:lnTo>
                <a:cubicBezTo>
                  <a:pt x="517" y="9410"/>
                  <a:pt x="486" y="9422"/>
                  <a:pt x="455" y="9422"/>
                </a:cubicBezTo>
                <a:cubicBezTo>
                  <a:pt x="423" y="9422"/>
                  <a:pt x="392" y="9410"/>
                  <a:pt x="369" y="9386"/>
                </a:cubicBezTo>
                <a:lnTo>
                  <a:pt x="360" y="9378"/>
                </a:lnTo>
                <a:cubicBezTo>
                  <a:pt x="313" y="9331"/>
                  <a:pt x="313" y="9253"/>
                  <a:pt x="360" y="9206"/>
                </a:cubicBezTo>
                <a:lnTo>
                  <a:pt x="1079" y="8488"/>
                </a:lnTo>
                <a:close/>
                <a:moveTo>
                  <a:pt x="8159" y="0"/>
                </a:moveTo>
                <a:cubicBezTo>
                  <a:pt x="8149" y="0"/>
                  <a:pt x="8140" y="0"/>
                  <a:pt x="8131" y="0"/>
                </a:cubicBezTo>
                <a:cubicBezTo>
                  <a:pt x="7696" y="6"/>
                  <a:pt x="7291" y="181"/>
                  <a:pt x="6989" y="492"/>
                </a:cubicBezTo>
                <a:cubicBezTo>
                  <a:pt x="6861" y="625"/>
                  <a:pt x="6757" y="777"/>
                  <a:pt x="6680" y="944"/>
                </a:cubicBezTo>
                <a:cubicBezTo>
                  <a:pt x="6648" y="1016"/>
                  <a:pt x="6679" y="1101"/>
                  <a:pt x="6751" y="1134"/>
                </a:cubicBezTo>
                <a:cubicBezTo>
                  <a:pt x="6770" y="1142"/>
                  <a:pt x="6790" y="1147"/>
                  <a:pt x="6810" y="1147"/>
                </a:cubicBezTo>
                <a:cubicBezTo>
                  <a:pt x="6864" y="1147"/>
                  <a:pt x="6916" y="1116"/>
                  <a:pt x="6940" y="1064"/>
                </a:cubicBezTo>
                <a:cubicBezTo>
                  <a:pt x="7003" y="926"/>
                  <a:pt x="7088" y="800"/>
                  <a:pt x="7195" y="690"/>
                </a:cubicBezTo>
                <a:cubicBezTo>
                  <a:pt x="7442" y="434"/>
                  <a:pt x="7776" y="290"/>
                  <a:pt x="8136" y="285"/>
                </a:cubicBezTo>
                <a:cubicBezTo>
                  <a:pt x="8143" y="285"/>
                  <a:pt x="8149" y="285"/>
                  <a:pt x="8156" y="285"/>
                </a:cubicBezTo>
                <a:cubicBezTo>
                  <a:pt x="8507" y="285"/>
                  <a:pt x="8837" y="418"/>
                  <a:pt x="9087" y="662"/>
                </a:cubicBezTo>
                <a:cubicBezTo>
                  <a:pt x="9346" y="912"/>
                  <a:pt x="9490" y="1250"/>
                  <a:pt x="9493" y="1611"/>
                </a:cubicBezTo>
                <a:cubicBezTo>
                  <a:pt x="9495" y="1971"/>
                  <a:pt x="9356" y="2310"/>
                  <a:pt x="9101" y="2565"/>
                </a:cubicBezTo>
                <a:cubicBezTo>
                  <a:pt x="8880" y="2786"/>
                  <a:pt x="8587" y="2923"/>
                  <a:pt x="8275" y="2951"/>
                </a:cubicBezTo>
                <a:cubicBezTo>
                  <a:pt x="7711" y="3001"/>
                  <a:pt x="7172" y="3258"/>
                  <a:pt x="6756" y="3674"/>
                </a:cubicBezTo>
                <a:lnTo>
                  <a:pt x="6643" y="3788"/>
                </a:lnTo>
                <a:lnTo>
                  <a:pt x="5988" y="3133"/>
                </a:lnTo>
                <a:lnTo>
                  <a:pt x="6102" y="3019"/>
                </a:lnTo>
                <a:cubicBezTo>
                  <a:pt x="6487" y="2633"/>
                  <a:pt x="6732" y="2142"/>
                  <a:pt x="6812" y="1597"/>
                </a:cubicBezTo>
                <a:cubicBezTo>
                  <a:pt x="6823" y="1519"/>
                  <a:pt x="6769" y="1447"/>
                  <a:pt x="6691" y="1436"/>
                </a:cubicBezTo>
                <a:cubicBezTo>
                  <a:pt x="6684" y="1435"/>
                  <a:pt x="6677" y="1434"/>
                  <a:pt x="6670" y="1434"/>
                </a:cubicBezTo>
                <a:cubicBezTo>
                  <a:pt x="6601" y="1434"/>
                  <a:pt x="6540" y="1485"/>
                  <a:pt x="6530" y="1556"/>
                </a:cubicBezTo>
                <a:cubicBezTo>
                  <a:pt x="6459" y="2040"/>
                  <a:pt x="6242" y="2476"/>
                  <a:pt x="5900" y="2817"/>
                </a:cubicBezTo>
                <a:lnTo>
                  <a:pt x="5685" y="3032"/>
                </a:lnTo>
                <a:cubicBezTo>
                  <a:pt x="5684" y="3032"/>
                  <a:pt x="5684" y="3033"/>
                  <a:pt x="5684" y="3033"/>
                </a:cubicBezTo>
                <a:cubicBezTo>
                  <a:pt x="5683" y="3034"/>
                  <a:pt x="5683" y="3034"/>
                  <a:pt x="5682" y="3034"/>
                </a:cubicBezTo>
                <a:lnTo>
                  <a:pt x="871" y="8083"/>
                </a:lnTo>
                <a:cubicBezTo>
                  <a:pt x="818" y="8138"/>
                  <a:pt x="819" y="8227"/>
                  <a:pt x="874" y="8282"/>
                </a:cubicBezTo>
                <a:lnTo>
                  <a:pt x="878" y="8285"/>
                </a:lnTo>
                <a:lnTo>
                  <a:pt x="159" y="9004"/>
                </a:lnTo>
                <a:cubicBezTo>
                  <a:pt x="0" y="9162"/>
                  <a:pt x="0" y="9422"/>
                  <a:pt x="159" y="9580"/>
                </a:cubicBezTo>
                <a:lnTo>
                  <a:pt x="167" y="9588"/>
                </a:lnTo>
                <a:cubicBezTo>
                  <a:pt x="246" y="9667"/>
                  <a:pt x="351" y="9706"/>
                  <a:pt x="455" y="9706"/>
                </a:cubicBezTo>
                <a:cubicBezTo>
                  <a:pt x="559" y="9706"/>
                  <a:pt x="664" y="9667"/>
                  <a:pt x="743" y="9588"/>
                </a:cubicBezTo>
                <a:lnTo>
                  <a:pt x="1462" y="8869"/>
                </a:lnTo>
                <a:lnTo>
                  <a:pt x="1484" y="8893"/>
                </a:lnTo>
                <a:cubicBezTo>
                  <a:pt x="1512" y="8921"/>
                  <a:pt x="1549" y="8934"/>
                  <a:pt x="1585" y="8934"/>
                </a:cubicBezTo>
                <a:cubicBezTo>
                  <a:pt x="1621" y="8934"/>
                  <a:pt x="1656" y="8922"/>
                  <a:pt x="1684" y="8895"/>
                </a:cubicBezTo>
                <a:lnTo>
                  <a:pt x="2561" y="8062"/>
                </a:lnTo>
                <a:cubicBezTo>
                  <a:pt x="2618" y="8008"/>
                  <a:pt x="2621" y="7918"/>
                  <a:pt x="2566" y="7860"/>
                </a:cubicBezTo>
                <a:cubicBezTo>
                  <a:pt x="2538" y="7831"/>
                  <a:pt x="2500" y="7816"/>
                  <a:pt x="2463" y="7816"/>
                </a:cubicBezTo>
                <a:cubicBezTo>
                  <a:pt x="2427" y="7816"/>
                  <a:pt x="2392" y="7829"/>
                  <a:pt x="2365" y="7855"/>
                </a:cubicBezTo>
                <a:lnTo>
                  <a:pt x="1588" y="8593"/>
                </a:lnTo>
                <a:lnTo>
                  <a:pt x="1174" y="8178"/>
                </a:lnTo>
                <a:lnTo>
                  <a:pt x="2599" y="6683"/>
                </a:lnTo>
                <a:lnTo>
                  <a:pt x="2640" y="6725"/>
                </a:lnTo>
                <a:cubicBezTo>
                  <a:pt x="2668" y="6753"/>
                  <a:pt x="2704" y="6766"/>
                  <a:pt x="2741" y="6766"/>
                </a:cubicBezTo>
                <a:cubicBezTo>
                  <a:pt x="2777" y="6766"/>
                  <a:pt x="2814" y="6753"/>
                  <a:pt x="2842" y="6725"/>
                </a:cubicBezTo>
                <a:cubicBezTo>
                  <a:pt x="2897" y="6669"/>
                  <a:pt x="2897" y="6579"/>
                  <a:pt x="2842" y="6522"/>
                </a:cubicBezTo>
                <a:lnTo>
                  <a:pt x="2796" y="6477"/>
                </a:lnTo>
                <a:lnTo>
                  <a:pt x="3022" y="6240"/>
                </a:lnTo>
                <a:lnTo>
                  <a:pt x="3074" y="6291"/>
                </a:lnTo>
                <a:cubicBezTo>
                  <a:pt x="3102" y="6319"/>
                  <a:pt x="3138" y="6333"/>
                  <a:pt x="3175" y="6333"/>
                </a:cubicBezTo>
                <a:cubicBezTo>
                  <a:pt x="3211" y="6333"/>
                  <a:pt x="3248" y="6319"/>
                  <a:pt x="3276" y="6291"/>
                </a:cubicBezTo>
                <a:cubicBezTo>
                  <a:pt x="3331" y="6236"/>
                  <a:pt x="3331" y="6145"/>
                  <a:pt x="3276" y="6090"/>
                </a:cubicBezTo>
                <a:lnTo>
                  <a:pt x="3219" y="6033"/>
                </a:lnTo>
                <a:lnTo>
                  <a:pt x="3446" y="5795"/>
                </a:lnTo>
                <a:lnTo>
                  <a:pt x="3507" y="5857"/>
                </a:lnTo>
                <a:cubicBezTo>
                  <a:pt x="3536" y="5885"/>
                  <a:pt x="3572" y="5899"/>
                  <a:pt x="3609" y="5899"/>
                </a:cubicBezTo>
                <a:cubicBezTo>
                  <a:pt x="3645" y="5899"/>
                  <a:pt x="3682" y="5885"/>
                  <a:pt x="3710" y="5857"/>
                </a:cubicBezTo>
                <a:cubicBezTo>
                  <a:pt x="3765" y="5802"/>
                  <a:pt x="3765" y="5711"/>
                  <a:pt x="3710" y="5656"/>
                </a:cubicBezTo>
                <a:lnTo>
                  <a:pt x="3643" y="5589"/>
                </a:lnTo>
                <a:lnTo>
                  <a:pt x="3869" y="5351"/>
                </a:lnTo>
                <a:lnTo>
                  <a:pt x="3941" y="5424"/>
                </a:lnTo>
                <a:cubicBezTo>
                  <a:pt x="3969" y="5452"/>
                  <a:pt x="4006" y="5465"/>
                  <a:pt x="4042" y="5465"/>
                </a:cubicBezTo>
                <a:cubicBezTo>
                  <a:pt x="4079" y="5465"/>
                  <a:pt x="4115" y="5452"/>
                  <a:pt x="4144" y="5424"/>
                </a:cubicBezTo>
                <a:cubicBezTo>
                  <a:pt x="4199" y="5369"/>
                  <a:pt x="4199" y="5278"/>
                  <a:pt x="4144" y="5223"/>
                </a:cubicBezTo>
                <a:lnTo>
                  <a:pt x="4066" y="5144"/>
                </a:lnTo>
                <a:lnTo>
                  <a:pt x="4293" y="4908"/>
                </a:lnTo>
                <a:lnTo>
                  <a:pt x="4375" y="4990"/>
                </a:lnTo>
                <a:cubicBezTo>
                  <a:pt x="4403" y="5018"/>
                  <a:pt x="4440" y="5032"/>
                  <a:pt x="4476" y="5032"/>
                </a:cubicBezTo>
                <a:cubicBezTo>
                  <a:pt x="4513" y="5032"/>
                  <a:pt x="4549" y="5018"/>
                  <a:pt x="4577" y="4990"/>
                </a:cubicBezTo>
                <a:cubicBezTo>
                  <a:pt x="4632" y="4935"/>
                  <a:pt x="4632" y="4844"/>
                  <a:pt x="4577" y="4789"/>
                </a:cubicBezTo>
                <a:lnTo>
                  <a:pt x="4489" y="4701"/>
                </a:lnTo>
                <a:lnTo>
                  <a:pt x="4716" y="4464"/>
                </a:lnTo>
                <a:lnTo>
                  <a:pt x="4809" y="4556"/>
                </a:lnTo>
                <a:cubicBezTo>
                  <a:pt x="4837" y="4585"/>
                  <a:pt x="4873" y="4598"/>
                  <a:pt x="4910" y="4598"/>
                </a:cubicBezTo>
                <a:cubicBezTo>
                  <a:pt x="4946" y="4598"/>
                  <a:pt x="4983" y="4585"/>
                  <a:pt x="5011" y="4556"/>
                </a:cubicBezTo>
                <a:cubicBezTo>
                  <a:pt x="5066" y="4501"/>
                  <a:pt x="5066" y="4410"/>
                  <a:pt x="5011" y="4355"/>
                </a:cubicBezTo>
                <a:lnTo>
                  <a:pt x="4913" y="4257"/>
                </a:lnTo>
                <a:lnTo>
                  <a:pt x="5139" y="4019"/>
                </a:lnTo>
                <a:lnTo>
                  <a:pt x="5243" y="4123"/>
                </a:lnTo>
                <a:cubicBezTo>
                  <a:pt x="5271" y="4151"/>
                  <a:pt x="5307" y="4164"/>
                  <a:pt x="5344" y="4164"/>
                </a:cubicBezTo>
                <a:cubicBezTo>
                  <a:pt x="5380" y="4164"/>
                  <a:pt x="5417" y="4151"/>
                  <a:pt x="5445" y="4123"/>
                </a:cubicBezTo>
                <a:cubicBezTo>
                  <a:pt x="5500" y="4068"/>
                  <a:pt x="5500" y="3977"/>
                  <a:pt x="5445" y="3922"/>
                </a:cubicBezTo>
                <a:lnTo>
                  <a:pt x="5336" y="3813"/>
                </a:lnTo>
                <a:lnTo>
                  <a:pt x="5789" y="3337"/>
                </a:lnTo>
                <a:lnTo>
                  <a:pt x="6115" y="3662"/>
                </a:lnTo>
                <a:lnTo>
                  <a:pt x="6439" y="3986"/>
                </a:lnTo>
                <a:lnTo>
                  <a:pt x="2798" y="7445"/>
                </a:lnTo>
                <a:cubicBezTo>
                  <a:pt x="2741" y="7499"/>
                  <a:pt x="2739" y="7589"/>
                  <a:pt x="2793" y="7647"/>
                </a:cubicBezTo>
                <a:cubicBezTo>
                  <a:pt x="2821" y="7676"/>
                  <a:pt x="2858" y="7691"/>
                  <a:pt x="2896" y="7691"/>
                </a:cubicBezTo>
                <a:cubicBezTo>
                  <a:pt x="2931" y="7691"/>
                  <a:pt x="2967" y="7678"/>
                  <a:pt x="2994" y="7652"/>
                </a:cubicBezTo>
                <a:lnTo>
                  <a:pt x="6742" y="4093"/>
                </a:lnTo>
                <a:cubicBezTo>
                  <a:pt x="6743" y="4092"/>
                  <a:pt x="6743" y="4092"/>
                  <a:pt x="6744" y="4091"/>
                </a:cubicBezTo>
                <a:cubicBezTo>
                  <a:pt x="6744" y="4091"/>
                  <a:pt x="6744" y="4091"/>
                  <a:pt x="6745" y="4090"/>
                </a:cubicBezTo>
                <a:lnTo>
                  <a:pt x="6960" y="3875"/>
                </a:lnTo>
                <a:cubicBezTo>
                  <a:pt x="7328" y="3507"/>
                  <a:pt x="7805" y="3280"/>
                  <a:pt x="8303" y="3236"/>
                </a:cubicBezTo>
                <a:cubicBezTo>
                  <a:pt x="8680" y="3202"/>
                  <a:pt x="9035" y="3035"/>
                  <a:pt x="9303" y="2767"/>
                </a:cubicBezTo>
                <a:cubicBezTo>
                  <a:pt x="9613" y="2457"/>
                  <a:pt x="9782" y="2046"/>
                  <a:pt x="9779" y="1609"/>
                </a:cubicBezTo>
                <a:cubicBezTo>
                  <a:pt x="9774" y="1171"/>
                  <a:pt x="9600" y="761"/>
                  <a:pt x="9286" y="457"/>
                </a:cubicBezTo>
                <a:cubicBezTo>
                  <a:pt x="8983" y="162"/>
                  <a:pt x="8583" y="0"/>
                  <a:pt x="815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35" name="Google Shape;1435;p63"/>
          <p:cNvSpPr/>
          <p:nvPr/>
        </p:nvSpPr>
        <p:spPr>
          <a:xfrm>
            <a:off x="3361293" y="2782374"/>
            <a:ext cx="171382" cy="257351"/>
          </a:xfrm>
          <a:custGeom>
            <a:avLst/>
            <a:gdLst/>
            <a:ahLst/>
            <a:cxnLst/>
            <a:rect l="l" t="t" r="r" b="b"/>
            <a:pathLst>
              <a:path w="6485" h="9738" extrusionOk="0">
                <a:moveTo>
                  <a:pt x="6199" y="1141"/>
                </a:moveTo>
                <a:lnTo>
                  <a:pt x="6199" y="2263"/>
                </a:lnTo>
                <a:lnTo>
                  <a:pt x="5643" y="2263"/>
                </a:lnTo>
                <a:cubicBezTo>
                  <a:pt x="5614" y="2263"/>
                  <a:pt x="5591" y="2241"/>
                  <a:pt x="5591" y="2212"/>
                </a:cubicBezTo>
                <a:lnTo>
                  <a:pt x="5591" y="1194"/>
                </a:lnTo>
                <a:cubicBezTo>
                  <a:pt x="5590" y="1165"/>
                  <a:pt x="5614" y="1141"/>
                  <a:pt x="5643" y="1141"/>
                </a:cubicBezTo>
                <a:close/>
                <a:moveTo>
                  <a:pt x="5305" y="1674"/>
                </a:moveTo>
                <a:lnTo>
                  <a:pt x="5305" y="2211"/>
                </a:lnTo>
                <a:cubicBezTo>
                  <a:pt x="5305" y="2398"/>
                  <a:pt x="5456" y="2549"/>
                  <a:pt x="5644" y="2549"/>
                </a:cubicBezTo>
                <a:lnTo>
                  <a:pt x="6199" y="2549"/>
                </a:lnTo>
                <a:lnTo>
                  <a:pt x="6199" y="2838"/>
                </a:lnTo>
                <a:cubicBezTo>
                  <a:pt x="6199" y="3019"/>
                  <a:pt x="6063" y="3176"/>
                  <a:pt x="5882" y="3201"/>
                </a:cubicBezTo>
                <a:lnTo>
                  <a:pt x="2067" y="3745"/>
                </a:lnTo>
                <a:lnTo>
                  <a:pt x="2194" y="2841"/>
                </a:lnTo>
                <a:cubicBezTo>
                  <a:pt x="2288" y="2176"/>
                  <a:pt x="2871" y="1674"/>
                  <a:pt x="3551" y="1674"/>
                </a:cubicBezTo>
                <a:close/>
                <a:moveTo>
                  <a:pt x="3475" y="4723"/>
                </a:moveTo>
                <a:lnTo>
                  <a:pt x="3711" y="4941"/>
                </a:lnTo>
                <a:cubicBezTo>
                  <a:pt x="3958" y="5167"/>
                  <a:pt x="4087" y="5487"/>
                  <a:pt x="4064" y="5821"/>
                </a:cubicBezTo>
                <a:cubicBezTo>
                  <a:pt x="4041" y="6154"/>
                  <a:pt x="3872" y="6454"/>
                  <a:pt x="3598" y="6645"/>
                </a:cubicBezTo>
                <a:lnTo>
                  <a:pt x="3161" y="6951"/>
                </a:lnTo>
                <a:lnTo>
                  <a:pt x="3475" y="4723"/>
                </a:lnTo>
                <a:close/>
                <a:moveTo>
                  <a:pt x="2472" y="1"/>
                </a:moveTo>
                <a:cubicBezTo>
                  <a:pt x="2076" y="1"/>
                  <a:pt x="1692" y="144"/>
                  <a:pt x="1393" y="404"/>
                </a:cubicBezTo>
                <a:cubicBezTo>
                  <a:pt x="1095" y="664"/>
                  <a:pt x="900" y="1024"/>
                  <a:pt x="845" y="1416"/>
                </a:cubicBezTo>
                <a:lnTo>
                  <a:pt x="814" y="1638"/>
                </a:lnTo>
                <a:cubicBezTo>
                  <a:pt x="804" y="1710"/>
                  <a:pt x="847" y="1783"/>
                  <a:pt x="918" y="1802"/>
                </a:cubicBezTo>
                <a:cubicBezTo>
                  <a:pt x="930" y="1805"/>
                  <a:pt x="942" y="1806"/>
                  <a:pt x="954" y="1806"/>
                </a:cubicBezTo>
                <a:cubicBezTo>
                  <a:pt x="1025" y="1806"/>
                  <a:pt x="1086" y="1755"/>
                  <a:pt x="1096" y="1683"/>
                </a:cubicBezTo>
                <a:lnTo>
                  <a:pt x="1128" y="1456"/>
                </a:lnTo>
                <a:cubicBezTo>
                  <a:pt x="1221" y="785"/>
                  <a:pt x="1795" y="286"/>
                  <a:pt x="2472" y="286"/>
                </a:cubicBezTo>
                <a:lnTo>
                  <a:pt x="5831" y="286"/>
                </a:lnTo>
                <a:cubicBezTo>
                  <a:pt x="6034" y="286"/>
                  <a:pt x="6199" y="450"/>
                  <a:pt x="6199" y="654"/>
                </a:cubicBezTo>
                <a:lnTo>
                  <a:pt x="6199" y="857"/>
                </a:lnTo>
                <a:lnTo>
                  <a:pt x="5644" y="857"/>
                </a:lnTo>
                <a:cubicBezTo>
                  <a:pt x="5456" y="857"/>
                  <a:pt x="5305" y="1008"/>
                  <a:pt x="5305" y="1194"/>
                </a:cubicBezTo>
                <a:lnTo>
                  <a:pt x="5305" y="1388"/>
                </a:lnTo>
                <a:lnTo>
                  <a:pt x="3561" y="1388"/>
                </a:lnTo>
                <a:cubicBezTo>
                  <a:pt x="3163" y="1388"/>
                  <a:pt x="2779" y="1532"/>
                  <a:pt x="2479" y="1793"/>
                </a:cubicBezTo>
                <a:cubicBezTo>
                  <a:pt x="2180" y="2055"/>
                  <a:pt x="1984" y="2416"/>
                  <a:pt x="1929" y="2808"/>
                </a:cubicBezTo>
                <a:lnTo>
                  <a:pt x="1791" y="3800"/>
                </a:lnTo>
                <a:lnTo>
                  <a:pt x="762" y="3949"/>
                </a:lnTo>
                <a:lnTo>
                  <a:pt x="990" y="2310"/>
                </a:lnTo>
                <a:cubicBezTo>
                  <a:pt x="1000" y="2231"/>
                  <a:pt x="946" y="2158"/>
                  <a:pt x="868" y="2148"/>
                </a:cubicBezTo>
                <a:cubicBezTo>
                  <a:pt x="861" y="2147"/>
                  <a:pt x="854" y="2147"/>
                  <a:pt x="847" y="2147"/>
                </a:cubicBezTo>
                <a:cubicBezTo>
                  <a:pt x="777" y="2147"/>
                  <a:pt x="716" y="2198"/>
                  <a:pt x="706" y="2270"/>
                </a:cubicBezTo>
                <a:lnTo>
                  <a:pt x="460" y="4037"/>
                </a:lnTo>
                <a:cubicBezTo>
                  <a:pt x="455" y="4074"/>
                  <a:pt x="449" y="4111"/>
                  <a:pt x="441" y="4148"/>
                </a:cubicBezTo>
                <a:lnTo>
                  <a:pt x="209" y="5297"/>
                </a:lnTo>
                <a:cubicBezTo>
                  <a:pt x="1" y="6332"/>
                  <a:pt x="1" y="7381"/>
                  <a:pt x="209" y="8415"/>
                </a:cubicBezTo>
                <a:lnTo>
                  <a:pt x="353" y="9128"/>
                </a:lnTo>
                <a:cubicBezTo>
                  <a:pt x="424" y="9482"/>
                  <a:pt x="738" y="9738"/>
                  <a:pt x="1098" y="9738"/>
                </a:cubicBezTo>
                <a:lnTo>
                  <a:pt x="1560" y="9738"/>
                </a:lnTo>
                <a:cubicBezTo>
                  <a:pt x="1894" y="9738"/>
                  <a:pt x="2218" y="9618"/>
                  <a:pt x="2471" y="9397"/>
                </a:cubicBezTo>
                <a:cubicBezTo>
                  <a:pt x="2724" y="9177"/>
                  <a:pt x="2888" y="8874"/>
                  <a:pt x="2935" y="8543"/>
                </a:cubicBezTo>
                <a:lnTo>
                  <a:pt x="2958" y="8379"/>
                </a:lnTo>
                <a:cubicBezTo>
                  <a:pt x="2969" y="8301"/>
                  <a:pt x="2915" y="8229"/>
                  <a:pt x="2837" y="8218"/>
                </a:cubicBezTo>
                <a:cubicBezTo>
                  <a:pt x="2831" y="8217"/>
                  <a:pt x="2824" y="8217"/>
                  <a:pt x="2818" y="8217"/>
                </a:cubicBezTo>
                <a:cubicBezTo>
                  <a:pt x="2747" y="8217"/>
                  <a:pt x="2686" y="8268"/>
                  <a:pt x="2676" y="8339"/>
                </a:cubicBezTo>
                <a:lnTo>
                  <a:pt x="2653" y="8503"/>
                </a:lnTo>
                <a:cubicBezTo>
                  <a:pt x="2577" y="9045"/>
                  <a:pt x="2107" y="9453"/>
                  <a:pt x="1560" y="9453"/>
                </a:cubicBezTo>
                <a:lnTo>
                  <a:pt x="1106" y="9453"/>
                </a:lnTo>
                <a:cubicBezTo>
                  <a:pt x="880" y="9453"/>
                  <a:pt x="686" y="9294"/>
                  <a:pt x="640" y="9071"/>
                </a:cubicBezTo>
                <a:lnTo>
                  <a:pt x="496" y="8356"/>
                </a:lnTo>
                <a:cubicBezTo>
                  <a:pt x="380" y="7780"/>
                  <a:pt x="331" y="7199"/>
                  <a:pt x="348" y="6619"/>
                </a:cubicBezTo>
                <a:lnTo>
                  <a:pt x="742" y="6619"/>
                </a:lnTo>
                <a:cubicBezTo>
                  <a:pt x="815" y="6619"/>
                  <a:pt x="881" y="6566"/>
                  <a:pt x="889" y="6493"/>
                </a:cubicBezTo>
                <a:cubicBezTo>
                  <a:pt x="900" y="6407"/>
                  <a:pt x="833" y="6334"/>
                  <a:pt x="747" y="6334"/>
                </a:cubicBezTo>
                <a:lnTo>
                  <a:pt x="364" y="6334"/>
                </a:lnTo>
                <a:cubicBezTo>
                  <a:pt x="373" y="6188"/>
                  <a:pt x="387" y="6042"/>
                  <a:pt x="406" y="5896"/>
                </a:cubicBezTo>
                <a:lnTo>
                  <a:pt x="882" y="5896"/>
                </a:lnTo>
                <a:cubicBezTo>
                  <a:pt x="956" y="5896"/>
                  <a:pt x="1022" y="5843"/>
                  <a:pt x="1030" y="5770"/>
                </a:cubicBezTo>
                <a:cubicBezTo>
                  <a:pt x="1040" y="5684"/>
                  <a:pt x="973" y="5611"/>
                  <a:pt x="888" y="5611"/>
                </a:cubicBezTo>
                <a:lnTo>
                  <a:pt x="448" y="5611"/>
                </a:lnTo>
                <a:cubicBezTo>
                  <a:pt x="462" y="5522"/>
                  <a:pt x="479" y="5435"/>
                  <a:pt x="496" y="5348"/>
                </a:cubicBezTo>
                <a:lnTo>
                  <a:pt x="524" y="5212"/>
                </a:lnTo>
                <a:lnTo>
                  <a:pt x="1058" y="5212"/>
                </a:lnTo>
                <a:cubicBezTo>
                  <a:pt x="1131" y="5212"/>
                  <a:pt x="1197" y="5158"/>
                  <a:pt x="1206" y="5086"/>
                </a:cubicBezTo>
                <a:cubicBezTo>
                  <a:pt x="1215" y="5000"/>
                  <a:pt x="1148" y="4926"/>
                  <a:pt x="1064" y="4926"/>
                </a:cubicBezTo>
                <a:lnTo>
                  <a:pt x="597" y="4926"/>
                </a:lnTo>
                <a:lnTo>
                  <a:pt x="735" y="4241"/>
                </a:lnTo>
                <a:lnTo>
                  <a:pt x="3310" y="3869"/>
                </a:lnTo>
                <a:lnTo>
                  <a:pt x="2764" y="7751"/>
                </a:lnTo>
                <a:cubicBezTo>
                  <a:pt x="2754" y="7827"/>
                  <a:pt x="2802" y="7902"/>
                  <a:pt x="2878" y="7917"/>
                </a:cubicBezTo>
                <a:cubicBezTo>
                  <a:pt x="2887" y="7918"/>
                  <a:pt x="2896" y="7919"/>
                  <a:pt x="2905" y="7919"/>
                </a:cubicBezTo>
                <a:cubicBezTo>
                  <a:pt x="2975" y="7919"/>
                  <a:pt x="3036" y="7867"/>
                  <a:pt x="3046" y="7796"/>
                </a:cubicBezTo>
                <a:lnTo>
                  <a:pt x="3112" y="7326"/>
                </a:lnTo>
                <a:lnTo>
                  <a:pt x="3747" y="6883"/>
                </a:lnTo>
                <a:cubicBezTo>
                  <a:pt x="4095" y="6640"/>
                  <a:pt x="4323" y="6255"/>
                  <a:pt x="4351" y="5831"/>
                </a:cubicBezTo>
                <a:cubicBezTo>
                  <a:pt x="4379" y="5413"/>
                  <a:pt x="4217" y="5011"/>
                  <a:pt x="3908" y="4727"/>
                </a:cubicBezTo>
                <a:lnTo>
                  <a:pt x="3527" y="4379"/>
                </a:lnTo>
                <a:lnTo>
                  <a:pt x="3605" y="3827"/>
                </a:lnTo>
                <a:lnTo>
                  <a:pt x="5925" y="3491"/>
                </a:lnTo>
                <a:cubicBezTo>
                  <a:pt x="6246" y="3445"/>
                  <a:pt x="6484" y="3170"/>
                  <a:pt x="6484" y="2845"/>
                </a:cubicBezTo>
                <a:lnTo>
                  <a:pt x="6484" y="652"/>
                </a:lnTo>
                <a:cubicBezTo>
                  <a:pt x="6485" y="293"/>
                  <a:pt x="6193" y="1"/>
                  <a:pt x="583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36" name="Google Shape;1436;p63"/>
          <p:cNvGrpSpPr/>
          <p:nvPr/>
        </p:nvGrpSpPr>
        <p:grpSpPr>
          <a:xfrm>
            <a:off x="4094618" y="2782457"/>
            <a:ext cx="209147" cy="257166"/>
            <a:chOff x="3508700" y="2727600"/>
            <a:chExt cx="197850" cy="243275"/>
          </a:xfrm>
        </p:grpSpPr>
        <p:sp>
          <p:nvSpPr>
            <p:cNvPr id="1437" name="Google Shape;1437;p63"/>
            <p:cNvSpPr/>
            <p:nvPr/>
          </p:nvSpPr>
          <p:spPr>
            <a:xfrm>
              <a:off x="3508700" y="2727600"/>
              <a:ext cx="197850" cy="243275"/>
            </a:xfrm>
            <a:custGeom>
              <a:avLst/>
              <a:gdLst/>
              <a:ahLst/>
              <a:cxnLst/>
              <a:rect l="l" t="t" r="r" b="b"/>
              <a:pathLst>
                <a:path w="7914" h="9731" extrusionOk="0">
                  <a:moveTo>
                    <a:pt x="6119" y="1929"/>
                  </a:moveTo>
                  <a:cubicBezTo>
                    <a:pt x="6159" y="2094"/>
                    <a:pt x="6179" y="2311"/>
                    <a:pt x="6140" y="2579"/>
                  </a:cubicBezTo>
                  <a:cubicBezTo>
                    <a:pt x="6122" y="2705"/>
                    <a:pt x="6088" y="2826"/>
                    <a:pt x="6039" y="2940"/>
                  </a:cubicBezTo>
                  <a:cubicBezTo>
                    <a:pt x="5965" y="2910"/>
                    <a:pt x="5885" y="2894"/>
                    <a:pt x="5802" y="2893"/>
                  </a:cubicBezTo>
                  <a:lnTo>
                    <a:pt x="5802" y="2359"/>
                  </a:lnTo>
                  <a:cubicBezTo>
                    <a:pt x="5802" y="2317"/>
                    <a:pt x="5800" y="2217"/>
                    <a:pt x="5797" y="2165"/>
                  </a:cubicBezTo>
                  <a:cubicBezTo>
                    <a:pt x="5911" y="2098"/>
                    <a:pt x="6019" y="2020"/>
                    <a:pt x="6119" y="1929"/>
                  </a:cubicBezTo>
                  <a:close/>
                  <a:moveTo>
                    <a:pt x="2092" y="3180"/>
                  </a:moveTo>
                  <a:lnTo>
                    <a:pt x="2092" y="3931"/>
                  </a:lnTo>
                  <a:cubicBezTo>
                    <a:pt x="1890" y="3925"/>
                    <a:pt x="1727" y="3759"/>
                    <a:pt x="1727" y="3555"/>
                  </a:cubicBezTo>
                  <a:cubicBezTo>
                    <a:pt x="1727" y="3352"/>
                    <a:pt x="1890" y="3185"/>
                    <a:pt x="2092" y="3180"/>
                  </a:cubicBezTo>
                  <a:close/>
                  <a:moveTo>
                    <a:pt x="5802" y="3180"/>
                  </a:moveTo>
                  <a:cubicBezTo>
                    <a:pt x="6004" y="3185"/>
                    <a:pt x="6167" y="3352"/>
                    <a:pt x="6167" y="3555"/>
                  </a:cubicBezTo>
                  <a:cubicBezTo>
                    <a:pt x="6167" y="3759"/>
                    <a:pt x="6004" y="3925"/>
                    <a:pt x="5802" y="3931"/>
                  </a:cubicBezTo>
                  <a:lnTo>
                    <a:pt x="5802" y="3180"/>
                  </a:lnTo>
                  <a:close/>
                  <a:moveTo>
                    <a:pt x="5515" y="2294"/>
                  </a:moveTo>
                  <a:cubicBezTo>
                    <a:pt x="5516" y="2318"/>
                    <a:pt x="5516" y="2340"/>
                    <a:pt x="5516" y="2356"/>
                  </a:cubicBezTo>
                  <a:lnTo>
                    <a:pt x="5516" y="3970"/>
                  </a:lnTo>
                  <a:cubicBezTo>
                    <a:pt x="5516" y="4783"/>
                    <a:pt x="4902" y="5475"/>
                    <a:pt x="4093" y="5548"/>
                  </a:cubicBezTo>
                  <a:cubicBezTo>
                    <a:pt x="4044" y="5553"/>
                    <a:pt x="3995" y="5555"/>
                    <a:pt x="3947" y="5555"/>
                  </a:cubicBezTo>
                  <a:cubicBezTo>
                    <a:pt x="3082" y="5555"/>
                    <a:pt x="2378" y="4851"/>
                    <a:pt x="2378" y="3986"/>
                  </a:cubicBezTo>
                  <a:lnTo>
                    <a:pt x="2378" y="2711"/>
                  </a:lnTo>
                  <a:lnTo>
                    <a:pt x="2378" y="2668"/>
                  </a:lnTo>
                  <a:lnTo>
                    <a:pt x="2378" y="2607"/>
                  </a:lnTo>
                  <a:lnTo>
                    <a:pt x="4999" y="2408"/>
                  </a:lnTo>
                  <a:cubicBezTo>
                    <a:pt x="5177" y="2395"/>
                    <a:pt x="5350" y="2356"/>
                    <a:pt x="5515" y="2294"/>
                  </a:cubicBezTo>
                  <a:close/>
                  <a:moveTo>
                    <a:pt x="4698" y="5681"/>
                  </a:moveTo>
                  <a:lnTo>
                    <a:pt x="4698" y="6161"/>
                  </a:lnTo>
                  <a:cubicBezTo>
                    <a:pt x="4698" y="6331"/>
                    <a:pt x="4805" y="6485"/>
                    <a:pt x="4964" y="6545"/>
                  </a:cubicBezTo>
                  <a:lnTo>
                    <a:pt x="5513" y="6751"/>
                  </a:lnTo>
                  <a:lnTo>
                    <a:pt x="5293" y="6915"/>
                  </a:lnTo>
                  <a:cubicBezTo>
                    <a:pt x="4903" y="7204"/>
                    <a:pt x="4441" y="7356"/>
                    <a:pt x="3956" y="7356"/>
                  </a:cubicBezTo>
                  <a:cubicBezTo>
                    <a:pt x="3899" y="7356"/>
                    <a:pt x="3842" y="7354"/>
                    <a:pt x="3784" y="7350"/>
                  </a:cubicBezTo>
                  <a:cubicBezTo>
                    <a:pt x="3357" y="7318"/>
                    <a:pt x="2950" y="7160"/>
                    <a:pt x="2607" y="6905"/>
                  </a:cubicBezTo>
                  <a:lnTo>
                    <a:pt x="2400" y="6751"/>
                  </a:lnTo>
                  <a:lnTo>
                    <a:pt x="2949" y="6545"/>
                  </a:lnTo>
                  <a:cubicBezTo>
                    <a:pt x="3108" y="6485"/>
                    <a:pt x="3214" y="6331"/>
                    <a:pt x="3214" y="6161"/>
                  </a:cubicBezTo>
                  <a:lnTo>
                    <a:pt x="3214" y="5681"/>
                  </a:lnTo>
                  <a:cubicBezTo>
                    <a:pt x="3442" y="5781"/>
                    <a:pt x="3693" y="5835"/>
                    <a:pt x="3957" y="5835"/>
                  </a:cubicBezTo>
                  <a:cubicBezTo>
                    <a:pt x="4220" y="5835"/>
                    <a:pt x="4471" y="5781"/>
                    <a:pt x="4698" y="5681"/>
                  </a:cubicBezTo>
                  <a:close/>
                  <a:moveTo>
                    <a:pt x="3581" y="0"/>
                  </a:moveTo>
                  <a:cubicBezTo>
                    <a:pt x="3557" y="0"/>
                    <a:pt x="3532" y="3"/>
                    <a:pt x="3507" y="8"/>
                  </a:cubicBezTo>
                  <a:cubicBezTo>
                    <a:pt x="2361" y="262"/>
                    <a:pt x="1845" y="729"/>
                    <a:pt x="1639" y="985"/>
                  </a:cubicBezTo>
                  <a:cubicBezTo>
                    <a:pt x="1606" y="1027"/>
                    <a:pt x="1574" y="1072"/>
                    <a:pt x="1547" y="1115"/>
                  </a:cubicBezTo>
                  <a:cubicBezTo>
                    <a:pt x="1541" y="1124"/>
                    <a:pt x="1539" y="1135"/>
                    <a:pt x="1541" y="1146"/>
                  </a:cubicBezTo>
                  <a:cubicBezTo>
                    <a:pt x="1561" y="1247"/>
                    <a:pt x="1629" y="1292"/>
                    <a:pt x="1696" y="1292"/>
                  </a:cubicBezTo>
                  <a:cubicBezTo>
                    <a:pt x="1742" y="1292"/>
                    <a:pt x="1787" y="1270"/>
                    <a:pt x="1815" y="1230"/>
                  </a:cubicBezTo>
                  <a:cubicBezTo>
                    <a:pt x="1830" y="1207"/>
                    <a:pt x="1847" y="1185"/>
                    <a:pt x="1864" y="1163"/>
                  </a:cubicBezTo>
                  <a:cubicBezTo>
                    <a:pt x="2303" y="615"/>
                    <a:pt x="3203" y="367"/>
                    <a:pt x="3570" y="286"/>
                  </a:cubicBezTo>
                  <a:cubicBezTo>
                    <a:pt x="3573" y="285"/>
                    <a:pt x="3577" y="285"/>
                    <a:pt x="3579" y="285"/>
                  </a:cubicBezTo>
                  <a:cubicBezTo>
                    <a:pt x="3595" y="285"/>
                    <a:pt x="3605" y="293"/>
                    <a:pt x="3610" y="298"/>
                  </a:cubicBezTo>
                  <a:cubicBezTo>
                    <a:pt x="3618" y="304"/>
                    <a:pt x="3627" y="319"/>
                    <a:pt x="3623" y="339"/>
                  </a:cubicBezTo>
                  <a:lnTo>
                    <a:pt x="3546" y="657"/>
                  </a:lnTo>
                  <a:cubicBezTo>
                    <a:pt x="3543" y="667"/>
                    <a:pt x="3543" y="679"/>
                    <a:pt x="3548" y="688"/>
                  </a:cubicBezTo>
                  <a:cubicBezTo>
                    <a:pt x="3584" y="775"/>
                    <a:pt x="3653" y="815"/>
                    <a:pt x="3719" y="815"/>
                  </a:cubicBezTo>
                  <a:cubicBezTo>
                    <a:pt x="3768" y="815"/>
                    <a:pt x="3815" y="794"/>
                    <a:pt x="3848" y="754"/>
                  </a:cubicBezTo>
                  <a:cubicBezTo>
                    <a:pt x="4077" y="474"/>
                    <a:pt x="4757" y="357"/>
                    <a:pt x="5288" y="340"/>
                  </a:cubicBezTo>
                  <a:lnTo>
                    <a:pt x="5288" y="340"/>
                  </a:lnTo>
                  <a:cubicBezTo>
                    <a:pt x="5211" y="472"/>
                    <a:pt x="5176" y="616"/>
                    <a:pt x="5154" y="704"/>
                  </a:cubicBezTo>
                  <a:cubicBezTo>
                    <a:pt x="5151" y="714"/>
                    <a:pt x="5149" y="723"/>
                    <a:pt x="5147" y="730"/>
                  </a:cubicBezTo>
                  <a:cubicBezTo>
                    <a:pt x="5130" y="798"/>
                    <a:pt x="5153" y="868"/>
                    <a:pt x="5206" y="913"/>
                  </a:cubicBezTo>
                  <a:cubicBezTo>
                    <a:pt x="5240" y="941"/>
                    <a:pt x="5282" y="955"/>
                    <a:pt x="5324" y="955"/>
                  </a:cubicBezTo>
                  <a:cubicBezTo>
                    <a:pt x="5349" y="955"/>
                    <a:pt x="5374" y="950"/>
                    <a:pt x="5398" y="940"/>
                  </a:cubicBezTo>
                  <a:lnTo>
                    <a:pt x="5840" y="746"/>
                  </a:lnTo>
                  <a:cubicBezTo>
                    <a:pt x="5885" y="726"/>
                    <a:pt x="5935" y="716"/>
                    <a:pt x="5984" y="716"/>
                  </a:cubicBezTo>
                  <a:lnTo>
                    <a:pt x="6334" y="716"/>
                  </a:lnTo>
                  <a:lnTo>
                    <a:pt x="6334" y="1066"/>
                  </a:lnTo>
                  <a:cubicBezTo>
                    <a:pt x="6334" y="1120"/>
                    <a:pt x="6322" y="1172"/>
                    <a:pt x="6300" y="1220"/>
                  </a:cubicBezTo>
                  <a:cubicBezTo>
                    <a:pt x="6039" y="1746"/>
                    <a:pt x="5534" y="2076"/>
                    <a:pt x="4975" y="2118"/>
                  </a:cubicBezTo>
                  <a:lnTo>
                    <a:pt x="2132" y="2332"/>
                  </a:lnTo>
                  <a:cubicBezTo>
                    <a:pt x="2110" y="2334"/>
                    <a:pt x="2092" y="2353"/>
                    <a:pt x="2092" y="2376"/>
                  </a:cubicBezTo>
                  <a:lnTo>
                    <a:pt x="2092" y="2661"/>
                  </a:lnTo>
                  <a:lnTo>
                    <a:pt x="2092" y="2706"/>
                  </a:lnTo>
                  <a:lnTo>
                    <a:pt x="2092" y="2886"/>
                  </a:lnTo>
                  <a:cubicBezTo>
                    <a:pt x="1983" y="2888"/>
                    <a:pt x="1880" y="2916"/>
                    <a:pt x="1789" y="2964"/>
                  </a:cubicBezTo>
                  <a:cubicBezTo>
                    <a:pt x="1646" y="2694"/>
                    <a:pt x="1513" y="2158"/>
                    <a:pt x="1622" y="1662"/>
                  </a:cubicBezTo>
                  <a:cubicBezTo>
                    <a:pt x="1639" y="1584"/>
                    <a:pt x="1589" y="1506"/>
                    <a:pt x="1511" y="1489"/>
                  </a:cubicBezTo>
                  <a:cubicBezTo>
                    <a:pt x="1501" y="1487"/>
                    <a:pt x="1490" y="1486"/>
                    <a:pt x="1480" y="1486"/>
                  </a:cubicBezTo>
                  <a:cubicBezTo>
                    <a:pt x="1413" y="1486"/>
                    <a:pt x="1354" y="1532"/>
                    <a:pt x="1339" y="1599"/>
                  </a:cubicBezTo>
                  <a:cubicBezTo>
                    <a:pt x="1214" y="2168"/>
                    <a:pt x="1361" y="2818"/>
                    <a:pt x="1565" y="3157"/>
                  </a:cubicBezTo>
                  <a:cubicBezTo>
                    <a:pt x="1483" y="3269"/>
                    <a:pt x="1433" y="3407"/>
                    <a:pt x="1433" y="3556"/>
                  </a:cubicBezTo>
                  <a:cubicBezTo>
                    <a:pt x="1433" y="3925"/>
                    <a:pt x="1733" y="4226"/>
                    <a:pt x="2103" y="4226"/>
                  </a:cubicBezTo>
                  <a:lnTo>
                    <a:pt x="2108" y="4226"/>
                  </a:lnTo>
                  <a:cubicBezTo>
                    <a:pt x="2177" y="4777"/>
                    <a:pt x="2487" y="5255"/>
                    <a:pt x="2930" y="5550"/>
                  </a:cubicBezTo>
                  <a:lnTo>
                    <a:pt x="2930" y="6163"/>
                  </a:lnTo>
                  <a:cubicBezTo>
                    <a:pt x="2930" y="6214"/>
                    <a:pt x="2899" y="6259"/>
                    <a:pt x="2851" y="6276"/>
                  </a:cubicBezTo>
                  <a:lnTo>
                    <a:pt x="1059" y="6948"/>
                  </a:lnTo>
                  <a:cubicBezTo>
                    <a:pt x="422" y="7185"/>
                    <a:pt x="1" y="7793"/>
                    <a:pt x="1" y="8473"/>
                  </a:cubicBezTo>
                  <a:lnTo>
                    <a:pt x="1" y="9438"/>
                  </a:lnTo>
                  <a:cubicBezTo>
                    <a:pt x="1" y="9599"/>
                    <a:pt x="132" y="9731"/>
                    <a:pt x="294" y="9731"/>
                  </a:cubicBezTo>
                  <a:lnTo>
                    <a:pt x="1580" y="9731"/>
                  </a:lnTo>
                  <a:cubicBezTo>
                    <a:pt x="1653" y="9731"/>
                    <a:pt x="1719" y="9678"/>
                    <a:pt x="1728" y="9605"/>
                  </a:cubicBezTo>
                  <a:cubicBezTo>
                    <a:pt x="1739" y="9519"/>
                    <a:pt x="1671" y="9446"/>
                    <a:pt x="1585" y="9446"/>
                  </a:cubicBezTo>
                  <a:lnTo>
                    <a:pt x="293" y="9446"/>
                  </a:lnTo>
                  <a:cubicBezTo>
                    <a:pt x="289" y="9446"/>
                    <a:pt x="287" y="9443"/>
                    <a:pt x="287" y="9440"/>
                  </a:cubicBezTo>
                  <a:lnTo>
                    <a:pt x="287" y="8480"/>
                  </a:lnTo>
                  <a:cubicBezTo>
                    <a:pt x="287" y="7928"/>
                    <a:pt x="636" y="7426"/>
                    <a:pt x="1157" y="7232"/>
                  </a:cubicBezTo>
                  <a:lnTo>
                    <a:pt x="2080" y="6887"/>
                  </a:lnTo>
                  <a:cubicBezTo>
                    <a:pt x="2084" y="6891"/>
                    <a:pt x="2088" y="6894"/>
                    <a:pt x="2093" y="6899"/>
                  </a:cubicBezTo>
                  <a:lnTo>
                    <a:pt x="2430" y="7146"/>
                  </a:lnTo>
                  <a:cubicBezTo>
                    <a:pt x="2817" y="7432"/>
                    <a:pt x="3275" y="7610"/>
                    <a:pt x="3754" y="7645"/>
                  </a:cubicBezTo>
                  <a:cubicBezTo>
                    <a:pt x="3819" y="7650"/>
                    <a:pt x="3884" y="7652"/>
                    <a:pt x="3948" y="7652"/>
                  </a:cubicBezTo>
                  <a:cubicBezTo>
                    <a:pt x="4492" y="7652"/>
                    <a:pt x="5010" y="7482"/>
                    <a:pt x="5447" y="7160"/>
                  </a:cubicBezTo>
                  <a:lnTo>
                    <a:pt x="5816" y="6888"/>
                  </a:lnTo>
                  <a:lnTo>
                    <a:pt x="6738" y="7232"/>
                  </a:lnTo>
                  <a:cubicBezTo>
                    <a:pt x="7259" y="7426"/>
                    <a:pt x="7609" y="7928"/>
                    <a:pt x="7609" y="8480"/>
                  </a:cubicBezTo>
                  <a:lnTo>
                    <a:pt x="7609" y="9439"/>
                  </a:lnTo>
                  <a:cubicBezTo>
                    <a:pt x="7609" y="9443"/>
                    <a:pt x="7606" y="9445"/>
                    <a:pt x="7603" y="9445"/>
                  </a:cubicBezTo>
                  <a:lnTo>
                    <a:pt x="2171" y="9445"/>
                  </a:lnTo>
                  <a:cubicBezTo>
                    <a:pt x="2098" y="9445"/>
                    <a:pt x="2032" y="9498"/>
                    <a:pt x="2023" y="9570"/>
                  </a:cubicBezTo>
                  <a:cubicBezTo>
                    <a:pt x="2013" y="9657"/>
                    <a:pt x="2081" y="9731"/>
                    <a:pt x="2165" y="9731"/>
                  </a:cubicBezTo>
                  <a:lnTo>
                    <a:pt x="7619" y="9731"/>
                  </a:lnTo>
                  <a:cubicBezTo>
                    <a:pt x="7782" y="9731"/>
                    <a:pt x="7913" y="9599"/>
                    <a:pt x="7913" y="9438"/>
                  </a:cubicBezTo>
                  <a:lnTo>
                    <a:pt x="7913" y="8480"/>
                  </a:lnTo>
                  <a:cubicBezTo>
                    <a:pt x="7912" y="7809"/>
                    <a:pt x="7487" y="7200"/>
                    <a:pt x="6854" y="6964"/>
                  </a:cubicBezTo>
                  <a:lnTo>
                    <a:pt x="5062" y="6298"/>
                  </a:lnTo>
                  <a:cubicBezTo>
                    <a:pt x="5015" y="6280"/>
                    <a:pt x="4983" y="6235"/>
                    <a:pt x="4983" y="6185"/>
                  </a:cubicBezTo>
                  <a:lnTo>
                    <a:pt x="4983" y="5533"/>
                  </a:lnTo>
                  <a:cubicBezTo>
                    <a:pt x="5423" y="5241"/>
                    <a:pt x="5732" y="4769"/>
                    <a:pt x="5801" y="4222"/>
                  </a:cubicBezTo>
                  <a:cubicBezTo>
                    <a:pt x="5802" y="4222"/>
                    <a:pt x="5804" y="4223"/>
                    <a:pt x="5805" y="4223"/>
                  </a:cubicBezTo>
                  <a:cubicBezTo>
                    <a:pt x="6172" y="4223"/>
                    <a:pt x="6471" y="3924"/>
                    <a:pt x="6471" y="3559"/>
                  </a:cubicBezTo>
                  <a:cubicBezTo>
                    <a:pt x="6471" y="3387"/>
                    <a:pt x="6405" y="3229"/>
                    <a:pt x="6295" y="3111"/>
                  </a:cubicBezTo>
                  <a:cubicBezTo>
                    <a:pt x="6366" y="2958"/>
                    <a:pt x="6416" y="2794"/>
                    <a:pt x="6441" y="2624"/>
                  </a:cubicBezTo>
                  <a:cubicBezTo>
                    <a:pt x="6501" y="2210"/>
                    <a:pt x="6437" y="1895"/>
                    <a:pt x="6359" y="1688"/>
                  </a:cubicBezTo>
                  <a:cubicBezTo>
                    <a:pt x="6540" y="1441"/>
                    <a:pt x="6638" y="1145"/>
                    <a:pt x="6638" y="836"/>
                  </a:cubicBezTo>
                  <a:lnTo>
                    <a:pt x="6638" y="574"/>
                  </a:lnTo>
                  <a:cubicBezTo>
                    <a:pt x="6638" y="495"/>
                    <a:pt x="6574" y="431"/>
                    <a:pt x="6495" y="431"/>
                  </a:cubicBezTo>
                  <a:lnTo>
                    <a:pt x="5942" y="431"/>
                  </a:lnTo>
                  <a:cubicBezTo>
                    <a:pt x="5880" y="431"/>
                    <a:pt x="5819" y="443"/>
                    <a:pt x="5763" y="468"/>
                  </a:cubicBezTo>
                  <a:lnTo>
                    <a:pt x="5486" y="589"/>
                  </a:lnTo>
                  <a:cubicBezTo>
                    <a:pt x="5503" y="545"/>
                    <a:pt x="5523" y="501"/>
                    <a:pt x="5550" y="461"/>
                  </a:cubicBezTo>
                  <a:cubicBezTo>
                    <a:pt x="5603" y="378"/>
                    <a:pt x="5607" y="275"/>
                    <a:pt x="5559" y="188"/>
                  </a:cubicBezTo>
                  <a:cubicBezTo>
                    <a:pt x="5513" y="105"/>
                    <a:pt x="5424" y="53"/>
                    <a:pt x="5329" y="53"/>
                  </a:cubicBezTo>
                  <a:lnTo>
                    <a:pt x="5323" y="53"/>
                  </a:lnTo>
                  <a:cubicBezTo>
                    <a:pt x="5078" y="60"/>
                    <a:pt x="4371" y="98"/>
                    <a:pt x="3910" y="349"/>
                  </a:cubicBezTo>
                  <a:cubicBezTo>
                    <a:pt x="3916" y="256"/>
                    <a:pt x="3883" y="166"/>
                    <a:pt x="3815" y="98"/>
                  </a:cubicBezTo>
                  <a:cubicBezTo>
                    <a:pt x="3752" y="34"/>
                    <a:pt x="3668" y="0"/>
                    <a:pt x="3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63"/>
            <p:cNvSpPr/>
            <p:nvPr/>
          </p:nvSpPr>
          <p:spPr>
            <a:xfrm>
              <a:off x="3616975" y="2798225"/>
              <a:ext cx="22975" cy="28450"/>
            </a:xfrm>
            <a:custGeom>
              <a:avLst/>
              <a:gdLst/>
              <a:ahLst/>
              <a:cxnLst/>
              <a:rect l="l" t="t" r="r" b="b"/>
              <a:pathLst>
                <a:path w="919" h="1138" extrusionOk="0">
                  <a:moveTo>
                    <a:pt x="460" y="349"/>
                  </a:moveTo>
                  <a:cubicBezTo>
                    <a:pt x="534" y="448"/>
                    <a:pt x="632" y="593"/>
                    <a:pt x="632" y="678"/>
                  </a:cubicBezTo>
                  <a:cubicBezTo>
                    <a:pt x="632" y="773"/>
                    <a:pt x="555" y="850"/>
                    <a:pt x="460" y="850"/>
                  </a:cubicBezTo>
                  <a:cubicBezTo>
                    <a:pt x="365" y="850"/>
                    <a:pt x="287" y="773"/>
                    <a:pt x="287" y="678"/>
                  </a:cubicBezTo>
                  <a:cubicBezTo>
                    <a:pt x="287" y="590"/>
                    <a:pt x="385" y="448"/>
                    <a:pt x="460" y="349"/>
                  </a:cubicBezTo>
                  <a:close/>
                  <a:moveTo>
                    <a:pt x="460" y="0"/>
                  </a:moveTo>
                  <a:cubicBezTo>
                    <a:pt x="399" y="0"/>
                    <a:pt x="344" y="28"/>
                    <a:pt x="307" y="76"/>
                  </a:cubicBezTo>
                  <a:cubicBezTo>
                    <a:pt x="300" y="86"/>
                    <a:pt x="290" y="98"/>
                    <a:pt x="280" y="110"/>
                  </a:cubicBezTo>
                  <a:cubicBezTo>
                    <a:pt x="176" y="246"/>
                    <a:pt x="0" y="471"/>
                    <a:pt x="0" y="678"/>
                  </a:cubicBezTo>
                  <a:cubicBezTo>
                    <a:pt x="0" y="931"/>
                    <a:pt x="207" y="1137"/>
                    <a:pt x="460" y="1137"/>
                  </a:cubicBezTo>
                  <a:cubicBezTo>
                    <a:pt x="713" y="1137"/>
                    <a:pt x="919" y="931"/>
                    <a:pt x="919" y="678"/>
                  </a:cubicBezTo>
                  <a:cubicBezTo>
                    <a:pt x="919" y="473"/>
                    <a:pt x="742" y="243"/>
                    <a:pt x="636" y="106"/>
                  </a:cubicBezTo>
                  <a:cubicBezTo>
                    <a:pt x="628" y="96"/>
                    <a:pt x="619" y="85"/>
                    <a:pt x="612" y="76"/>
                  </a:cubicBezTo>
                  <a:cubicBezTo>
                    <a:pt x="575" y="28"/>
                    <a:pt x="521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39" name="Google Shape;1439;p63"/>
          <p:cNvSpPr/>
          <p:nvPr/>
        </p:nvSpPr>
        <p:spPr>
          <a:xfrm>
            <a:off x="2583308" y="2782374"/>
            <a:ext cx="210125" cy="257351"/>
          </a:xfrm>
          <a:custGeom>
            <a:avLst/>
            <a:gdLst/>
            <a:ahLst/>
            <a:cxnLst/>
            <a:rect l="l" t="t" r="r" b="b"/>
            <a:pathLst>
              <a:path w="7951" h="9738" extrusionOk="0">
                <a:moveTo>
                  <a:pt x="3870" y="738"/>
                </a:moveTo>
                <a:cubicBezTo>
                  <a:pt x="3874" y="738"/>
                  <a:pt x="3878" y="738"/>
                  <a:pt x="3881" y="738"/>
                </a:cubicBezTo>
                <a:cubicBezTo>
                  <a:pt x="5024" y="743"/>
                  <a:pt x="5953" y="1677"/>
                  <a:pt x="5953" y="2824"/>
                </a:cubicBezTo>
                <a:lnTo>
                  <a:pt x="5953" y="2986"/>
                </a:lnTo>
                <a:lnTo>
                  <a:pt x="4604" y="2986"/>
                </a:lnTo>
                <a:cubicBezTo>
                  <a:pt x="3686" y="2986"/>
                  <a:pt x="3254" y="2913"/>
                  <a:pt x="3255" y="2249"/>
                </a:cubicBezTo>
                <a:cubicBezTo>
                  <a:pt x="3255" y="2188"/>
                  <a:pt x="3217" y="2132"/>
                  <a:pt x="3159" y="2112"/>
                </a:cubicBezTo>
                <a:cubicBezTo>
                  <a:pt x="3142" y="2107"/>
                  <a:pt x="3126" y="2104"/>
                  <a:pt x="3111" y="2104"/>
                </a:cubicBezTo>
                <a:cubicBezTo>
                  <a:pt x="3031" y="2104"/>
                  <a:pt x="2966" y="2170"/>
                  <a:pt x="2966" y="2252"/>
                </a:cubicBezTo>
                <a:lnTo>
                  <a:pt x="2966" y="2314"/>
                </a:lnTo>
                <a:cubicBezTo>
                  <a:pt x="2966" y="2578"/>
                  <a:pt x="2875" y="2930"/>
                  <a:pt x="2078" y="2930"/>
                </a:cubicBezTo>
                <a:lnTo>
                  <a:pt x="2016" y="2930"/>
                </a:lnTo>
                <a:lnTo>
                  <a:pt x="2016" y="2616"/>
                </a:lnTo>
                <a:cubicBezTo>
                  <a:pt x="2016" y="1593"/>
                  <a:pt x="2849" y="738"/>
                  <a:pt x="3870" y="738"/>
                </a:cubicBezTo>
                <a:close/>
                <a:moveTo>
                  <a:pt x="3107" y="2829"/>
                </a:moveTo>
                <a:cubicBezTo>
                  <a:pt x="3391" y="3272"/>
                  <a:pt x="4050" y="3272"/>
                  <a:pt x="4605" y="3272"/>
                </a:cubicBezTo>
                <a:lnTo>
                  <a:pt x="5362" y="3272"/>
                </a:lnTo>
                <a:lnTo>
                  <a:pt x="4814" y="3867"/>
                </a:lnTo>
                <a:cubicBezTo>
                  <a:pt x="4591" y="3675"/>
                  <a:pt x="4305" y="3576"/>
                  <a:pt x="3971" y="3576"/>
                </a:cubicBezTo>
                <a:cubicBezTo>
                  <a:pt x="3612" y="3576"/>
                  <a:pt x="3336" y="3690"/>
                  <a:pt x="3131" y="3870"/>
                </a:cubicBezTo>
                <a:lnTo>
                  <a:pt x="2493" y="3180"/>
                </a:lnTo>
                <a:cubicBezTo>
                  <a:pt x="2645" y="3150"/>
                  <a:pt x="2776" y="3102"/>
                  <a:pt x="2883" y="3037"/>
                </a:cubicBezTo>
                <a:cubicBezTo>
                  <a:pt x="2973" y="2980"/>
                  <a:pt x="3048" y="2911"/>
                  <a:pt x="3107" y="2829"/>
                </a:cubicBezTo>
                <a:close/>
                <a:moveTo>
                  <a:pt x="2111" y="3215"/>
                </a:moveTo>
                <a:lnTo>
                  <a:pt x="2111" y="3893"/>
                </a:lnTo>
                <a:cubicBezTo>
                  <a:pt x="1907" y="3888"/>
                  <a:pt x="1742" y="3721"/>
                  <a:pt x="1742" y="3516"/>
                </a:cubicBezTo>
                <a:cubicBezTo>
                  <a:pt x="1742" y="3397"/>
                  <a:pt x="1798" y="3286"/>
                  <a:pt x="1892" y="3215"/>
                </a:cubicBezTo>
                <a:close/>
                <a:moveTo>
                  <a:pt x="6115" y="3271"/>
                </a:moveTo>
                <a:cubicBezTo>
                  <a:pt x="6174" y="3339"/>
                  <a:pt x="6207" y="3427"/>
                  <a:pt x="6207" y="3517"/>
                </a:cubicBezTo>
                <a:cubicBezTo>
                  <a:pt x="6207" y="3723"/>
                  <a:pt x="6042" y="3889"/>
                  <a:pt x="5839" y="3895"/>
                </a:cubicBezTo>
                <a:lnTo>
                  <a:pt x="5839" y="3271"/>
                </a:lnTo>
                <a:close/>
                <a:moveTo>
                  <a:pt x="5554" y="3498"/>
                </a:moveTo>
                <a:lnTo>
                  <a:pt x="5554" y="3952"/>
                </a:lnTo>
                <a:cubicBezTo>
                  <a:pt x="5554" y="4269"/>
                  <a:pt x="5459" y="4564"/>
                  <a:pt x="5298" y="4812"/>
                </a:cubicBezTo>
                <a:cubicBezTo>
                  <a:pt x="5254" y="4532"/>
                  <a:pt x="5158" y="4279"/>
                  <a:pt x="5016" y="4082"/>
                </a:cubicBezTo>
                <a:lnTo>
                  <a:pt x="5554" y="3498"/>
                </a:lnTo>
                <a:close/>
                <a:moveTo>
                  <a:pt x="2396" y="3498"/>
                </a:moveTo>
                <a:lnTo>
                  <a:pt x="2938" y="4088"/>
                </a:lnTo>
                <a:cubicBezTo>
                  <a:pt x="2787" y="4300"/>
                  <a:pt x="2697" y="4558"/>
                  <a:pt x="2655" y="4816"/>
                </a:cubicBezTo>
                <a:cubicBezTo>
                  <a:pt x="2491" y="4568"/>
                  <a:pt x="2396" y="4271"/>
                  <a:pt x="2396" y="3952"/>
                </a:cubicBezTo>
                <a:lnTo>
                  <a:pt x="2396" y="3498"/>
                </a:lnTo>
                <a:close/>
                <a:moveTo>
                  <a:pt x="3971" y="3867"/>
                </a:moveTo>
                <a:cubicBezTo>
                  <a:pt x="4321" y="3867"/>
                  <a:pt x="4591" y="3995"/>
                  <a:pt x="4775" y="4250"/>
                </a:cubicBezTo>
                <a:cubicBezTo>
                  <a:pt x="4930" y="4465"/>
                  <a:pt x="5020" y="4767"/>
                  <a:pt x="5028" y="5100"/>
                </a:cubicBezTo>
                <a:cubicBezTo>
                  <a:pt x="5028" y="5107"/>
                  <a:pt x="5029" y="5113"/>
                  <a:pt x="5030" y="5120"/>
                </a:cubicBezTo>
                <a:cubicBezTo>
                  <a:pt x="4749" y="5374"/>
                  <a:pt x="4378" y="5530"/>
                  <a:pt x="3971" y="5530"/>
                </a:cubicBezTo>
                <a:cubicBezTo>
                  <a:pt x="3565" y="5530"/>
                  <a:pt x="3193" y="5375"/>
                  <a:pt x="2914" y="5121"/>
                </a:cubicBezTo>
                <a:cubicBezTo>
                  <a:pt x="2914" y="5116"/>
                  <a:pt x="2915" y="5111"/>
                  <a:pt x="2915" y="5106"/>
                </a:cubicBezTo>
                <a:cubicBezTo>
                  <a:pt x="2924" y="4774"/>
                  <a:pt x="3016" y="4471"/>
                  <a:pt x="3171" y="4254"/>
                </a:cubicBezTo>
                <a:cubicBezTo>
                  <a:pt x="3356" y="3997"/>
                  <a:pt x="3625" y="3867"/>
                  <a:pt x="3971" y="3867"/>
                </a:cubicBezTo>
                <a:close/>
                <a:moveTo>
                  <a:pt x="4717" y="5665"/>
                </a:moveTo>
                <a:lnTo>
                  <a:pt x="4717" y="6146"/>
                </a:lnTo>
                <a:cubicBezTo>
                  <a:pt x="4717" y="6315"/>
                  <a:pt x="4824" y="6470"/>
                  <a:pt x="4982" y="6529"/>
                </a:cubicBezTo>
                <a:lnTo>
                  <a:pt x="5531" y="6735"/>
                </a:lnTo>
                <a:lnTo>
                  <a:pt x="5311" y="6899"/>
                </a:lnTo>
                <a:cubicBezTo>
                  <a:pt x="4922" y="7188"/>
                  <a:pt x="4460" y="7341"/>
                  <a:pt x="3975" y="7341"/>
                </a:cubicBezTo>
                <a:cubicBezTo>
                  <a:pt x="3970" y="7341"/>
                  <a:pt x="3966" y="7341"/>
                  <a:pt x="3961" y="7341"/>
                </a:cubicBezTo>
                <a:cubicBezTo>
                  <a:pt x="3476" y="7338"/>
                  <a:pt x="3007" y="7173"/>
                  <a:pt x="2619" y="6884"/>
                </a:cubicBezTo>
                <a:lnTo>
                  <a:pt x="2418" y="6735"/>
                </a:lnTo>
                <a:lnTo>
                  <a:pt x="2967" y="6529"/>
                </a:lnTo>
                <a:cubicBezTo>
                  <a:pt x="3127" y="6470"/>
                  <a:pt x="3233" y="6315"/>
                  <a:pt x="3233" y="6146"/>
                </a:cubicBezTo>
                <a:lnTo>
                  <a:pt x="3233" y="5665"/>
                </a:lnTo>
                <a:cubicBezTo>
                  <a:pt x="3460" y="5765"/>
                  <a:pt x="3711" y="5820"/>
                  <a:pt x="3975" y="5820"/>
                </a:cubicBezTo>
                <a:cubicBezTo>
                  <a:pt x="4238" y="5820"/>
                  <a:pt x="4489" y="5765"/>
                  <a:pt x="4717" y="5665"/>
                </a:cubicBezTo>
                <a:close/>
                <a:moveTo>
                  <a:pt x="2370" y="1"/>
                </a:moveTo>
                <a:cubicBezTo>
                  <a:pt x="1567" y="1"/>
                  <a:pt x="913" y="654"/>
                  <a:pt x="913" y="1457"/>
                </a:cubicBezTo>
                <a:lnTo>
                  <a:pt x="913" y="3179"/>
                </a:lnTo>
                <a:cubicBezTo>
                  <a:pt x="913" y="3258"/>
                  <a:pt x="973" y="3327"/>
                  <a:pt x="1052" y="3329"/>
                </a:cubicBezTo>
                <a:cubicBezTo>
                  <a:pt x="1054" y="3329"/>
                  <a:pt x="1055" y="3329"/>
                  <a:pt x="1056" y="3329"/>
                </a:cubicBezTo>
                <a:cubicBezTo>
                  <a:pt x="1135" y="3329"/>
                  <a:pt x="1198" y="3265"/>
                  <a:pt x="1198" y="3186"/>
                </a:cubicBezTo>
                <a:lnTo>
                  <a:pt x="1198" y="1457"/>
                </a:lnTo>
                <a:cubicBezTo>
                  <a:pt x="1198" y="1457"/>
                  <a:pt x="1733" y="290"/>
                  <a:pt x="2378" y="290"/>
                </a:cubicBezTo>
                <a:cubicBezTo>
                  <a:pt x="2660" y="290"/>
                  <a:pt x="2930" y="392"/>
                  <a:pt x="3141" y="575"/>
                </a:cubicBezTo>
                <a:cubicBezTo>
                  <a:pt x="2314" y="874"/>
                  <a:pt x="1722" y="1667"/>
                  <a:pt x="1731" y="2596"/>
                </a:cubicBezTo>
                <a:lnTo>
                  <a:pt x="1731" y="2979"/>
                </a:lnTo>
                <a:cubicBezTo>
                  <a:pt x="1551" y="3104"/>
                  <a:pt x="1447" y="3303"/>
                  <a:pt x="1447" y="3518"/>
                </a:cubicBezTo>
                <a:cubicBezTo>
                  <a:pt x="1447" y="3886"/>
                  <a:pt x="1747" y="4185"/>
                  <a:pt x="2116" y="4185"/>
                </a:cubicBezTo>
                <a:lnTo>
                  <a:pt x="2120" y="4185"/>
                </a:lnTo>
                <a:cubicBezTo>
                  <a:pt x="2165" y="4543"/>
                  <a:pt x="2529" y="5136"/>
                  <a:pt x="2529" y="5136"/>
                </a:cubicBezTo>
                <a:lnTo>
                  <a:pt x="1263" y="5136"/>
                </a:lnTo>
                <a:cubicBezTo>
                  <a:pt x="1227" y="5136"/>
                  <a:pt x="1198" y="5107"/>
                  <a:pt x="1198" y="5071"/>
                </a:cubicBezTo>
                <a:lnTo>
                  <a:pt x="1198" y="3730"/>
                </a:lnTo>
                <a:cubicBezTo>
                  <a:pt x="1198" y="3718"/>
                  <a:pt x="1193" y="3706"/>
                  <a:pt x="1185" y="3698"/>
                </a:cubicBezTo>
                <a:cubicBezTo>
                  <a:pt x="1143" y="3656"/>
                  <a:pt x="1097" y="3638"/>
                  <a:pt x="1056" y="3638"/>
                </a:cubicBezTo>
                <a:cubicBezTo>
                  <a:pt x="977" y="3638"/>
                  <a:pt x="913" y="3702"/>
                  <a:pt x="913" y="3781"/>
                </a:cubicBezTo>
                <a:lnTo>
                  <a:pt x="913" y="5270"/>
                </a:lnTo>
                <a:cubicBezTo>
                  <a:pt x="913" y="5354"/>
                  <a:pt x="980" y="5421"/>
                  <a:pt x="1063" y="5421"/>
                </a:cubicBezTo>
                <a:lnTo>
                  <a:pt x="2811" y="5421"/>
                </a:lnTo>
                <a:cubicBezTo>
                  <a:pt x="2818" y="5421"/>
                  <a:pt x="2825" y="5420"/>
                  <a:pt x="2833" y="5419"/>
                </a:cubicBezTo>
                <a:cubicBezTo>
                  <a:pt x="2871" y="5448"/>
                  <a:pt x="2909" y="5476"/>
                  <a:pt x="2949" y="5502"/>
                </a:cubicBezTo>
                <a:lnTo>
                  <a:pt x="2949" y="6142"/>
                </a:lnTo>
                <a:cubicBezTo>
                  <a:pt x="2949" y="6192"/>
                  <a:pt x="2917" y="6238"/>
                  <a:pt x="2870" y="6256"/>
                </a:cubicBezTo>
                <a:lnTo>
                  <a:pt x="1066" y="6932"/>
                </a:lnTo>
                <a:cubicBezTo>
                  <a:pt x="425" y="7172"/>
                  <a:pt x="0" y="7785"/>
                  <a:pt x="0" y="8469"/>
                </a:cubicBezTo>
                <a:lnTo>
                  <a:pt x="0" y="9443"/>
                </a:lnTo>
                <a:cubicBezTo>
                  <a:pt x="0" y="9605"/>
                  <a:pt x="133" y="9738"/>
                  <a:pt x="296" y="9738"/>
                </a:cubicBezTo>
                <a:lnTo>
                  <a:pt x="2086" y="9738"/>
                </a:lnTo>
                <a:cubicBezTo>
                  <a:pt x="2159" y="9738"/>
                  <a:pt x="2225" y="9685"/>
                  <a:pt x="2234" y="9612"/>
                </a:cubicBezTo>
                <a:cubicBezTo>
                  <a:pt x="2244" y="9526"/>
                  <a:pt x="2175" y="9453"/>
                  <a:pt x="2090" y="9453"/>
                </a:cubicBezTo>
                <a:lnTo>
                  <a:pt x="292" y="9453"/>
                </a:lnTo>
                <a:cubicBezTo>
                  <a:pt x="288" y="9453"/>
                  <a:pt x="286" y="9450"/>
                  <a:pt x="286" y="9447"/>
                </a:cubicBezTo>
                <a:lnTo>
                  <a:pt x="286" y="8487"/>
                </a:lnTo>
                <a:cubicBezTo>
                  <a:pt x="286" y="7935"/>
                  <a:pt x="639" y="7433"/>
                  <a:pt x="1163" y="7239"/>
                </a:cubicBezTo>
                <a:lnTo>
                  <a:pt x="2094" y="6894"/>
                </a:lnTo>
                <a:cubicBezTo>
                  <a:pt x="2098" y="6898"/>
                  <a:pt x="2102" y="6903"/>
                  <a:pt x="2106" y="6906"/>
                </a:cubicBezTo>
                <a:lnTo>
                  <a:pt x="2450" y="7157"/>
                </a:lnTo>
                <a:cubicBezTo>
                  <a:pt x="2822" y="7429"/>
                  <a:pt x="3260" y="7604"/>
                  <a:pt x="3720" y="7647"/>
                </a:cubicBezTo>
                <a:cubicBezTo>
                  <a:pt x="3806" y="7655"/>
                  <a:pt x="3892" y="7660"/>
                  <a:pt x="3977" y="7660"/>
                </a:cubicBezTo>
                <a:cubicBezTo>
                  <a:pt x="4525" y="7660"/>
                  <a:pt x="5047" y="7489"/>
                  <a:pt x="5488" y="7167"/>
                </a:cubicBezTo>
                <a:lnTo>
                  <a:pt x="5859" y="6895"/>
                </a:lnTo>
                <a:lnTo>
                  <a:pt x="6788" y="7239"/>
                </a:lnTo>
                <a:cubicBezTo>
                  <a:pt x="7313" y="7433"/>
                  <a:pt x="7665" y="7935"/>
                  <a:pt x="7665" y="8487"/>
                </a:cubicBezTo>
                <a:lnTo>
                  <a:pt x="7665" y="9447"/>
                </a:lnTo>
                <a:cubicBezTo>
                  <a:pt x="7665" y="9450"/>
                  <a:pt x="7663" y="9453"/>
                  <a:pt x="7659" y="9453"/>
                </a:cubicBezTo>
                <a:lnTo>
                  <a:pt x="2666" y="9453"/>
                </a:lnTo>
                <a:cubicBezTo>
                  <a:pt x="2593" y="9453"/>
                  <a:pt x="2526" y="9505"/>
                  <a:pt x="2518" y="9578"/>
                </a:cubicBezTo>
                <a:cubicBezTo>
                  <a:pt x="2508" y="9665"/>
                  <a:pt x="2575" y="9738"/>
                  <a:pt x="2662" y="9738"/>
                </a:cubicBezTo>
                <a:lnTo>
                  <a:pt x="7656" y="9738"/>
                </a:lnTo>
                <a:cubicBezTo>
                  <a:pt x="7818" y="9738"/>
                  <a:pt x="7951" y="9606"/>
                  <a:pt x="7951" y="9443"/>
                </a:cubicBezTo>
                <a:lnTo>
                  <a:pt x="7951" y="8487"/>
                </a:lnTo>
                <a:cubicBezTo>
                  <a:pt x="7950" y="7817"/>
                  <a:pt x="7521" y="7208"/>
                  <a:pt x="6884" y="6972"/>
                </a:cubicBezTo>
                <a:lnTo>
                  <a:pt x="5081" y="6305"/>
                </a:lnTo>
                <a:cubicBezTo>
                  <a:pt x="5033" y="6288"/>
                  <a:pt x="5001" y="6243"/>
                  <a:pt x="5001" y="6193"/>
                </a:cubicBezTo>
                <a:lnTo>
                  <a:pt x="5001" y="5501"/>
                </a:lnTo>
                <a:cubicBezTo>
                  <a:pt x="5441" y="5209"/>
                  <a:pt x="5749" y="4734"/>
                  <a:pt x="5818" y="4187"/>
                </a:cubicBezTo>
                <a:lnTo>
                  <a:pt x="5822" y="4187"/>
                </a:lnTo>
                <a:cubicBezTo>
                  <a:pt x="6189" y="4187"/>
                  <a:pt x="6487" y="3888"/>
                  <a:pt x="6487" y="3521"/>
                </a:cubicBezTo>
                <a:cubicBezTo>
                  <a:pt x="6487" y="3333"/>
                  <a:pt x="6406" y="3152"/>
                  <a:pt x="6265" y="3026"/>
                </a:cubicBezTo>
                <a:cubicBezTo>
                  <a:pt x="6257" y="3018"/>
                  <a:pt x="6248" y="3012"/>
                  <a:pt x="6239" y="3007"/>
                </a:cubicBezTo>
                <a:lnTo>
                  <a:pt x="6239" y="2823"/>
                </a:lnTo>
                <a:cubicBezTo>
                  <a:pt x="6239" y="1513"/>
                  <a:pt x="5172" y="447"/>
                  <a:pt x="3863" y="447"/>
                </a:cubicBezTo>
                <a:cubicBezTo>
                  <a:pt x="3724" y="447"/>
                  <a:pt x="3587" y="461"/>
                  <a:pt x="3456" y="486"/>
                </a:cubicBezTo>
                <a:cubicBezTo>
                  <a:pt x="3179" y="178"/>
                  <a:pt x="2784" y="1"/>
                  <a:pt x="23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40" name="Google Shape;1440;p63"/>
          <p:cNvSpPr/>
          <p:nvPr/>
        </p:nvSpPr>
        <p:spPr>
          <a:xfrm>
            <a:off x="1849123" y="2782374"/>
            <a:ext cx="186975" cy="257351"/>
          </a:xfrm>
          <a:custGeom>
            <a:avLst/>
            <a:gdLst/>
            <a:ahLst/>
            <a:cxnLst/>
            <a:rect l="l" t="t" r="r" b="b"/>
            <a:pathLst>
              <a:path w="7075" h="9738" extrusionOk="0">
                <a:moveTo>
                  <a:pt x="3990" y="1394"/>
                </a:moveTo>
                <a:cubicBezTo>
                  <a:pt x="4158" y="1394"/>
                  <a:pt x="4331" y="1461"/>
                  <a:pt x="4511" y="1596"/>
                </a:cubicBezTo>
                <a:cubicBezTo>
                  <a:pt x="4792" y="1806"/>
                  <a:pt x="5026" y="2133"/>
                  <a:pt x="5173" y="2371"/>
                </a:cubicBezTo>
                <a:cubicBezTo>
                  <a:pt x="5244" y="2487"/>
                  <a:pt x="5291" y="2613"/>
                  <a:pt x="5315" y="2745"/>
                </a:cubicBezTo>
                <a:cubicBezTo>
                  <a:pt x="5174" y="2719"/>
                  <a:pt x="5037" y="2707"/>
                  <a:pt x="4904" y="2707"/>
                </a:cubicBezTo>
                <a:cubicBezTo>
                  <a:pt x="4626" y="2707"/>
                  <a:pt x="4364" y="2762"/>
                  <a:pt x="4122" y="2872"/>
                </a:cubicBezTo>
                <a:cubicBezTo>
                  <a:pt x="3966" y="2943"/>
                  <a:pt x="3799" y="2979"/>
                  <a:pt x="3632" y="2979"/>
                </a:cubicBezTo>
                <a:cubicBezTo>
                  <a:pt x="3465" y="2979"/>
                  <a:pt x="3297" y="2943"/>
                  <a:pt x="3142" y="2872"/>
                </a:cubicBezTo>
                <a:cubicBezTo>
                  <a:pt x="2899" y="2762"/>
                  <a:pt x="2638" y="2707"/>
                  <a:pt x="2360" y="2707"/>
                </a:cubicBezTo>
                <a:cubicBezTo>
                  <a:pt x="2202" y="2707"/>
                  <a:pt x="2040" y="2724"/>
                  <a:pt x="1873" y="2760"/>
                </a:cubicBezTo>
                <a:cubicBezTo>
                  <a:pt x="1894" y="2623"/>
                  <a:pt x="1943" y="2491"/>
                  <a:pt x="2017" y="2371"/>
                </a:cubicBezTo>
                <a:cubicBezTo>
                  <a:pt x="2164" y="2133"/>
                  <a:pt x="2397" y="1806"/>
                  <a:pt x="2678" y="1596"/>
                </a:cubicBezTo>
                <a:cubicBezTo>
                  <a:pt x="2859" y="1461"/>
                  <a:pt x="3031" y="1394"/>
                  <a:pt x="3199" y="1394"/>
                </a:cubicBezTo>
                <a:cubicBezTo>
                  <a:pt x="3310" y="1394"/>
                  <a:pt x="3419" y="1423"/>
                  <a:pt x="3526" y="1482"/>
                </a:cubicBezTo>
                <a:cubicBezTo>
                  <a:pt x="3547" y="1494"/>
                  <a:pt x="3571" y="1500"/>
                  <a:pt x="3595" y="1500"/>
                </a:cubicBezTo>
                <a:cubicBezTo>
                  <a:pt x="3618" y="1500"/>
                  <a:pt x="3642" y="1494"/>
                  <a:pt x="3663" y="1482"/>
                </a:cubicBezTo>
                <a:cubicBezTo>
                  <a:pt x="3771" y="1423"/>
                  <a:pt x="3880" y="1394"/>
                  <a:pt x="3990" y="1394"/>
                </a:cubicBezTo>
                <a:close/>
                <a:moveTo>
                  <a:pt x="4910" y="2985"/>
                </a:moveTo>
                <a:cubicBezTo>
                  <a:pt x="5063" y="2985"/>
                  <a:pt x="5222" y="3004"/>
                  <a:pt x="5388" y="3043"/>
                </a:cubicBezTo>
                <a:cubicBezTo>
                  <a:pt x="5970" y="3180"/>
                  <a:pt x="6356" y="3757"/>
                  <a:pt x="6269" y="4356"/>
                </a:cubicBezTo>
                <a:cubicBezTo>
                  <a:pt x="6026" y="6020"/>
                  <a:pt x="5555" y="7225"/>
                  <a:pt x="4902" y="7865"/>
                </a:cubicBezTo>
                <a:lnTo>
                  <a:pt x="4902" y="7729"/>
                </a:lnTo>
                <a:cubicBezTo>
                  <a:pt x="4902" y="7656"/>
                  <a:pt x="4850" y="7591"/>
                  <a:pt x="4777" y="7581"/>
                </a:cubicBezTo>
                <a:cubicBezTo>
                  <a:pt x="4771" y="7581"/>
                  <a:pt x="4765" y="7580"/>
                  <a:pt x="4759" y="7580"/>
                </a:cubicBezTo>
                <a:cubicBezTo>
                  <a:pt x="4681" y="7580"/>
                  <a:pt x="4616" y="7645"/>
                  <a:pt x="4616" y="7723"/>
                </a:cubicBezTo>
                <a:lnTo>
                  <a:pt x="4616" y="9216"/>
                </a:lnTo>
                <a:cubicBezTo>
                  <a:pt x="4616" y="9347"/>
                  <a:pt x="4510" y="9453"/>
                  <a:pt x="4380" y="9453"/>
                </a:cubicBezTo>
                <a:lnTo>
                  <a:pt x="2933" y="9453"/>
                </a:lnTo>
                <a:cubicBezTo>
                  <a:pt x="2802" y="9453"/>
                  <a:pt x="2696" y="9347"/>
                  <a:pt x="2696" y="9216"/>
                </a:cubicBezTo>
                <a:lnTo>
                  <a:pt x="2696" y="6782"/>
                </a:lnTo>
                <a:cubicBezTo>
                  <a:pt x="2696" y="6299"/>
                  <a:pt x="3050" y="5880"/>
                  <a:pt x="3530" y="5820"/>
                </a:cubicBezTo>
                <a:cubicBezTo>
                  <a:pt x="3573" y="5814"/>
                  <a:pt x="3615" y="5811"/>
                  <a:pt x="3657" y="5811"/>
                </a:cubicBezTo>
                <a:cubicBezTo>
                  <a:pt x="4186" y="5811"/>
                  <a:pt x="4616" y="6241"/>
                  <a:pt x="4616" y="6768"/>
                </a:cubicBezTo>
                <a:lnTo>
                  <a:pt x="4616" y="7146"/>
                </a:lnTo>
                <a:cubicBezTo>
                  <a:pt x="4616" y="7219"/>
                  <a:pt x="4669" y="7285"/>
                  <a:pt x="4742" y="7294"/>
                </a:cubicBezTo>
                <a:cubicBezTo>
                  <a:pt x="4748" y="7295"/>
                  <a:pt x="4753" y="7295"/>
                  <a:pt x="4759" y="7295"/>
                </a:cubicBezTo>
                <a:cubicBezTo>
                  <a:pt x="4838" y="7295"/>
                  <a:pt x="4902" y="7231"/>
                  <a:pt x="4902" y="7152"/>
                </a:cubicBezTo>
                <a:lnTo>
                  <a:pt x="4902" y="6784"/>
                </a:lnTo>
                <a:cubicBezTo>
                  <a:pt x="4902" y="6165"/>
                  <a:pt x="4454" y="5627"/>
                  <a:pt x="3841" y="5539"/>
                </a:cubicBezTo>
                <a:cubicBezTo>
                  <a:pt x="3779" y="5530"/>
                  <a:pt x="3717" y="5526"/>
                  <a:pt x="3656" y="5526"/>
                </a:cubicBezTo>
                <a:cubicBezTo>
                  <a:pt x="2970" y="5526"/>
                  <a:pt x="2410" y="6085"/>
                  <a:pt x="2410" y="6771"/>
                </a:cubicBezTo>
                <a:lnTo>
                  <a:pt x="2410" y="7937"/>
                </a:lnTo>
                <a:cubicBezTo>
                  <a:pt x="1728" y="7326"/>
                  <a:pt x="1250" y="6124"/>
                  <a:pt x="992" y="4356"/>
                </a:cubicBezTo>
                <a:cubicBezTo>
                  <a:pt x="905" y="3757"/>
                  <a:pt x="1292" y="3180"/>
                  <a:pt x="1874" y="3043"/>
                </a:cubicBezTo>
                <a:cubicBezTo>
                  <a:pt x="2039" y="3004"/>
                  <a:pt x="2198" y="2985"/>
                  <a:pt x="2352" y="2985"/>
                </a:cubicBezTo>
                <a:cubicBezTo>
                  <a:pt x="2591" y="2985"/>
                  <a:pt x="2814" y="3032"/>
                  <a:pt x="3020" y="3125"/>
                </a:cubicBezTo>
                <a:cubicBezTo>
                  <a:pt x="3214" y="3214"/>
                  <a:pt x="3422" y="3258"/>
                  <a:pt x="3631" y="3258"/>
                </a:cubicBezTo>
                <a:cubicBezTo>
                  <a:pt x="3839" y="3258"/>
                  <a:pt x="4047" y="3214"/>
                  <a:pt x="4241" y="3125"/>
                </a:cubicBezTo>
                <a:cubicBezTo>
                  <a:pt x="4447" y="3032"/>
                  <a:pt x="4671" y="2985"/>
                  <a:pt x="4910" y="2985"/>
                </a:cubicBezTo>
                <a:close/>
                <a:moveTo>
                  <a:pt x="4295" y="0"/>
                </a:moveTo>
                <a:cubicBezTo>
                  <a:pt x="4056" y="0"/>
                  <a:pt x="3821" y="57"/>
                  <a:pt x="3593" y="170"/>
                </a:cubicBezTo>
                <a:cubicBezTo>
                  <a:pt x="3364" y="57"/>
                  <a:pt x="3129" y="1"/>
                  <a:pt x="2892" y="1"/>
                </a:cubicBezTo>
                <a:cubicBezTo>
                  <a:pt x="2283" y="1"/>
                  <a:pt x="1656" y="370"/>
                  <a:pt x="1044" y="1097"/>
                </a:cubicBezTo>
                <a:cubicBezTo>
                  <a:pt x="992" y="1158"/>
                  <a:pt x="1001" y="1247"/>
                  <a:pt x="1061" y="1299"/>
                </a:cubicBezTo>
                <a:cubicBezTo>
                  <a:pt x="1088" y="1321"/>
                  <a:pt x="1121" y="1332"/>
                  <a:pt x="1153" y="1332"/>
                </a:cubicBezTo>
                <a:cubicBezTo>
                  <a:pt x="1194" y="1332"/>
                  <a:pt x="1235" y="1315"/>
                  <a:pt x="1263" y="1281"/>
                </a:cubicBezTo>
                <a:cubicBezTo>
                  <a:pt x="1613" y="865"/>
                  <a:pt x="1966" y="575"/>
                  <a:pt x="2311" y="419"/>
                </a:cubicBezTo>
                <a:cubicBezTo>
                  <a:pt x="2509" y="330"/>
                  <a:pt x="2702" y="285"/>
                  <a:pt x="2892" y="285"/>
                </a:cubicBezTo>
                <a:cubicBezTo>
                  <a:pt x="3106" y="285"/>
                  <a:pt x="3316" y="342"/>
                  <a:pt x="3525" y="455"/>
                </a:cubicBezTo>
                <a:cubicBezTo>
                  <a:pt x="3546" y="467"/>
                  <a:pt x="3570" y="473"/>
                  <a:pt x="3593" y="473"/>
                </a:cubicBezTo>
                <a:cubicBezTo>
                  <a:pt x="3617" y="473"/>
                  <a:pt x="3640" y="467"/>
                  <a:pt x="3661" y="455"/>
                </a:cubicBezTo>
                <a:cubicBezTo>
                  <a:pt x="3867" y="344"/>
                  <a:pt x="4078" y="288"/>
                  <a:pt x="4293" y="288"/>
                </a:cubicBezTo>
                <a:cubicBezTo>
                  <a:pt x="4616" y="288"/>
                  <a:pt x="4948" y="414"/>
                  <a:pt x="5286" y="665"/>
                </a:cubicBezTo>
                <a:cubicBezTo>
                  <a:pt x="5797" y="1047"/>
                  <a:pt x="6222" y="1638"/>
                  <a:pt x="6488" y="2067"/>
                </a:cubicBezTo>
                <a:cubicBezTo>
                  <a:pt x="6859" y="2667"/>
                  <a:pt x="6883" y="3401"/>
                  <a:pt x="6556" y="4006"/>
                </a:cubicBezTo>
                <a:cubicBezTo>
                  <a:pt x="6528" y="3780"/>
                  <a:pt x="6448" y="3563"/>
                  <a:pt x="6318" y="3371"/>
                </a:cubicBezTo>
                <a:cubicBezTo>
                  <a:pt x="6146" y="3116"/>
                  <a:pt x="5901" y="2925"/>
                  <a:pt x="5616" y="2822"/>
                </a:cubicBezTo>
                <a:cubicBezTo>
                  <a:pt x="5600" y="2609"/>
                  <a:pt x="5533" y="2403"/>
                  <a:pt x="5420" y="2221"/>
                </a:cubicBezTo>
                <a:cubicBezTo>
                  <a:pt x="4965" y="1487"/>
                  <a:pt x="4472" y="1107"/>
                  <a:pt x="3992" y="1107"/>
                </a:cubicBezTo>
                <a:cubicBezTo>
                  <a:pt x="3857" y="1107"/>
                  <a:pt x="3724" y="1137"/>
                  <a:pt x="3593" y="1197"/>
                </a:cubicBezTo>
                <a:cubicBezTo>
                  <a:pt x="3462" y="1137"/>
                  <a:pt x="3329" y="1107"/>
                  <a:pt x="3195" y="1107"/>
                </a:cubicBezTo>
                <a:cubicBezTo>
                  <a:pt x="2714" y="1107"/>
                  <a:pt x="2221" y="1487"/>
                  <a:pt x="1767" y="2221"/>
                </a:cubicBezTo>
                <a:cubicBezTo>
                  <a:pt x="1648" y="2411"/>
                  <a:pt x="1581" y="2628"/>
                  <a:pt x="1568" y="2852"/>
                </a:cubicBezTo>
                <a:cubicBezTo>
                  <a:pt x="1316" y="2960"/>
                  <a:pt x="1099" y="3139"/>
                  <a:pt x="943" y="3371"/>
                </a:cubicBezTo>
                <a:cubicBezTo>
                  <a:pt x="793" y="3594"/>
                  <a:pt x="708" y="3852"/>
                  <a:pt x="695" y="4118"/>
                </a:cubicBezTo>
                <a:cubicBezTo>
                  <a:pt x="688" y="4105"/>
                  <a:pt x="680" y="4092"/>
                  <a:pt x="671" y="4080"/>
                </a:cubicBezTo>
                <a:cubicBezTo>
                  <a:pt x="302" y="3461"/>
                  <a:pt x="312" y="2690"/>
                  <a:pt x="699" y="2068"/>
                </a:cubicBezTo>
                <a:cubicBezTo>
                  <a:pt x="774" y="1945"/>
                  <a:pt x="853" y="1825"/>
                  <a:pt x="933" y="1713"/>
                </a:cubicBezTo>
                <a:cubicBezTo>
                  <a:pt x="974" y="1654"/>
                  <a:pt x="969" y="1569"/>
                  <a:pt x="914" y="1521"/>
                </a:cubicBezTo>
                <a:cubicBezTo>
                  <a:pt x="886" y="1496"/>
                  <a:pt x="852" y="1484"/>
                  <a:pt x="818" y="1484"/>
                </a:cubicBezTo>
                <a:cubicBezTo>
                  <a:pt x="773" y="1484"/>
                  <a:pt x="728" y="1505"/>
                  <a:pt x="700" y="1545"/>
                </a:cubicBezTo>
                <a:cubicBezTo>
                  <a:pt x="617" y="1664"/>
                  <a:pt x="535" y="1789"/>
                  <a:pt x="454" y="1918"/>
                </a:cubicBezTo>
                <a:cubicBezTo>
                  <a:pt x="12" y="2632"/>
                  <a:pt x="1" y="3516"/>
                  <a:pt x="426" y="4226"/>
                </a:cubicBezTo>
                <a:cubicBezTo>
                  <a:pt x="516" y="4377"/>
                  <a:pt x="624" y="4517"/>
                  <a:pt x="746" y="4642"/>
                </a:cubicBezTo>
                <a:cubicBezTo>
                  <a:pt x="1045" y="6476"/>
                  <a:pt x="1598" y="7700"/>
                  <a:pt x="2392" y="8282"/>
                </a:cubicBezTo>
                <a:cubicBezTo>
                  <a:pt x="2398" y="8287"/>
                  <a:pt x="2404" y="8290"/>
                  <a:pt x="2410" y="8293"/>
                </a:cubicBezTo>
                <a:lnTo>
                  <a:pt x="2410" y="9215"/>
                </a:lnTo>
                <a:cubicBezTo>
                  <a:pt x="2410" y="9504"/>
                  <a:pt x="2645" y="9738"/>
                  <a:pt x="2933" y="9738"/>
                </a:cubicBezTo>
                <a:lnTo>
                  <a:pt x="4380" y="9738"/>
                </a:lnTo>
                <a:cubicBezTo>
                  <a:pt x="4668" y="9738"/>
                  <a:pt x="4902" y="9504"/>
                  <a:pt x="4902" y="9215"/>
                </a:cubicBezTo>
                <a:lnTo>
                  <a:pt x="4902" y="8237"/>
                </a:lnTo>
                <a:cubicBezTo>
                  <a:pt x="4907" y="8234"/>
                  <a:pt x="4913" y="8230"/>
                  <a:pt x="4918" y="8227"/>
                </a:cubicBezTo>
                <a:cubicBezTo>
                  <a:pt x="5327" y="7899"/>
                  <a:pt x="5677" y="7395"/>
                  <a:pt x="5954" y="6728"/>
                </a:cubicBezTo>
                <a:cubicBezTo>
                  <a:pt x="6203" y="6128"/>
                  <a:pt x="6398" y="5394"/>
                  <a:pt x="6530" y="4543"/>
                </a:cubicBezTo>
                <a:cubicBezTo>
                  <a:pt x="6531" y="4542"/>
                  <a:pt x="6532" y="4541"/>
                  <a:pt x="6533" y="4541"/>
                </a:cubicBezTo>
                <a:cubicBezTo>
                  <a:pt x="6615" y="4447"/>
                  <a:pt x="6689" y="4459"/>
                  <a:pt x="6753" y="4352"/>
                </a:cubicBezTo>
                <a:cubicBezTo>
                  <a:pt x="6965" y="4003"/>
                  <a:pt x="7074" y="3601"/>
                  <a:pt x="7069" y="3189"/>
                </a:cubicBezTo>
                <a:cubicBezTo>
                  <a:pt x="7064" y="2781"/>
                  <a:pt x="6948" y="2381"/>
                  <a:pt x="6732" y="2032"/>
                </a:cubicBezTo>
                <a:cubicBezTo>
                  <a:pt x="6452" y="1582"/>
                  <a:pt x="6005" y="844"/>
                  <a:pt x="5458" y="437"/>
                </a:cubicBezTo>
                <a:cubicBezTo>
                  <a:pt x="5156" y="213"/>
                  <a:pt x="4853" y="73"/>
                  <a:pt x="4554" y="22"/>
                </a:cubicBezTo>
                <a:cubicBezTo>
                  <a:pt x="4467" y="8"/>
                  <a:pt x="4381" y="0"/>
                  <a:pt x="42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41" name="Google Shape;1441;p63"/>
          <p:cNvGrpSpPr/>
          <p:nvPr/>
        </p:nvGrpSpPr>
        <p:grpSpPr>
          <a:xfrm>
            <a:off x="1113569" y="2782376"/>
            <a:ext cx="146805" cy="257351"/>
            <a:chOff x="1677925" y="2727500"/>
            <a:chExt cx="138875" cy="243450"/>
          </a:xfrm>
        </p:grpSpPr>
        <p:sp>
          <p:nvSpPr>
            <p:cNvPr id="1442" name="Google Shape;1442;p63"/>
            <p:cNvSpPr/>
            <p:nvPr/>
          </p:nvSpPr>
          <p:spPr>
            <a:xfrm>
              <a:off x="1753675" y="2898900"/>
              <a:ext cx="7150" cy="7175"/>
            </a:xfrm>
            <a:custGeom>
              <a:avLst/>
              <a:gdLst/>
              <a:ahLst/>
              <a:cxnLst/>
              <a:rect l="l" t="t" r="r" b="b"/>
              <a:pathLst>
                <a:path w="286" h="287" extrusionOk="0">
                  <a:moveTo>
                    <a:pt x="142" y="0"/>
                  </a:moveTo>
                  <a:cubicBezTo>
                    <a:pt x="64" y="0"/>
                    <a:pt x="0" y="65"/>
                    <a:pt x="0" y="143"/>
                  </a:cubicBezTo>
                  <a:cubicBezTo>
                    <a:pt x="0" y="222"/>
                    <a:pt x="64" y="286"/>
                    <a:pt x="142" y="286"/>
                  </a:cubicBezTo>
                  <a:cubicBezTo>
                    <a:pt x="221" y="286"/>
                    <a:pt x="285" y="222"/>
                    <a:pt x="285" y="143"/>
                  </a:cubicBezTo>
                  <a:cubicBezTo>
                    <a:pt x="285" y="65"/>
                    <a:pt x="22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63"/>
            <p:cNvSpPr/>
            <p:nvPr/>
          </p:nvSpPr>
          <p:spPr>
            <a:xfrm>
              <a:off x="1770475" y="2898900"/>
              <a:ext cx="7150" cy="7175"/>
            </a:xfrm>
            <a:custGeom>
              <a:avLst/>
              <a:gdLst/>
              <a:ahLst/>
              <a:cxnLst/>
              <a:rect l="l" t="t" r="r" b="b"/>
              <a:pathLst>
                <a:path w="286" h="287" extrusionOk="0">
                  <a:moveTo>
                    <a:pt x="143" y="0"/>
                  </a:moveTo>
                  <a:cubicBezTo>
                    <a:pt x="65" y="0"/>
                    <a:pt x="1" y="65"/>
                    <a:pt x="1" y="143"/>
                  </a:cubicBezTo>
                  <a:cubicBezTo>
                    <a:pt x="1" y="222"/>
                    <a:pt x="65" y="286"/>
                    <a:pt x="143" y="286"/>
                  </a:cubicBezTo>
                  <a:cubicBezTo>
                    <a:pt x="222" y="286"/>
                    <a:pt x="286" y="222"/>
                    <a:pt x="286" y="143"/>
                  </a:cubicBezTo>
                  <a:cubicBezTo>
                    <a:pt x="286" y="65"/>
                    <a:pt x="222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63"/>
            <p:cNvSpPr/>
            <p:nvPr/>
          </p:nvSpPr>
          <p:spPr>
            <a:xfrm>
              <a:off x="1787300" y="2898900"/>
              <a:ext cx="7150" cy="7175"/>
            </a:xfrm>
            <a:custGeom>
              <a:avLst/>
              <a:gdLst/>
              <a:ahLst/>
              <a:cxnLst/>
              <a:rect l="l" t="t" r="r" b="b"/>
              <a:pathLst>
                <a:path w="286" h="287" extrusionOk="0">
                  <a:moveTo>
                    <a:pt x="143" y="0"/>
                  </a:moveTo>
                  <a:cubicBezTo>
                    <a:pt x="64" y="0"/>
                    <a:pt x="0" y="65"/>
                    <a:pt x="0" y="143"/>
                  </a:cubicBezTo>
                  <a:cubicBezTo>
                    <a:pt x="0" y="222"/>
                    <a:pt x="64" y="286"/>
                    <a:pt x="143" y="286"/>
                  </a:cubicBezTo>
                  <a:cubicBezTo>
                    <a:pt x="222" y="286"/>
                    <a:pt x="285" y="222"/>
                    <a:pt x="285" y="143"/>
                  </a:cubicBezTo>
                  <a:cubicBezTo>
                    <a:pt x="285" y="65"/>
                    <a:pt x="222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63"/>
            <p:cNvSpPr/>
            <p:nvPr/>
          </p:nvSpPr>
          <p:spPr>
            <a:xfrm>
              <a:off x="1753675" y="2917900"/>
              <a:ext cx="7150" cy="7150"/>
            </a:xfrm>
            <a:custGeom>
              <a:avLst/>
              <a:gdLst/>
              <a:ahLst/>
              <a:cxnLst/>
              <a:rect l="l" t="t" r="r" b="b"/>
              <a:pathLst>
                <a:path w="286" h="286" extrusionOk="0">
                  <a:moveTo>
                    <a:pt x="142" y="0"/>
                  </a:moveTo>
                  <a:cubicBezTo>
                    <a:pt x="64" y="0"/>
                    <a:pt x="0" y="64"/>
                    <a:pt x="0" y="143"/>
                  </a:cubicBezTo>
                  <a:cubicBezTo>
                    <a:pt x="0" y="221"/>
                    <a:pt x="64" y="285"/>
                    <a:pt x="142" y="285"/>
                  </a:cubicBezTo>
                  <a:cubicBezTo>
                    <a:pt x="221" y="285"/>
                    <a:pt x="285" y="221"/>
                    <a:pt x="285" y="143"/>
                  </a:cubicBezTo>
                  <a:cubicBezTo>
                    <a:pt x="285" y="64"/>
                    <a:pt x="221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" name="Google Shape;1446;p63"/>
            <p:cNvSpPr/>
            <p:nvPr/>
          </p:nvSpPr>
          <p:spPr>
            <a:xfrm>
              <a:off x="1770475" y="2917900"/>
              <a:ext cx="7150" cy="7150"/>
            </a:xfrm>
            <a:custGeom>
              <a:avLst/>
              <a:gdLst/>
              <a:ahLst/>
              <a:cxnLst/>
              <a:rect l="l" t="t" r="r" b="b"/>
              <a:pathLst>
                <a:path w="286" h="286" extrusionOk="0">
                  <a:moveTo>
                    <a:pt x="143" y="0"/>
                  </a:moveTo>
                  <a:cubicBezTo>
                    <a:pt x="65" y="0"/>
                    <a:pt x="1" y="64"/>
                    <a:pt x="1" y="143"/>
                  </a:cubicBezTo>
                  <a:cubicBezTo>
                    <a:pt x="1" y="221"/>
                    <a:pt x="65" y="285"/>
                    <a:pt x="143" y="285"/>
                  </a:cubicBezTo>
                  <a:cubicBezTo>
                    <a:pt x="222" y="285"/>
                    <a:pt x="286" y="221"/>
                    <a:pt x="286" y="143"/>
                  </a:cubicBezTo>
                  <a:cubicBezTo>
                    <a:pt x="286" y="64"/>
                    <a:pt x="222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" name="Google Shape;1447;p63"/>
            <p:cNvSpPr/>
            <p:nvPr/>
          </p:nvSpPr>
          <p:spPr>
            <a:xfrm>
              <a:off x="1787300" y="2917900"/>
              <a:ext cx="7150" cy="7150"/>
            </a:xfrm>
            <a:custGeom>
              <a:avLst/>
              <a:gdLst/>
              <a:ahLst/>
              <a:cxnLst/>
              <a:rect l="l" t="t" r="r" b="b"/>
              <a:pathLst>
                <a:path w="286" h="286" extrusionOk="0">
                  <a:moveTo>
                    <a:pt x="143" y="0"/>
                  </a:moveTo>
                  <a:cubicBezTo>
                    <a:pt x="64" y="0"/>
                    <a:pt x="0" y="64"/>
                    <a:pt x="0" y="143"/>
                  </a:cubicBezTo>
                  <a:cubicBezTo>
                    <a:pt x="0" y="221"/>
                    <a:pt x="64" y="285"/>
                    <a:pt x="143" y="285"/>
                  </a:cubicBezTo>
                  <a:cubicBezTo>
                    <a:pt x="222" y="285"/>
                    <a:pt x="285" y="221"/>
                    <a:pt x="285" y="143"/>
                  </a:cubicBezTo>
                  <a:cubicBezTo>
                    <a:pt x="285" y="64"/>
                    <a:pt x="222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63"/>
            <p:cNvSpPr/>
            <p:nvPr/>
          </p:nvSpPr>
          <p:spPr>
            <a:xfrm>
              <a:off x="1677925" y="2727500"/>
              <a:ext cx="138875" cy="243450"/>
            </a:xfrm>
            <a:custGeom>
              <a:avLst/>
              <a:gdLst/>
              <a:ahLst/>
              <a:cxnLst/>
              <a:rect l="l" t="t" r="r" b="b"/>
              <a:pathLst>
                <a:path w="5555" h="9738" extrusionOk="0">
                  <a:moveTo>
                    <a:pt x="4795" y="286"/>
                  </a:moveTo>
                  <a:cubicBezTo>
                    <a:pt x="5056" y="286"/>
                    <a:pt x="5268" y="498"/>
                    <a:pt x="5268" y="759"/>
                  </a:cubicBezTo>
                  <a:lnTo>
                    <a:pt x="5268" y="1085"/>
                  </a:lnTo>
                  <a:lnTo>
                    <a:pt x="285" y="1085"/>
                  </a:lnTo>
                  <a:lnTo>
                    <a:pt x="285" y="759"/>
                  </a:lnTo>
                  <a:cubicBezTo>
                    <a:pt x="285" y="498"/>
                    <a:pt x="497" y="286"/>
                    <a:pt x="759" y="286"/>
                  </a:cubicBezTo>
                  <a:close/>
                  <a:moveTo>
                    <a:pt x="2187" y="6448"/>
                  </a:moveTo>
                  <a:lnTo>
                    <a:pt x="2187" y="8369"/>
                  </a:lnTo>
                  <a:lnTo>
                    <a:pt x="285" y="8369"/>
                  </a:lnTo>
                  <a:lnTo>
                    <a:pt x="285" y="6448"/>
                  </a:lnTo>
                  <a:close/>
                  <a:moveTo>
                    <a:pt x="5250" y="8654"/>
                  </a:moveTo>
                  <a:lnTo>
                    <a:pt x="5250" y="8979"/>
                  </a:lnTo>
                  <a:cubicBezTo>
                    <a:pt x="5250" y="9241"/>
                    <a:pt x="5038" y="9453"/>
                    <a:pt x="4776" y="9453"/>
                  </a:cubicBezTo>
                  <a:lnTo>
                    <a:pt x="759" y="9453"/>
                  </a:lnTo>
                  <a:cubicBezTo>
                    <a:pt x="497" y="9453"/>
                    <a:pt x="285" y="9241"/>
                    <a:pt x="285" y="8979"/>
                  </a:cubicBezTo>
                  <a:lnTo>
                    <a:pt x="285" y="8654"/>
                  </a:lnTo>
                  <a:close/>
                  <a:moveTo>
                    <a:pt x="150" y="1"/>
                  </a:moveTo>
                  <a:cubicBezTo>
                    <a:pt x="67" y="1"/>
                    <a:pt x="1" y="68"/>
                    <a:pt x="1" y="150"/>
                  </a:cubicBezTo>
                  <a:lnTo>
                    <a:pt x="1" y="3633"/>
                  </a:lnTo>
                  <a:cubicBezTo>
                    <a:pt x="1" y="3641"/>
                    <a:pt x="3" y="3649"/>
                    <a:pt x="8" y="3654"/>
                  </a:cubicBezTo>
                  <a:cubicBezTo>
                    <a:pt x="52" y="3700"/>
                    <a:pt x="99" y="3719"/>
                    <a:pt x="142" y="3719"/>
                  </a:cubicBezTo>
                  <a:cubicBezTo>
                    <a:pt x="221" y="3719"/>
                    <a:pt x="285" y="3655"/>
                    <a:pt x="285" y="3577"/>
                  </a:cubicBezTo>
                  <a:lnTo>
                    <a:pt x="285" y="1370"/>
                  </a:lnTo>
                  <a:lnTo>
                    <a:pt x="5250" y="1370"/>
                  </a:lnTo>
                  <a:lnTo>
                    <a:pt x="5250" y="6163"/>
                  </a:lnTo>
                  <a:lnTo>
                    <a:pt x="3882" y="6163"/>
                  </a:lnTo>
                  <a:cubicBezTo>
                    <a:pt x="3809" y="6163"/>
                    <a:pt x="3743" y="6216"/>
                    <a:pt x="3735" y="6288"/>
                  </a:cubicBezTo>
                  <a:cubicBezTo>
                    <a:pt x="3723" y="6374"/>
                    <a:pt x="3791" y="6448"/>
                    <a:pt x="3876" y="6448"/>
                  </a:cubicBezTo>
                  <a:lnTo>
                    <a:pt x="5268" y="6448"/>
                  </a:lnTo>
                  <a:lnTo>
                    <a:pt x="5268" y="8369"/>
                  </a:lnTo>
                  <a:lnTo>
                    <a:pt x="2473" y="8369"/>
                  </a:lnTo>
                  <a:lnTo>
                    <a:pt x="2473" y="6448"/>
                  </a:lnTo>
                  <a:lnTo>
                    <a:pt x="3310" y="6448"/>
                  </a:lnTo>
                  <a:cubicBezTo>
                    <a:pt x="3382" y="6448"/>
                    <a:pt x="3448" y="6396"/>
                    <a:pt x="3456" y="6324"/>
                  </a:cubicBezTo>
                  <a:cubicBezTo>
                    <a:pt x="3467" y="6236"/>
                    <a:pt x="3399" y="6163"/>
                    <a:pt x="3315" y="6163"/>
                  </a:cubicBezTo>
                  <a:lnTo>
                    <a:pt x="285" y="6163"/>
                  </a:lnTo>
                  <a:lnTo>
                    <a:pt x="285" y="4158"/>
                  </a:lnTo>
                  <a:cubicBezTo>
                    <a:pt x="285" y="4085"/>
                    <a:pt x="233" y="4019"/>
                    <a:pt x="161" y="4011"/>
                  </a:cubicBezTo>
                  <a:cubicBezTo>
                    <a:pt x="155" y="4010"/>
                    <a:pt x="149" y="4010"/>
                    <a:pt x="143" y="4010"/>
                  </a:cubicBezTo>
                  <a:cubicBezTo>
                    <a:pt x="64" y="4010"/>
                    <a:pt x="1" y="4073"/>
                    <a:pt x="1" y="4152"/>
                  </a:cubicBezTo>
                  <a:lnTo>
                    <a:pt x="1" y="8980"/>
                  </a:lnTo>
                  <a:cubicBezTo>
                    <a:pt x="1" y="9398"/>
                    <a:pt x="340" y="9738"/>
                    <a:pt x="759" y="9738"/>
                  </a:cubicBezTo>
                  <a:lnTo>
                    <a:pt x="4795" y="9738"/>
                  </a:lnTo>
                  <a:cubicBezTo>
                    <a:pt x="5214" y="9738"/>
                    <a:pt x="5554" y="9398"/>
                    <a:pt x="5554" y="8980"/>
                  </a:cubicBezTo>
                  <a:lnTo>
                    <a:pt x="5554" y="760"/>
                  </a:lnTo>
                  <a:cubicBezTo>
                    <a:pt x="5554" y="341"/>
                    <a:pt x="5213" y="1"/>
                    <a:pt x="47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63"/>
            <p:cNvSpPr/>
            <p:nvPr/>
          </p:nvSpPr>
          <p:spPr>
            <a:xfrm>
              <a:off x="1696050" y="2899150"/>
              <a:ext cx="26050" cy="7150"/>
            </a:xfrm>
            <a:custGeom>
              <a:avLst/>
              <a:gdLst/>
              <a:ahLst/>
              <a:cxnLst/>
              <a:rect l="l" t="t" r="r" b="b"/>
              <a:pathLst>
                <a:path w="1042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1" y="211"/>
                    <a:pt x="69" y="285"/>
                    <a:pt x="153" y="285"/>
                  </a:cubicBezTo>
                  <a:lnTo>
                    <a:pt x="884" y="285"/>
                  </a:lnTo>
                  <a:cubicBezTo>
                    <a:pt x="957" y="285"/>
                    <a:pt x="1023" y="233"/>
                    <a:pt x="1031" y="161"/>
                  </a:cubicBezTo>
                  <a:cubicBezTo>
                    <a:pt x="1041" y="74"/>
                    <a:pt x="975" y="1"/>
                    <a:pt x="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63"/>
            <p:cNvSpPr/>
            <p:nvPr/>
          </p:nvSpPr>
          <p:spPr>
            <a:xfrm>
              <a:off x="1696050" y="2917700"/>
              <a:ext cx="26050" cy="7125"/>
            </a:xfrm>
            <a:custGeom>
              <a:avLst/>
              <a:gdLst/>
              <a:ahLst/>
              <a:cxnLst/>
              <a:rect l="l" t="t" r="r" b="b"/>
              <a:pathLst>
                <a:path w="1042" h="285" extrusionOk="0">
                  <a:moveTo>
                    <a:pt x="158" y="0"/>
                  </a:moveTo>
                  <a:cubicBezTo>
                    <a:pt x="85" y="0"/>
                    <a:pt x="20" y="52"/>
                    <a:pt x="11" y="124"/>
                  </a:cubicBezTo>
                  <a:cubicBezTo>
                    <a:pt x="1" y="212"/>
                    <a:pt x="69" y="285"/>
                    <a:pt x="153" y="285"/>
                  </a:cubicBezTo>
                  <a:lnTo>
                    <a:pt x="884" y="285"/>
                  </a:lnTo>
                  <a:cubicBezTo>
                    <a:pt x="957" y="285"/>
                    <a:pt x="1023" y="232"/>
                    <a:pt x="1031" y="160"/>
                  </a:cubicBezTo>
                  <a:cubicBezTo>
                    <a:pt x="1041" y="74"/>
                    <a:pt x="975" y="0"/>
                    <a:pt x="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63"/>
            <p:cNvSpPr/>
            <p:nvPr/>
          </p:nvSpPr>
          <p:spPr>
            <a:xfrm>
              <a:off x="1722675" y="2796800"/>
              <a:ext cx="49125" cy="39425"/>
            </a:xfrm>
            <a:custGeom>
              <a:avLst/>
              <a:gdLst/>
              <a:ahLst/>
              <a:cxnLst/>
              <a:rect l="l" t="t" r="r" b="b"/>
              <a:pathLst>
                <a:path w="1965" h="1577" extrusionOk="0">
                  <a:moveTo>
                    <a:pt x="1323" y="286"/>
                  </a:moveTo>
                  <a:cubicBezTo>
                    <a:pt x="1519" y="286"/>
                    <a:pt x="1679" y="446"/>
                    <a:pt x="1679" y="642"/>
                  </a:cubicBezTo>
                  <a:cubicBezTo>
                    <a:pt x="1679" y="712"/>
                    <a:pt x="1658" y="780"/>
                    <a:pt x="1617" y="844"/>
                  </a:cubicBezTo>
                  <a:cubicBezTo>
                    <a:pt x="1478" y="1060"/>
                    <a:pt x="1206" y="1210"/>
                    <a:pt x="984" y="1284"/>
                  </a:cubicBezTo>
                  <a:cubicBezTo>
                    <a:pt x="731" y="1196"/>
                    <a:pt x="536" y="1106"/>
                    <a:pt x="368" y="863"/>
                  </a:cubicBezTo>
                  <a:cubicBezTo>
                    <a:pt x="320" y="792"/>
                    <a:pt x="285" y="702"/>
                    <a:pt x="285" y="642"/>
                  </a:cubicBezTo>
                  <a:cubicBezTo>
                    <a:pt x="285" y="446"/>
                    <a:pt x="445" y="286"/>
                    <a:pt x="642" y="286"/>
                  </a:cubicBezTo>
                  <a:cubicBezTo>
                    <a:pt x="732" y="286"/>
                    <a:pt x="819" y="320"/>
                    <a:pt x="884" y="383"/>
                  </a:cubicBezTo>
                  <a:cubicBezTo>
                    <a:pt x="912" y="409"/>
                    <a:pt x="947" y="422"/>
                    <a:pt x="983" y="422"/>
                  </a:cubicBezTo>
                  <a:cubicBezTo>
                    <a:pt x="1018" y="422"/>
                    <a:pt x="1053" y="409"/>
                    <a:pt x="1080" y="383"/>
                  </a:cubicBezTo>
                  <a:cubicBezTo>
                    <a:pt x="1147" y="320"/>
                    <a:pt x="1233" y="286"/>
                    <a:pt x="1323" y="286"/>
                  </a:cubicBezTo>
                  <a:close/>
                  <a:moveTo>
                    <a:pt x="642" y="0"/>
                  </a:moveTo>
                  <a:cubicBezTo>
                    <a:pt x="288" y="0"/>
                    <a:pt x="0" y="288"/>
                    <a:pt x="0" y="642"/>
                  </a:cubicBezTo>
                  <a:cubicBezTo>
                    <a:pt x="0" y="818"/>
                    <a:pt x="103" y="979"/>
                    <a:pt x="134" y="1026"/>
                  </a:cubicBezTo>
                  <a:cubicBezTo>
                    <a:pt x="359" y="1353"/>
                    <a:pt x="630" y="1465"/>
                    <a:pt x="936" y="1570"/>
                  </a:cubicBezTo>
                  <a:cubicBezTo>
                    <a:pt x="951" y="1575"/>
                    <a:pt x="967" y="1577"/>
                    <a:pt x="982" y="1577"/>
                  </a:cubicBezTo>
                  <a:cubicBezTo>
                    <a:pt x="996" y="1577"/>
                    <a:pt x="1010" y="1575"/>
                    <a:pt x="1023" y="1571"/>
                  </a:cubicBezTo>
                  <a:cubicBezTo>
                    <a:pt x="1384" y="1463"/>
                    <a:pt x="1696" y="1249"/>
                    <a:pt x="1856" y="998"/>
                  </a:cubicBezTo>
                  <a:cubicBezTo>
                    <a:pt x="1927" y="889"/>
                    <a:pt x="1964" y="766"/>
                    <a:pt x="1964" y="642"/>
                  </a:cubicBezTo>
                  <a:cubicBezTo>
                    <a:pt x="1964" y="288"/>
                    <a:pt x="1676" y="0"/>
                    <a:pt x="1323" y="0"/>
                  </a:cubicBezTo>
                  <a:cubicBezTo>
                    <a:pt x="1201" y="0"/>
                    <a:pt x="1084" y="35"/>
                    <a:pt x="982" y="99"/>
                  </a:cubicBezTo>
                  <a:cubicBezTo>
                    <a:pt x="880" y="35"/>
                    <a:pt x="763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63"/>
            <p:cNvSpPr/>
            <p:nvPr/>
          </p:nvSpPr>
          <p:spPr>
            <a:xfrm>
              <a:off x="1703725" y="2770900"/>
              <a:ext cx="86750" cy="100625"/>
            </a:xfrm>
            <a:custGeom>
              <a:avLst/>
              <a:gdLst/>
              <a:ahLst/>
              <a:cxnLst/>
              <a:rect l="l" t="t" r="r" b="b"/>
              <a:pathLst>
                <a:path w="3470" h="4025" extrusionOk="0">
                  <a:moveTo>
                    <a:pt x="1740" y="286"/>
                  </a:moveTo>
                  <a:cubicBezTo>
                    <a:pt x="2121" y="286"/>
                    <a:pt x="2478" y="431"/>
                    <a:pt x="2749" y="697"/>
                  </a:cubicBezTo>
                  <a:cubicBezTo>
                    <a:pt x="3030" y="971"/>
                    <a:pt x="3185" y="1338"/>
                    <a:pt x="3185" y="1730"/>
                  </a:cubicBezTo>
                  <a:cubicBezTo>
                    <a:pt x="3184" y="2330"/>
                    <a:pt x="2807" y="2874"/>
                    <a:pt x="2244" y="3084"/>
                  </a:cubicBezTo>
                  <a:cubicBezTo>
                    <a:pt x="2180" y="3108"/>
                    <a:pt x="2127" y="3153"/>
                    <a:pt x="2093" y="3212"/>
                  </a:cubicBezTo>
                  <a:lnTo>
                    <a:pt x="1791" y="3735"/>
                  </a:lnTo>
                  <a:cubicBezTo>
                    <a:pt x="1790" y="3737"/>
                    <a:pt x="1787" y="3739"/>
                    <a:pt x="1782" y="3739"/>
                  </a:cubicBezTo>
                  <a:cubicBezTo>
                    <a:pt x="1777" y="3739"/>
                    <a:pt x="1775" y="3737"/>
                    <a:pt x="1774" y="3735"/>
                  </a:cubicBezTo>
                  <a:lnTo>
                    <a:pt x="1493" y="3248"/>
                  </a:lnTo>
                  <a:cubicBezTo>
                    <a:pt x="1455" y="3183"/>
                    <a:pt x="1396" y="3134"/>
                    <a:pt x="1324" y="3113"/>
                  </a:cubicBezTo>
                  <a:cubicBezTo>
                    <a:pt x="724" y="2933"/>
                    <a:pt x="312" y="2391"/>
                    <a:pt x="296" y="1766"/>
                  </a:cubicBezTo>
                  <a:cubicBezTo>
                    <a:pt x="287" y="1382"/>
                    <a:pt x="429" y="1016"/>
                    <a:pt x="696" y="735"/>
                  </a:cubicBezTo>
                  <a:cubicBezTo>
                    <a:pt x="964" y="454"/>
                    <a:pt x="1322" y="295"/>
                    <a:pt x="1705" y="286"/>
                  </a:cubicBezTo>
                  <a:close/>
                  <a:moveTo>
                    <a:pt x="1742" y="0"/>
                  </a:moveTo>
                  <a:cubicBezTo>
                    <a:pt x="1728" y="0"/>
                    <a:pt x="1713" y="0"/>
                    <a:pt x="1699" y="1"/>
                  </a:cubicBezTo>
                  <a:cubicBezTo>
                    <a:pt x="1239" y="11"/>
                    <a:pt x="809" y="202"/>
                    <a:pt x="490" y="539"/>
                  </a:cubicBezTo>
                  <a:cubicBezTo>
                    <a:pt x="170" y="875"/>
                    <a:pt x="0" y="1313"/>
                    <a:pt x="11" y="1773"/>
                  </a:cubicBezTo>
                  <a:cubicBezTo>
                    <a:pt x="30" y="2521"/>
                    <a:pt x="524" y="3170"/>
                    <a:pt x="1241" y="3386"/>
                  </a:cubicBezTo>
                  <a:cubicBezTo>
                    <a:pt x="1243" y="3386"/>
                    <a:pt x="1244" y="3388"/>
                    <a:pt x="1247" y="3390"/>
                  </a:cubicBezTo>
                  <a:lnTo>
                    <a:pt x="1527" y="3878"/>
                  </a:lnTo>
                  <a:cubicBezTo>
                    <a:pt x="1581" y="3969"/>
                    <a:pt x="1676" y="4025"/>
                    <a:pt x="1782" y="4025"/>
                  </a:cubicBezTo>
                  <a:cubicBezTo>
                    <a:pt x="1889" y="4025"/>
                    <a:pt x="1984" y="3969"/>
                    <a:pt x="2037" y="3878"/>
                  </a:cubicBezTo>
                  <a:lnTo>
                    <a:pt x="2340" y="3354"/>
                  </a:lnTo>
                  <a:cubicBezTo>
                    <a:pt x="2341" y="3352"/>
                    <a:pt x="2342" y="3351"/>
                    <a:pt x="2344" y="3350"/>
                  </a:cubicBezTo>
                  <a:cubicBezTo>
                    <a:pt x="3017" y="3100"/>
                    <a:pt x="3470" y="2448"/>
                    <a:pt x="3470" y="1730"/>
                  </a:cubicBezTo>
                  <a:cubicBezTo>
                    <a:pt x="3470" y="1261"/>
                    <a:pt x="3285" y="820"/>
                    <a:pt x="2949" y="492"/>
                  </a:cubicBezTo>
                  <a:cubicBezTo>
                    <a:pt x="2622" y="174"/>
                    <a:pt x="2196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53" name="Google Shape;1453;p63"/>
          <p:cNvSpPr/>
          <p:nvPr/>
        </p:nvSpPr>
        <p:spPr>
          <a:xfrm>
            <a:off x="7863401" y="2102442"/>
            <a:ext cx="193502" cy="256875"/>
          </a:xfrm>
          <a:custGeom>
            <a:avLst/>
            <a:gdLst/>
            <a:ahLst/>
            <a:cxnLst/>
            <a:rect l="l" t="t" r="r" b="b"/>
            <a:pathLst>
              <a:path w="7322" h="9720" extrusionOk="0">
                <a:moveTo>
                  <a:pt x="4678" y="1998"/>
                </a:moveTo>
                <a:lnTo>
                  <a:pt x="4678" y="2302"/>
                </a:lnTo>
                <a:lnTo>
                  <a:pt x="3274" y="2302"/>
                </a:lnTo>
                <a:cubicBezTo>
                  <a:pt x="3241" y="2302"/>
                  <a:pt x="3214" y="2275"/>
                  <a:pt x="3214" y="2242"/>
                </a:cubicBezTo>
                <a:lnTo>
                  <a:pt x="3214" y="2057"/>
                </a:lnTo>
                <a:cubicBezTo>
                  <a:pt x="3214" y="2024"/>
                  <a:pt x="3241" y="1998"/>
                  <a:pt x="3274" y="1998"/>
                </a:cubicBezTo>
                <a:close/>
                <a:moveTo>
                  <a:pt x="5324" y="1751"/>
                </a:moveTo>
                <a:lnTo>
                  <a:pt x="5324" y="2530"/>
                </a:lnTo>
                <a:lnTo>
                  <a:pt x="4983" y="2530"/>
                </a:lnTo>
                <a:cubicBezTo>
                  <a:pt x="4973" y="2530"/>
                  <a:pt x="4963" y="2521"/>
                  <a:pt x="4963" y="2511"/>
                </a:cubicBezTo>
                <a:lnTo>
                  <a:pt x="4963" y="2442"/>
                </a:lnTo>
                <a:lnTo>
                  <a:pt x="4963" y="1838"/>
                </a:lnTo>
                <a:lnTo>
                  <a:pt x="4963" y="1770"/>
                </a:lnTo>
                <a:cubicBezTo>
                  <a:pt x="4963" y="1759"/>
                  <a:pt x="4973" y="1751"/>
                  <a:pt x="4983" y="1751"/>
                </a:cubicBezTo>
                <a:close/>
                <a:moveTo>
                  <a:pt x="6484" y="1446"/>
                </a:moveTo>
                <a:lnTo>
                  <a:pt x="6484" y="2853"/>
                </a:lnTo>
                <a:lnTo>
                  <a:pt x="5736" y="2853"/>
                </a:lnTo>
                <a:cubicBezTo>
                  <a:pt x="5667" y="2853"/>
                  <a:pt x="5610" y="2798"/>
                  <a:pt x="5610" y="2728"/>
                </a:cubicBezTo>
                <a:lnTo>
                  <a:pt x="5610" y="2679"/>
                </a:lnTo>
                <a:lnTo>
                  <a:pt x="5610" y="1621"/>
                </a:lnTo>
                <a:lnTo>
                  <a:pt x="5610" y="1572"/>
                </a:lnTo>
                <a:cubicBezTo>
                  <a:pt x="5610" y="1502"/>
                  <a:pt x="5667" y="1446"/>
                  <a:pt x="5736" y="1446"/>
                </a:cubicBezTo>
                <a:close/>
                <a:moveTo>
                  <a:pt x="6957" y="990"/>
                </a:moveTo>
                <a:cubicBezTo>
                  <a:pt x="7001" y="990"/>
                  <a:pt x="7037" y="1025"/>
                  <a:pt x="7037" y="1069"/>
                </a:cubicBezTo>
                <a:lnTo>
                  <a:pt x="7037" y="3633"/>
                </a:lnTo>
                <a:lnTo>
                  <a:pt x="6770" y="3778"/>
                </a:lnTo>
                <a:lnTo>
                  <a:pt x="6770" y="2990"/>
                </a:lnTo>
                <a:lnTo>
                  <a:pt x="6770" y="1295"/>
                </a:lnTo>
                <a:lnTo>
                  <a:pt x="6770" y="1069"/>
                </a:lnTo>
                <a:cubicBezTo>
                  <a:pt x="6770" y="1025"/>
                  <a:pt x="6805" y="990"/>
                  <a:pt x="6849" y="990"/>
                </a:cubicBezTo>
                <a:close/>
                <a:moveTo>
                  <a:pt x="1234" y="2701"/>
                </a:moveTo>
                <a:cubicBezTo>
                  <a:pt x="1317" y="2701"/>
                  <a:pt x="1391" y="2741"/>
                  <a:pt x="1437" y="2809"/>
                </a:cubicBezTo>
                <a:cubicBezTo>
                  <a:pt x="1483" y="2878"/>
                  <a:pt x="1491" y="2961"/>
                  <a:pt x="1461" y="3037"/>
                </a:cubicBezTo>
                <a:cubicBezTo>
                  <a:pt x="1376" y="3246"/>
                  <a:pt x="1378" y="3476"/>
                  <a:pt x="1467" y="3682"/>
                </a:cubicBezTo>
                <a:cubicBezTo>
                  <a:pt x="1487" y="3731"/>
                  <a:pt x="1491" y="3785"/>
                  <a:pt x="1473" y="3834"/>
                </a:cubicBezTo>
                <a:cubicBezTo>
                  <a:pt x="1439" y="3923"/>
                  <a:pt x="1363" y="3975"/>
                  <a:pt x="1273" y="3975"/>
                </a:cubicBezTo>
                <a:lnTo>
                  <a:pt x="1049" y="3975"/>
                </a:lnTo>
                <a:cubicBezTo>
                  <a:pt x="1038" y="3506"/>
                  <a:pt x="1027" y="2989"/>
                  <a:pt x="1020" y="2701"/>
                </a:cubicBezTo>
                <a:close/>
                <a:moveTo>
                  <a:pt x="7037" y="3963"/>
                </a:moveTo>
                <a:lnTo>
                  <a:pt x="7037" y="5242"/>
                </a:lnTo>
                <a:cubicBezTo>
                  <a:pt x="7027" y="5248"/>
                  <a:pt x="7019" y="5254"/>
                  <a:pt x="7012" y="5262"/>
                </a:cubicBezTo>
                <a:lnTo>
                  <a:pt x="6257" y="6017"/>
                </a:lnTo>
                <a:lnTo>
                  <a:pt x="6257" y="4640"/>
                </a:lnTo>
                <a:cubicBezTo>
                  <a:pt x="6257" y="4491"/>
                  <a:pt x="6345" y="4341"/>
                  <a:pt x="6483" y="4260"/>
                </a:cubicBezTo>
                <a:lnTo>
                  <a:pt x="7037" y="3963"/>
                </a:lnTo>
                <a:close/>
                <a:moveTo>
                  <a:pt x="7037" y="5639"/>
                </a:moveTo>
                <a:lnTo>
                  <a:pt x="7037" y="6289"/>
                </a:lnTo>
                <a:cubicBezTo>
                  <a:pt x="7027" y="6294"/>
                  <a:pt x="7019" y="6301"/>
                  <a:pt x="7012" y="6309"/>
                </a:cubicBezTo>
                <a:lnTo>
                  <a:pt x="6257" y="7064"/>
                </a:lnTo>
                <a:lnTo>
                  <a:pt x="6257" y="6418"/>
                </a:lnTo>
                <a:cubicBezTo>
                  <a:pt x="6260" y="6415"/>
                  <a:pt x="6264" y="6412"/>
                  <a:pt x="6268" y="6408"/>
                </a:cubicBezTo>
                <a:lnTo>
                  <a:pt x="7037" y="5639"/>
                </a:lnTo>
                <a:close/>
                <a:moveTo>
                  <a:pt x="2367" y="1"/>
                </a:moveTo>
                <a:cubicBezTo>
                  <a:pt x="1063" y="1"/>
                  <a:pt x="0" y="1083"/>
                  <a:pt x="0" y="2414"/>
                </a:cubicBezTo>
                <a:cubicBezTo>
                  <a:pt x="0" y="2514"/>
                  <a:pt x="18" y="3294"/>
                  <a:pt x="33" y="3929"/>
                </a:cubicBezTo>
                <a:cubicBezTo>
                  <a:pt x="34" y="4006"/>
                  <a:pt x="98" y="4068"/>
                  <a:pt x="175" y="4068"/>
                </a:cubicBezTo>
                <a:lnTo>
                  <a:pt x="178" y="4068"/>
                </a:lnTo>
                <a:cubicBezTo>
                  <a:pt x="256" y="4066"/>
                  <a:pt x="318" y="4001"/>
                  <a:pt x="317" y="3922"/>
                </a:cubicBezTo>
                <a:cubicBezTo>
                  <a:pt x="296" y="3026"/>
                  <a:pt x="284" y="2490"/>
                  <a:pt x="284" y="2414"/>
                </a:cubicBezTo>
                <a:cubicBezTo>
                  <a:pt x="284" y="1240"/>
                  <a:pt x="1219" y="285"/>
                  <a:pt x="2367" y="285"/>
                </a:cubicBezTo>
                <a:cubicBezTo>
                  <a:pt x="3255" y="285"/>
                  <a:pt x="4044" y="865"/>
                  <a:pt x="4333" y="1713"/>
                </a:cubicBezTo>
                <a:lnTo>
                  <a:pt x="3810" y="1713"/>
                </a:lnTo>
                <a:cubicBezTo>
                  <a:pt x="3528" y="1163"/>
                  <a:pt x="2974" y="821"/>
                  <a:pt x="2367" y="821"/>
                </a:cubicBezTo>
                <a:cubicBezTo>
                  <a:pt x="1469" y="821"/>
                  <a:pt x="738" y="1567"/>
                  <a:pt x="738" y="2482"/>
                </a:cubicBezTo>
                <a:cubicBezTo>
                  <a:pt x="738" y="2591"/>
                  <a:pt x="765" y="3768"/>
                  <a:pt x="779" y="4373"/>
                </a:cubicBezTo>
                <a:lnTo>
                  <a:pt x="780" y="4393"/>
                </a:lnTo>
                <a:cubicBezTo>
                  <a:pt x="780" y="4887"/>
                  <a:pt x="1174" y="5289"/>
                  <a:pt x="1659" y="5289"/>
                </a:cubicBezTo>
                <a:cubicBezTo>
                  <a:pt x="1886" y="5289"/>
                  <a:pt x="2103" y="5199"/>
                  <a:pt x="2268" y="5037"/>
                </a:cubicBezTo>
                <a:cubicBezTo>
                  <a:pt x="2379" y="4929"/>
                  <a:pt x="2461" y="4792"/>
                  <a:pt x="2503" y="4644"/>
                </a:cubicBezTo>
                <a:cubicBezTo>
                  <a:pt x="2541" y="4513"/>
                  <a:pt x="2601" y="4396"/>
                  <a:pt x="2681" y="4294"/>
                </a:cubicBezTo>
                <a:cubicBezTo>
                  <a:pt x="2777" y="4171"/>
                  <a:pt x="2909" y="4068"/>
                  <a:pt x="3059" y="3997"/>
                </a:cubicBezTo>
                <a:cubicBezTo>
                  <a:pt x="3252" y="3906"/>
                  <a:pt x="3425" y="3779"/>
                  <a:pt x="3570" y="3620"/>
                </a:cubicBezTo>
                <a:cubicBezTo>
                  <a:pt x="3619" y="3565"/>
                  <a:pt x="3623" y="3481"/>
                  <a:pt x="3575" y="3426"/>
                </a:cubicBezTo>
                <a:cubicBezTo>
                  <a:pt x="3546" y="3394"/>
                  <a:pt x="3507" y="3377"/>
                  <a:pt x="3468" y="3377"/>
                </a:cubicBezTo>
                <a:cubicBezTo>
                  <a:pt x="3429" y="3377"/>
                  <a:pt x="3390" y="3393"/>
                  <a:pt x="3362" y="3424"/>
                </a:cubicBezTo>
                <a:cubicBezTo>
                  <a:pt x="3241" y="3558"/>
                  <a:pt x="3098" y="3664"/>
                  <a:pt x="2937" y="3739"/>
                </a:cubicBezTo>
                <a:cubicBezTo>
                  <a:pt x="2746" y="3829"/>
                  <a:pt x="2580" y="3960"/>
                  <a:pt x="2456" y="4118"/>
                </a:cubicBezTo>
                <a:cubicBezTo>
                  <a:pt x="2354" y="4249"/>
                  <a:pt x="2277" y="4399"/>
                  <a:pt x="2230" y="4565"/>
                </a:cubicBezTo>
                <a:cubicBezTo>
                  <a:pt x="2200" y="4666"/>
                  <a:pt x="2144" y="4759"/>
                  <a:pt x="2068" y="4833"/>
                </a:cubicBezTo>
                <a:cubicBezTo>
                  <a:pt x="1956" y="4943"/>
                  <a:pt x="1811" y="5003"/>
                  <a:pt x="1659" y="5003"/>
                </a:cubicBezTo>
                <a:cubicBezTo>
                  <a:pt x="1331" y="5003"/>
                  <a:pt x="1064" y="4729"/>
                  <a:pt x="1064" y="4391"/>
                </a:cubicBezTo>
                <a:lnTo>
                  <a:pt x="1064" y="4377"/>
                </a:lnTo>
                <a:cubicBezTo>
                  <a:pt x="1063" y="4339"/>
                  <a:pt x="1063" y="4300"/>
                  <a:pt x="1062" y="4261"/>
                </a:cubicBezTo>
                <a:lnTo>
                  <a:pt x="1280" y="4261"/>
                </a:lnTo>
                <a:cubicBezTo>
                  <a:pt x="1446" y="4261"/>
                  <a:pt x="1601" y="4178"/>
                  <a:pt x="1693" y="4039"/>
                </a:cubicBezTo>
                <a:cubicBezTo>
                  <a:pt x="1784" y="3900"/>
                  <a:pt x="1801" y="3725"/>
                  <a:pt x="1735" y="3572"/>
                </a:cubicBezTo>
                <a:cubicBezTo>
                  <a:pt x="1677" y="3434"/>
                  <a:pt x="1675" y="3282"/>
                  <a:pt x="1731" y="3143"/>
                </a:cubicBezTo>
                <a:cubicBezTo>
                  <a:pt x="1807" y="2956"/>
                  <a:pt x="1770" y="2740"/>
                  <a:pt x="1630" y="2587"/>
                </a:cubicBezTo>
                <a:cubicBezTo>
                  <a:pt x="1527" y="2476"/>
                  <a:pt x="1380" y="2416"/>
                  <a:pt x="1228" y="2416"/>
                </a:cubicBezTo>
                <a:lnTo>
                  <a:pt x="1030" y="2416"/>
                </a:lnTo>
                <a:cubicBezTo>
                  <a:pt x="1065" y="1686"/>
                  <a:pt x="1655" y="1104"/>
                  <a:pt x="2377" y="1104"/>
                </a:cubicBezTo>
                <a:cubicBezTo>
                  <a:pt x="2829" y="1104"/>
                  <a:pt x="3245" y="1333"/>
                  <a:pt x="3495" y="1713"/>
                </a:cubicBezTo>
                <a:lnTo>
                  <a:pt x="3275" y="1713"/>
                </a:lnTo>
                <a:cubicBezTo>
                  <a:pt x="3083" y="1713"/>
                  <a:pt x="2928" y="1867"/>
                  <a:pt x="2928" y="2058"/>
                </a:cubicBezTo>
                <a:lnTo>
                  <a:pt x="2928" y="2240"/>
                </a:lnTo>
                <a:cubicBezTo>
                  <a:pt x="2928" y="2432"/>
                  <a:pt x="3083" y="2587"/>
                  <a:pt x="3275" y="2587"/>
                </a:cubicBezTo>
                <a:lnTo>
                  <a:pt x="3719" y="2587"/>
                </a:lnTo>
                <a:cubicBezTo>
                  <a:pt x="3711" y="2698"/>
                  <a:pt x="3689" y="2808"/>
                  <a:pt x="3655" y="2913"/>
                </a:cubicBezTo>
                <a:cubicBezTo>
                  <a:pt x="3630" y="2987"/>
                  <a:pt x="3664" y="3069"/>
                  <a:pt x="3737" y="3097"/>
                </a:cubicBezTo>
                <a:cubicBezTo>
                  <a:pt x="3754" y="3103"/>
                  <a:pt x="3771" y="3106"/>
                  <a:pt x="3788" y="3106"/>
                </a:cubicBezTo>
                <a:cubicBezTo>
                  <a:pt x="3847" y="3106"/>
                  <a:pt x="3903" y="3068"/>
                  <a:pt x="3923" y="3009"/>
                </a:cubicBezTo>
                <a:cubicBezTo>
                  <a:pt x="3968" y="2872"/>
                  <a:pt x="3995" y="2731"/>
                  <a:pt x="4004" y="2587"/>
                </a:cubicBezTo>
                <a:lnTo>
                  <a:pt x="4454" y="2587"/>
                </a:lnTo>
                <a:cubicBezTo>
                  <a:pt x="4396" y="3306"/>
                  <a:pt x="3975" y="3959"/>
                  <a:pt x="3348" y="4296"/>
                </a:cubicBezTo>
                <a:cubicBezTo>
                  <a:pt x="3065" y="4448"/>
                  <a:pt x="2851" y="4693"/>
                  <a:pt x="2744" y="4984"/>
                </a:cubicBezTo>
                <a:cubicBezTo>
                  <a:pt x="2562" y="5478"/>
                  <a:pt x="2096" y="5810"/>
                  <a:pt x="1583" y="5810"/>
                </a:cubicBezTo>
                <a:cubicBezTo>
                  <a:pt x="899" y="5810"/>
                  <a:pt x="332" y="5225"/>
                  <a:pt x="327" y="4477"/>
                </a:cubicBezTo>
                <a:cubicBezTo>
                  <a:pt x="320" y="4404"/>
                  <a:pt x="260" y="4349"/>
                  <a:pt x="186" y="4349"/>
                </a:cubicBezTo>
                <a:cubicBezTo>
                  <a:pt x="185" y="4349"/>
                  <a:pt x="184" y="4349"/>
                  <a:pt x="182" y="4349"/>
                </a:cubicBezTo>
                <a:cubicBezTo>
                  <a:pt x="104" y="4351"/>
                  <a:pt x="42" y="4416"/>
                  <a:pt x="44" y="4494"/>
                </a:cubicBezTo>
                <a:cubicBezTo>
                  <a:pt x="45" y="4556"/>
                  <a:pt x="65" y="4708"/>
                  <a:pt x="69" y="4728"/>
                </a:cubicBezTo>
                <a:cubicBezTo>
                  <a:pt x="161" y="5496"/>
                  <a:pt x="804" y="6094"/>
                  <a:pt x="1583" y="6094"/>
                </a:cubicBezTo>
                <a:cubicBezTo>
                  <a:pt x="2214" y="6094"/>
                  <a:pt x="2788" y="5688"/>
                  <a:pt x="3010" y="5082"/>
                </a:cubicBezTo>
                <a:cubicBezTo>
                  <a:pt x="3094" y="4856"/>
                  <a:pt x="3261" y="4665"/>
                  <a:pt x="3482" y="4547"/>
                </a:cubicBezTo>
                <a:cubicBezTo>
                  <a:pt x="3836" y="4357"/>
                  <a:pt x="4139" y="4075"/>
                  <a:pt x="4359" y="3734"/>
                </a:cubicBezTo>
                <a:cubicBezTo>
                  <a:pt x="4559" y="3422"/>
                  <a:pt x="4686" y="3065"/>
                  <a:pt x="4729" y="2695"/>
                </a:cubicBezTo>
                <a:cubicBezTo>
                  <a:pt x="4784" y="2768"/>
                  <a:pt x="4872" y="2815"/>
                  <a:pt x="4969" y="2815"/>
                </a:cubicBezTo>
                <a:lnTo>
                  <a:pt x="5325" y="2815"/>
                </a:lnTo>
                <a:cubicBezTo>
                  <a:pt x="5369" y="3000"/>
                  <a:pt x="5534" y="3138"/>
                  <a:pt x="5732" y="3138"/>
                </a:cubicBezTo>
                <a:lnTo>
                  <a:pt x="6484" y="3138"/>
                </a:lnTo>
                <a:lnTo>
                  <a:pt x="6484" y="3951"/>
                </a:lnTo>
                <a:lnTo>
                  <a:pt x="6350" y="4024"/>
                </a:lnTo>
                <a:cubicBezTo>
                  <a:pt x="6349" y="4025"/>
                  <a:pt x="6347" y="4025"/>
                  <a:pt x="6345" y="4026"/>
                </a:cubicBezTo>
                <a:cubicBezTo>
                  <a:pt x="6118" y="4160"/>
                  <a:pt x="5971" y="4410"/>
                  <a:pt x="5971" y="4663"/>
                </a:cubicBezTo>
                <a:lnTo>
                  <a:pt x="5971" y="9025"/>
                </a:lnTo>
                <a:cubicBezTo>
                  <a:pt x="5971" y="9415"/>
                  <a:pt x="6267" y="9719"/>
                  <a:pt x="6646" y="9719"/>
                </a:cubicBezTo>
                <a:cubicBezTo>
                  <a:pt x="7012" y="9719"/>
                  <a:pt x="7321" y="9428"/>
                  <a:pt x="7321" y="9083"/>
                </a:cubicBezTo>
                <a:lnTo>
                  <a:pt x="7321" y="7946"/>
                </a:lnTo>
                <a:cubicBezTo>
                  <a:pt x="7321" y="7873"/>
                  <a:pt x="7269" y="7807"/>
                  <a:pt x="7196" y="7799"/>
                </a:cubicBezTo>
                <a:cubicBezTo>
                  <a:pt x="7190" y="7798"/>
                  <a:pt x="7184" y="7798"/>
                  <a:pt x="7179" y="7798"/>
                </a:cubicBezTo>
                <a:cubicBezTo>
                  <a:pt x="7100" y="7798"/>
                  <a:pt x="7036" y="7862"/>
                  <a:pt x="7036" y="7941"/>
                </a:cubicBezTo>
                <a:lnTo>
                  <a:pt x="7036" y="9086"/>
                </a:lnTo>
                <a:cubicBezTo>
                  <a:pt x="7036" y="9251"/>
                  <a:pt x="6869" y="9436"/>
                  <a:pt x="6646" y="9436"/>
                </a:cubicBezTo>
                <a:cubicBezTo>
                  <a:pt x="6428" y="9436"/>
                  <a:pt x="6256" y="9257"/>
                  <a:pt x="6256" y="9028"/>
                </a:cubicBezTo>
                <a:lnTo>
                  <a:pt x="6256" y="7464"/>
                </a:lnTo>
                <a:cubicBezTo>
                  <a:pt x="6260" y="7461"/>
                  <a:pt x="6264" y="7458"/>
                  <a:pt x="6267" y="7453"/>
                </a:cubicBezTo>
                <a:lnTo>
                  <a:pt x="7036" y="6685"/>
                </a:lnTo>
                <a:lnTo>
                  <a:pt x="7036" y="7357"/>
                </a:lnTo>
                <a:cubicBezTo>
                  <a:pt x="7036" y="7430"/>
                  <a:pt x="7089" y="7496"/>
                  <a:pt x="7161" y="7504"/>
                </a:cubicBezTo>
                <a:cubicBezTo>
                  <a:pt x="7167" y="7505"/>
                  <a:pt x="7173" y="7505"/>
                  <a:pt x="7178" y="7505"/>
                </a:cubicBezTo>
                <a:cubicBezTo>
                  <a:pt x="7257" y="7505"/>
                  <a:pt x="7321" y="7441"/>
                  <a:pt x="7321" y="7362"/>
                </a:cubicBezTo>
                <a:lnTo>
                  <a:pt x="7321" y="3719"/>
                </a:lnTo>
                <a:lnTo>
                  <a:pt x="7321" y="3718"/>
                </a:lnTo>
                <a:lnTo>
                  <a:pt x="7321" y="3717"/>
                </a:lnTo>
                <a:lnTo>
                  <a:pt x="7321" y="1070"/>
                </a:lnTo>
                <a:cubicBezTo>
                  <a:pt x="7321" y="869"/>
                  <a:pt x="7158" y="705"/>
                  <a:pt x="6956" y="705"/>
                </a:cubicBezTo>
                <a:lnTo>
                  <a:pt x="6831" y="705"/>
                </a:lnTo>
                <a:cubicBezTo>
                  <a:pt x="6629" y="705"/>
                  <a:pt x="6466" y="869"/>
                  <a:pt x="6466" y="1070"/>
                </a:cubicBezTo>
                <a:lnTo>
                  <a:pt x="6466" y="1161"/>
                </a:lnTo>
                <a:lnTo>
                  <a:pt x="5710" y="1161"/>
                </a:lnTo>
                <a:cubicBezTo>
                  <a:pt x="5512" y="1161"/>
                  <a:pt x="5346" y="1299"/>
                  <a:pt x="5303" y="1485"/>
                </a:cubicBezTo>
                <a:lnTo>
                  <a:pt x="4958" y="1485"/>
                </a:lnTo>
                <a:cubicBezTo>
                  <a:pt x="4817" y="1485"/>
                  <a:pt x="4698" y="1581"/>
                  <a:pt x="4664" y="1713"/>
                </a:cubicBezTo>
                <a:lnTo>
                  <a:pt x="4631" y="1713"/>
                </a:lnTo>
                <a:cubicBezTo>
                  <a:pt x="4331" y="702"/>
                  <a:pt x="3408" y="1"/>
                  <a:pt x="236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54" name="Google Shape;1454;p63"/>
          <p:cNvGrpSpPr/>
          <p:nvPr/>
        </p:nvGrpSpPr>
        <p:grpSpPr>
          <a:xfrm>
            <a:off x="7079275" y="2122780"/>
            <a:ext cx="257325" cy="216177"/>
            <a:chOff x="5385125" y="2162775"/>
            <a:chExt cx="243425" cy="204500"/>
          </a:xfrm>
        </p:grpSpPr>
        <p:sp>
          <p:nvSpPr>
            <p:cNvPr id="1455" name="Google Shape;1455;p63"/>
            <p:cNvSpPr/>
            <p:nvPr/>
          </p:nvSpPr>
          <p:spPr>
            <a:xfrm>
              <a:off x="5385125" y="2162775"/>
              <a:ext cx="243425" cy="204500"/>
            </a:xfrm>
            <a:custGeom>
              <a:avLst/>
              <a:gdLst/>
              <a:ahLst/>
              <a:cxnLst/>
              <a:rect l="l" t="t" r="r" b="b"/>
              <a:pathLst>
                <a:path w="9737" h="8180" extrusionOk="0">
                  <a:moveTo>
                    <a:pt x="2228" y="1199"/>
                  </a:moveTo>
                  <a:cubicBezTo>
                    <a:pt x="2257" y="1199"/>
                    <a:pt x="2282" y="1224"/>
                    <a:pt x="2282" y="1253"/>
                  </a:cubicBezTo>
                  <a:lnTo>
                    <a:pt x="2282" y="1465"/>
                  </a:lnTo>
                  <a:lnTo>
                    <a:pt x="1445" y="1465"/>
                  </a:lnTo>
                  <a:lnTo>
                    <a:pt x="1445" y="1253"/>
                  </a:lnTo>
                  <a:cubicBezTo>
                    <a:pt x="1445" y="1224"/>
                    <a:pt x="1469" y="1199"/>
                    <a:pt x="1498" y="1199"/>
                  </a:cubicBezTo>
                  <a:close/>
                  <a:moveTo>
                    <a:pt x="5843" y="934"/>
                  </a:moveTo>
                  <a:cubicBezTo>
                    <a:pt x="5851" y="934"/>
                    <a:pt x="5857" y="939"/>
                    <a:pt x="5857" y="947"/>
                  </a:cubicBezTo>
                  <a:lnTo>
                    <a:pt x="5857" y="1465"/>
                  </a:lnTo>
                  <a:lnTo>
                    <a:pt x="3879" y="1465"/>
                  </a:lnTo>
                  <a:lnTo>
                    <a:pt x="3879" y="947"/>
                  </a:lnTo>
                  <a:cubicBezTo>
                    <a:pt x="3879" y="939"/>
                    <a:pt x="3885" y="934"/>
                    <a:pt x="3893" y="934"/>
                  </a:cubicBezTo>
                  <a:close/>
                  <a:moveTo>
                    <a:pt x="8200" y="1199"/>
                  </a:moveTo>
                  <a:cubicBezTo>
                    <a:pt x="8229" y="1199"/>
                    <a:pt x="8254" y="1224"/>
                    <a:pt x="8254" y="1253"/>
                  </a:cubicBezTo>
                  <a:lnTo>
                    <a:pt x="8254" y="1465"/>
                  </a:lnTo>
                  <a:lnTo>
                    <a:pt x="7417" y="1465"/>
                  </a:lnTo>
                  <a:lnTo>
                    <a:pt x="7417" y="1251"/>
                  </a:lnTo>
                  <a:cubicBezTo>
                    <a:pt x="7417" y="1223"/>
                    <a:pt x="7441" y="1199"/>
                    <a:pt x="7470" y="1199"/>
                  </a:cubicBezTo>
                  <a:close/>
                  <a:moveTo>
                    <a:pt x="1369" y="1751"/>
                  </a:moveTo>
                  <a:lnTo>
                    <a:pt x="1369" y="3140"/>
                  </a:lnTo>
                  <a:lnTo>
                    <a:pt x="285" y="3140"/>
                  </a:lnTo>
                  <a:lnTo>
                    <a:pt x="285" y="2086"/>
                  </a:lnTo>
                  <a:cubicBezTo>
                    <a:pt x="285" y="1901"/>
                    <a:pt x="435" y="1751"/>
                    <a:pt x="620" y="1751"/>
                  </a:cubicBezTo>
                  <a:close/>
                  <a:moveTo>
                    <a:pt x="9117" y="1751"/>
                  </a:moveTo>
                  <a:cubicBezTo>
                    <a:pt x="9301" y="1751"/>
                    <a:pt x="9452" y="1902"/>
                    <a:pt x="9452" y="2087"/>
                  </a:cubicBezTo>
                  <a:lnTo>
                    <a:pt x="9452" y="3140"/>
                  </a:lnTo>
                  <a:lnTo>
                    <a:pt x="8330" y="3140"/>
                  </a:lnTo>
                  <a:lnTo>
                    <a:pt x="8330" y="1751"/>
                  </a:lnTo>
                  <a:close/>
                  <a:moveTo>
                    <a:pt x="1369" y="3424"/>
                  </a:moveTo>
                  <a:lnTo>
                    <a:pt x="1369" y="7894"/>
                  </a:lnTo>
                  <a:lnTo>
                    <a:pt x="620" y="7894"/>
                  </a:lnTo>
                  <a:cubicBezTo>
                    <a:pt x="435" y="7894"/>
                    <a:pt x="285" y="7744"/>
                    <a:pt x="285" y="7559"/>
                  </a:cubicBezTo>
                  <a:lnTo>
                    <a:pt x="285" y="3424"/>
                  </a:lnTo>
                  <a:close/>
                  <a:moveTo>
                    <a:pt x="2072" y="1751"/>
                  </a:moveTo>
                  <a:lnTo>
                    <a:pt x="2072" y="7894"/>
                  </a:lnTo>
                  <a:lnTo>
                    <a:pt x="1654" y="7894"/>
                  </a:lnTo>
                  <a:lnTo>
                    <a:pt x="1654" y="1751"/>
                  </a:lnTo>
                  <a:close/>
                  <a:moveTo>
                    <a:pt x="7321" y="1751"/>
                  </a:moveTo>
                  <a:lnTo>
                    <a:pt x="7321" y="3140"/>
                  </a:lnTo>
                  <a:lnTo>
                    <a:pt x="3598" y="3140"/>
                  </a:lnTo>
                  <a:cubicBezTo>
                    <a:pt x="3525" y="3140"/>
                    <a:pt x="3460" y="3192"/>
                    <a:pt x="3451" y="3264"/>
                  </a:cubicBezTo>
                  <a:cubicBezTo>
                    <a:pt x="3441" y="3350"/>
                    <a:pt x="3508" y="3424"/>
                    <a:pt x="3593" y="3424"/>
                  </a:cubicBezTo>
                  <a:lnTo>
                    <a:pt x="7321" y="3424"/>
                  </a:lnTo>
                  <a:lnTo>
                    <a:pt x="7321" y="7894"/>
                  </a:lnTo>
                  <a:lnTo>
                    <a:pt x="2358" y="7894"/>
                  </a:lnTo>
                  <a:lnTo>
                    <a:pt x="2358" y="3424"/>
                  </a:lnTo>
                  <a:lnTo>
                    <a:pt x="3020" y="3424"/>
                  </a:lnTo>
                  <a:cubicBezTo>
                    <a:pt x="3093" y="3424"/>
                    <a:pt x="3158" y="3372"/>
                    <a:pt x="3168" y="3300"/>
                  </a:cubicBezTo>
                  <a:cubicBezTo>
                    <a:pt x="3178" y="3213"/>
                    <a:pt x="3111" y="3140"/>
                    <a:pt x="3026" y="3140"/>
                  </a:cubicBezTo>
                  <a:lnTo>
                    <a:pt x="2358" y="3140"/>
                  </a:lnTo>
                  <a:lnTo>
                    <a:pt x="2358" y="1751"/>
                  </a:lnTo>
                  <a:close/>
                  <a:moveTo>
                    <a:pt x="8044" y="1751"/>
                  </a:moveTo>
                  <a:lnTo>
                    <a:pt x="8044" y="7894"/>
                  </a:lnTo>
                  <a:lnTo>
                    <a:pt x="7626" y="7894"/>
                  </a:lnTo>
                  <a:lnTo>
                    <a:pt x="7626" y="1751"/>
                  </a:lnTo>
                  <a:close/>
                  <a:moveTo>
                    <a:pt x="9452" y="3424"/>
                  </a:moveTo>
                  <a:lnTo>
                    <a:pt x="9452" y="7559"/>
                  </a:lnTo>
                  <a:cubicBezTo>
                    <a:pt x="9452" y="7744"/>
                    <a:pt x="9302" y="7894"/>
                    <a:pt x="9116" y="7894"/>
                  </a:cubicBezTo>
                  <a:lnTo>
                    <a:pt x="8330" y="7894"/>
                  </a:lnTo>
                  <a:lnTo>
                    <a:pt x="8330" y="3424"/>
                  </a:lnTo>
                  <a:close/>
                  <a:moveTo>
                    <a:pt x="4143" y="1"/>
                  </a:moveTo>
                  <a:cubicBezTo>
                    <a:pt x="4130" y="1"/>
                    <a:pt x="4117" y="7"/>
                    <a:pt x="4108" y="16"/>
                  </a:cubicBezTo>
                  <a:cubicBezTo>
                    <a:pt x="3987" y="140"/>
                    <a:pt x="4073" y="287"/>
                    <a:pt x="4192" y="287"/>
                  </a:cubicBezTo>
                  <a:lnTo>
                    <a:pt x="6430" y="287"/>
                  </a:lnTo>
                  <a:cubicBezTo>
                    <a:pt x="6461" y="287"/>
                    <a:pt x="6485" y="311"/>
                    <a:pt x="6485" y="341"/>
                  </a:cubicBezTo>
                  <a:lnTo>
                    <a:pt x="6485" y="1465"/>
                  </a:lnTo>
                  <a:lnTo>
                    <a:pt x="6143" y="1465"/>
                  </a:lnTo>
                  <a:lnTo>
                    <a:pt x="6143" y="947"/>
                  </a:lnTo>
                  <a:cubicBezTo>
                    <a:pt x="6143" y="781"/>
                    <a:pt x="6009" y="648"/>
                    <a:pt x="5843" y="648"/>
                  </a:cubicBezTo>
                  <a:lnTo>
                    <a:pt x="3893" y="648"/>
                  </a:lnTo>
                  <a:cubicBezTo>
                    <a:pt x="3728" y="648"/>
                    <a:pt x="3594" y="781"/>
                    <a:pt x="3594" y="947"/>
                  </a:cubicBezTo>
                  <a:lnTo>
                    <a:pt x="3594" y="1465"/>
                  </a:lnTo>
                  <a:lnTo>
                    <a:pt x="3252" y="1465"/>
                  </a:lnTo>
                  <a:lnTo>
                    <a:pt x="3252" y="427"/>
                  </a:lnTo>
                  <a:cubicBezTo>
                    <a:pt x="3252" y="349"/>
                    <a:pt x="3315" y="287"/>
                    <a:pt x="3392" y="287"/>
                  </a:cubicBezTo>
                  <a:lnTo>
                    <a:pt x="3605" y="287"/>
                  </a:lnTo>
                  <a:cubicBezTo>
                    <a:pt x="3652" y="287"/>
                    <a:pt x="3696" y="261"/>
                    <a:pt x="3717" y="220"/>
                  </a:cubicBezTo>
                  <a:cubicBezTo>
                    <a:pt x="3766" y="119"/>
                    <a:pt x="3694" y="20"/>
                    <a:pt x="3599" y="20"/>
                  </a:cubicBezTo>
                  <a:lnTo>
                    <a:pt x="3417" y="20"/>
                  </a:lnTo>
                  <a:cubicBezTo>
                    <a:pt x="3169" y="20"/>
                    <a:pt x="2967" y="222"/>
                    <a:pt x="2967" y="471"/>
                  </a:cubicBezTo>
                  <a:lnTo>
                    <a:pt x="2967" y="1465"/>
                  </a:lnTo>
                  <a:lnTo>
                    <a:pt x="2567" y="1465"/>
                  </a:lnTo>
                  <a:lnTo>
                    <a:pt x="2567" y="1253"/>
                  </a:lnTo>
                  <a:cubicBezTo>
                    <a:pt x="2567" y="1066"/>
                    <a:pt x="2415" y="914"/>
                    <a:pt x="2228" y="914"/>
                  </a:cubicBezTo>
                  <a:lnTo>
                    <a:pt x="1499" y="914"/>
                  </a:lnTo>
                  <a:cubicBezTo>
                    <a:pt x="1311" y="914"/>
                    <a:pt x="1160" y="1066"/>
                    <a:pt x="1160" y="1253"/>
                  </a:cubicBezTo>
                  <a:lnTo>
                    <a:pt x="1160" y="1465"/>
                  </a:lnTo>
                  <a:lnTo>
                    <a:pt x="620" y="1465"/>
                  </a:lnTo>
                  <a:cubicBezTo>
                    <a:pt x="278" y="1465"/>
                    <a:pt x="0" y="1744"/>
                    <a:pt x="0" y="2086"/>
                  </a:cubicBezTo>
                  <a:lnTo>
                    <a:pt x="0" y="7559"/>
                  </a:lnTo>
                  <a:cubicBezTo>
                    <a:pt x="0" y="7901"/>
                    <a:pt x="278" y="8180"/>
                    <a:pt x="620" y="8180"/>
                  </a:cubicBezTo>
                  <a:lnTo>
                    <a:pt x="9117" y="8180"/>
                  </a:lnTo>
                  <a:cubicBezTo>
                    <a:pt x="9459" y="8180"/>
                    <a:pt x="9737" y="7901"/>
                    <a:pt x="9737" y="7559"/>
                  </a:cubicBezTo>
                  <a:lnTo>
                    <a:pt x="9737" y="2087"/>
                  </a:lnTo>
                  <a:cubicBezTo>
                    <a:pt x="9737" y="1744"/>
                    <a:pt x="9458" y="1465"/>
                    <a:pt x="9116" y="1465"/>
                  </a:cubicBezTo>
                  <a:lnTo>
                    <a:pt x="8539" y="1465"/>
                  </a:lnTo>
                  <a:lnTo>
                    <a:pt x="8539" y="1253"/>
                  </a:lnTo>
                  <a:cubicBezTo>
                    <a:pt x="8539" y="1066"/>
                    <a:pt x="8387" y="914"/>
                    <a:pt x="8200" y="914"/>
                  </a:cubicBezTo>
                  <a:lnTo>
                    <a:pt x="7470" y="914"/>
                  </a:lnTo>
                  <a:cubicBezTo>
                    <a:pt x="7283" y="914"/>
                    <a:pt x="7131" y="1066"/>
                    <a:pt x="7131" y="1253"/>
                  </a:cubicBezTo>
                  <a:lnTo>
                    <a:pt x="7131" y="1465"/>
                  </a:lnTo>
                  <a:lnTo>
                    <a:pt x="6770" y="1465"/>
                  </a:lnTo>
                  <a:lnTo>
                    <a:pt x="6770" y="151"/>
                  </a:lnTo>
                  <a:cubicBezTo>
                    <a:pt x="6770" y="68"/>
                    <a:pt x="6703" y="1"/>
                    <a:pt x="6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63"/>
            <p:cNvSpPr/>
            <p:nvPr/>
          </p:nvSpPr>
          <p:spPr>
            <a:xfrm>
              <a:off x="5478275" y="2271200"/>
              <a:ext cx="57100" cy="57075"/>
            </a:xfrm>
            <a:custGeom>
              <a:avLst/>
              <a:gdLst/>
              <a:ahLst/>
              <a:cxnLst/>
              <a:rect l="l" t="t" r="r" b="b"/>
              <a:pathLst>
                <a:path w="2284" h="2283" extrusionOk="0">
                  <a:moveTo>
                    <a:pt x="1409" y="286"/>
                  </a:moveTo>
                  <a:lnTo>
                    <a:pt x="1409" y="680"/>
                  </a:lnTo>
                  <a:cubicBezTo>
                    <a:pt x="1409" y="788"/>
                    <a:pt x="1496" y="875"/>
                    <a:pt x="1603" y="875"/>
                  </a:cubicBezTo>
                  <a:lnTo>
                    <a:pt x="1998" y="875"/>
                  </a:lnTo>
                  <a:lnTo>
                    <a:pt x="1998" y="1408"/>
                  </a:lnTo>
                  <a:lnTo>
                    <a:pt x="1603" y="1408"/>
                  </a:lnTo>
                  <a:cubicBezTo>
                    <a:pt x="1496" y="1408"/>
                    <a:pt x="1409" y="1495"/>
                    <a:pt x="1409" y="1603"/>
                  </a:cubicBezTo>
                  <a:lnTo>
                    <a:pt x="1409" y="1998"/>
                  </a:lnTo>
                  <a:lnTo>
                    <a:pt x="876" y="1998"/>
                  </a:lnTo>
                  <a:lnTo>
                    <a:pt x="876" y="1603"/>
                  </a:lnTo>
                  <a:cubicBezTo>
                    <a:pt x="876" y="1495"/>
                    <a:pt x="789" y="1408"/>
                    <a:pt x="681" y="1408"/>
                  </a:cubicBezTo>
                  <a:lnTo>
                    <a:pt x="287" y="1408"/>
                  </a:lnTo>
                  <a:lnTo>
                    <a:pt x="287" y="875"/>
                  </a:lnTo>
                  <a:lnTo>
                    <a:pt x="681" y="875"/>
                  </a:lnTo>
                  <a:cubicBezTo>
                    <a:pt x="789" y="875"/>
                    <a:pt x="876" y="788"/>
                    <a:pt x="876" y="680"/>
                  </a:cubicBezTo>
                  <a:lnTo>
                    <a:pt x="876" y="286"/>
                  </a:lnTo>
                  <a:close/>
                  <a:moveTo>
                    <a:pt x="860" y="1"/>
                  </a:moveTo>
                  <a:cubicBezTo>
                    <a:pt x="712" y="1"/>
                    <a:pt x="591" y="121"/>
                    <a:pt x="591" y="269"/>
                  </a:cubicBezTo>
                  <a:lnTo>
                    <a:pt x="591" y="590"/>
                  </a:lnTo>
                  <a:lnTo>
                    <a:pt x="270" y="590"/>
                  </a:lnTo>
                  <a:cubicBezTo>
                    <a:pt x="121" y="590"/>
                    <a:pt x="1" y="710"/>
                    <a:pt x="1" y="859"/>
                  </a:cubicBezTo>
                  <a:lnTo>
                    <a:pt x="1" y="1424"/>
                  </a:lnTo>
                  <a:cubicBezTo>
                    <a:pt x="1" y="1573"/>
                    <a:pt x="121" y="1693"/>
                    <a:pt x="270" y="1693"/>
                  </a:cubicBezTo>
                  <a:lnTo>
                    <a:pt x="591" y="1693"/>
                  </a:lnTo>
                  <a:lnTo>
                    <a:pt x="591" y="2013"/>
                  </a:lnTo>
                  <a:cubicBezTo>
                    <a:pt x="591" y="2162"/>
                    <a:pt x="712" y="2283"/>
                    <a:pt x="860" y="2283"/>
                  </a:cubicBezTo>
                  <a:lnTo>
                    <a:pt x="1425" y="2283"/>
                  </a:lnTo>
                  <a:cubicBezTo>
                    <a:pt x="1573" y="2283"/>
                    <a:pt x="1694" y="2162"/>
                    <a:pt x="1694" y="2013"/>
                  </a:cubicBezTo>
                  <a:lnTo>
                    <a:pt x="1694" y="1693"/>
                  </a:lnTo>
                  <a:lnTo>
                    <a:pt x="2015" y="1693"/>
                  </a:lnTo>
                  <a:cubicBezTo>
                    <a:pt x="2163" y="1693"/>
                    <a:pt x="2283" y="1573"/>
                    <a:pt x="2283" y="1424"/>
                  </a:cubicBezTo>
                  <a:lnTo>
                    <a:pt x="2283" y="857"/>
                  </a:lnTo>
                  <a:cubicBezTo>
                    <a:pt x="2283" y="710"/>
                    <a:pt x="2163" y="590"/>
                    <a:pt x="2014" y="590"/>
                  </a:cubicBezTo>
                  <a:lnTo>
                    <a:pt x="1694" y="590"/>
                  </a:lnTo>
                  <a:lnTo>
                    <a:pt x="1694" y="269"/>
                  </a:lnTo>
                  <a:cubicBezTo>
                    <a:pt x="1694" y="121"/>
                    <a:pt x="1573" y="1"/>
                    <a:pt x="1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57" name="Google Shape;1457;p63"/>
          <p:cNvSpPr/>
          <p:nvPr/>
        </p:nvSpPr>
        <p:spPr>
          <a:xfrm>
            <a:off x="6351707" y="2102179"/>
            <a:ext cx="208090" cy="257377"/>
          </a:xfrm>
          <a:custGeom>
            <a:avLst/>
            <a:gdLst/>
            <a:ahLst/>
            <a:cxnLst/>
            <a:rect l="l" t="t" r="r" b="b"/>
            <a:pathLst>
              <a:path w="7874" h="9739" extrusionOk="0">
                <a:moveTo>
                  <a:pt x="4955" y="1579"/>
                </a:moveTo>
                <a:cubicBezTo>
                  <a:pt x="5254" y="1579"/>
                  <a:pt x="5496" y="1822"/>
                  <a:pt x="5496" y="2120"/>
                </a:cubicBezTo>
                <a:lnTo>
                  <a:pt x="5496" y="2511"/>
                </a:lnTo>
                <a:lnTo>
                  <a:pt x="4851" y="3109"/>
                </a:lnTo>
                <a:cubicBezTo>
                  <a:pt x="4625" y="2933"/>
                  <a:pt x="4325" y="2824"/>
                  <a:pt x="3937" y="2824"/>
                </a:cubicBezTo>
                <a:cubicBezTo>
                  <a:pt x="3576" y="2824"/>
                  <a:pt x="3267" y="2922"/>
                  <a:pt x="3023" y="3110"/>
                </a:cubicBezTo>
                <a:lnTo>
                  <a:pt x="2377" y="2511"/>
                </a:lnTo>
                <a:lnTo>
                  <a:pt x="2377" y="2120"/>
                </a:lnTo>
                <a:cubicBezTo>
                  <a:pt x="2377" y="1822"/>
                  <a:pt x="2620" y="1579"/>
                  <a:pt x="2918" y="1579"/>
                </a:cubicBezTo>
                <a:close/>
                <a:moveTo>
                  <a:pt x="5782" y="2658"/>
                </a:moveTo>
                <a:cubicBezTo>
                  <a:pt x="5957" y="2690"/>
                  <a:pt x="6090" y="2842"/>
                  <a:pt x="6090" y="3026"/>
                </a:cubicBezTo>
                <a:cubicBezTo>
                  <a:pt x="6090" y="3210"/>
                  <a:pt x="5957" y="3363"/>
                  <a:pt x="5782" y="3395"/>
                </a:cubicBezTo>
                <a:lnTo>
                  <a:pt x="5782" y="2658"/>
                </a:lnTo>
                <a:close/>
                <a:moveTo>
                  <a:pt x="2092" y="2655"/>
                </a:moveTo>
                <a:lnTo>
                  <a:pt x="2092" y="3398"/>
                </a:lnTo>
                <a:cubicBezTo>
                  <a:pt x="1907" y="3376"/>
                  <a:pt x="1762" y="3217"/>
                  <a:pt x="1762" y="3026"/>
                </a:cubicBezTo>
                <a:cubicBezTo>
                  <a:pt x="1762" y="2835"/>
                  <a:pt x="1907" y="2677"/>
                  <a:pt x="2092" y="2655"/>
                </a:cubicBezTo>
                <a:close/>
                <a:moveTo>
                  <a:pt x="2377" y="2891"/>
                </a:moveTo>
                <a:lnTo>
                  <a:pt x="2818" y="3299"/>
                </a:lnTo>
                <a:cubicBezTo>
                  <a:pt x="2809" y="3310"/>
                  <a:pt x="2801" y="3320"/>
                  <a:pt x="2792" y="3331"/>
                </a:cubicBezTo>
                <a:cubicBezTo>
                  <a:pt x="2624" y="3548"/>
                  <a:pt x="2533" y="3797"/>
                  <a:pt x="2487" y="4027"/>
                </a:cubicBezTo>
                <a:cubicBezTo>
                  <a:pt x="2416" y="3849"/>
                  <a:pt x="2377" y="3655"/>
                  <a:pt x="2377" y="3453"/>
                </a:cubicBezTo>
                <a:lnTo>
                  <a:pt x="2377" y="2891"/>
                </a:lnTo>
                <a:close/>
                <a:moveTo>
                  <a:pt x="5496" y="2897"/>
                </a:moveTo>
                <a:lnTo>
                  <a:pt x="5496" y="3459"/>
                </a:lnTo>
                <a:cubicBezTo>
                  <a:pt x="5496" y="3662"/>
                  <a:pt x="5457" y="3856"/>
                  <a:pt x="5386" y="4035"/>
                </a:cubicBezTo>
                <a:cubicBezTo>
                  <a:pt x="5331" y="3767"/>
                  <a:pt x="5225" y="3513"/>
                  <a:pt x="5055" y="3307"/>
                </a:cubicBezTo>
                <a:lnTo>
                  <a:pt x="5496" y="2897"/>
                </a:lnTo>
                <a:close/>
                <a:moveTo>
                  <a:pt x="3936" y="3107"/>
                </a:moveTo>
                <a:cubicBezTo>
                  <a:pt x="4340" y="3107"/>
                  <a:pt x="4652" y="3245"/>
                  <a:pt x="4861" y="3518"/>
                </a:cubicBezTo>
                <a:cubicBezTo>
                  <a:pt x="5035" y="3747"/>
                  <a:pt x="5137" y="4076"/>
                  <a:pt x="5147" y="4444"/>
                </a:cubicBezTo>
                <a:cubicBezTo>
                  <a:pt x="4860" y="4795"/>
                  <a:pt x="4424" y="5020"/>
                  <a:pt x="3936" y="5020"/>
                </a:cubicBezTo>
                <a:cubicBezTo>
                  <a:pt x="3449" y="5020"/>
                  <a:pt x="3013" y="4795"/>
                  <a:pt x="2726" y="4443"/>
                </a:cubicBezTo>
                <a:cubicBezTo>
                  <a:pt x="2727" y="4441"/>
                  <a:pt x="2727" y="4438"/>
                  <a:pt x="2727" y="4436"/>
                </a:cubicBezTo>
                <a:cubicBezTo>
                  <a:pt x="2734" y="4176"/>
                  <a:pt x="2790" y="3803"/>
                  <a:pt x="3017" y="3512"/>
                </a:cubicBezTo>
                <a:cubicBezTo>
                  <a:pt x="3225" y="3244"/>
                  <a:pt x="3535" y="3107"/>
                  <a:pt x="3936" y="3107"/>
                </a:cubicBezTo>
                <a:close/>
                <a:moveTo>
                  <a:pt x="4659" y="5157"/>
                </a:moveTo>
                <a:lnTo>
                  <a:pt x="4659" y="5629"/>
                </a:lnTo>
                <a:cubicBezTo>
                  <a:pt x="4659" y="5798"/>
                  <a:pt x="4765" y="5951"/>
                  <a:pt x="4923" y="6010"/>
                </a:cubicBezTo>
                <a:lnTo>
                  <a:pt x="5464" y="6213"/>
                </a:lnTo>
                <a:lnTo>
                  <a:pt x="5246" y="6374"/>
                </a:lnTo>
                <a:cubicBezTo>
                  <a:pt x="4862" y="6659"/>
                  <a:pt x="4406" y="6810"/>
                  <a:pt x="3927" y="6810"/>
                </a:cubicBezTo>
                <a:cubicBezTo>
                  <a:pt x="3449" y="6810"/>
                  <a:pt x="2993" y="6659"/>
                  <a:pt x="2608" y="6374"/>
                </a:cubicBezTo>
                <a:lnTo>
                  <a:pt x="2390" y="6213"/>
                </a:lnTo>
                <a:lnTo>
                  <a:pt x="2931" y="6010"/>
                </a:lnTo>
                <a:cubicBezTo>
                  <a:pt x="3090" y="5951"/>
                  <a:pt x="3195" y="5798"/>
                  <a:pt x="3195" y="5629"/>
                </a:cubicBezTo>
                <a:lnTo>
                  <a:pt x="3195" y="5157"/>
                </a:lnTo>
                <a:cubicBezTo>
                  <a:pt x="3420" y="5254"/>
                  <a:pt x="3667" y="5309"/>
                  <a:pt x="3927" y="5309"/>
                </a:cubicBezTo>
                <a:cubicBezTo>
                  <a:pt x="4187" y="5309"/>
                  <a:pt x="4435" y="5254"/>
                  <a:pt x="4659" y="5157"/>
                </a:cubicBezTo>
                <a:close/>
                <a:moveTo>
                  <a:pt x="1849" y="7655"/>
                </a:moveTo>
                <a:cubicBezTo>
                  <a:pt x="2005" y="7655"/>
                  <a:pt x="2131" y="7780"/>
                  <a:pt x="2131" y="7936"/>
                </a:cubicBezTo>
                <a:cubicBezTo>
                  <a:pt x="2131" y="8091"/>
                  <a:pt x="2005" y="8217"/>
                  <a:pt x="1849" y="8217"/>
                </a:cubicBezTo>
                <a:cubicBezTo>
                  <a:pt x="1694" y="8217"/>
                  <a:pt x="1568" y="8091"/>
                  <a:pt x="1568" y="7936"/>
                </a:cubicBezTo>
                <a:cubicBezTo>
                  <a:pt x="1568" y="7780"/>
                  <a:pt x="1694" y="7655"/>
                  <a:pt x="1849" y="7655"/>
                </a:cubicBezTo>
                <a:close/>
                <a:moveTo>
                  <a:pt x="1727" y="0"/>
                </a:moveTo>
                <a:cubicBezTo>
                  <a:pt x="1499" y="0"/>
                  <a:pt x="1313" y="186"/>
                  <a:pt x="1313" y="416"/>
                </a:cubicBezTo>
                <a:lnTo>
                  <a:pt x="1313" y="1332"/>
                </a:lnTo>
                <a:cubicBezTo>
                  <a:pt x="1313" y="1757"/>
                  <a:pt x="1481" y="2158"/>
                  <a:pt x="1779" y="2455"/>
                </a:cubicBezTo>
                <a:cubicBezTo>
                  <a:pt x="1589" y="2571"/>
                  <a:pt x="1462" y="2780"/>
                  <a:pt x="1462" y="3017"/>
                </a:cubicBezTo>
                <a:cubicBezTo>
                  <a:pt x="1462" y="3370"/>
                  <a:pt x="1742" y="3659"/>
                  <a:pt x="2094" y="3675"/>
                </a:cubicBezTo>
                <a:cubicBezTo>
                  <a:pt x="2162" y="4220"/>
                  <a:pt x="2471" y="4691"/>
                  <a:pt x="2910" y="4982"/>
                </a:cubicBezTo>
                <a:lnTo>
                  <a:pt x="2910" y="5631"/>
                </a:lnTo>
                <a:cubicBezTo>
                  <a:pt x="2910" y="5681"/>
                  <a:pt x="2879" y="5726"/>
                  <a:pt x="2832" y="5744"/>
                </a:cubicBezTo>
                <a:lnTo>
                  <a:pt x="1052" y="6411"/>
                </a:lnTo>
                <a:cubicBezTo>
                  <a:pt x="423" y="6647"/>
                  <a:pt x="0" y="7257"/>
                  <a:pt x="0" y="7929"/>
                </a:cubicBezTo>
                <a:lnTo>
                  <a:pt x="0" y="8805"/>
                </a:lnTo>
                <a:cubicBezTo>
                  <a:pt x="0" y="8879"/>
                  <a:pt x="53" y="8943"/>
                  <a:pt x="125" y="8953"/>
                </a:cubicBezTo>
                <a:cubicBezTo>
                  <a:pt x="131" y="8953"/>
                  <a:pt x="137" y="8954"/>
                  <a:pt x="142" y="8954"/>
                </a:cubicBezTo>
                <a:cubicBezTo>
                  <a:pt x="222" y="8954"/>
                  <a:pt x="285" y="8889"/>
                  <a:pt x="285" y="8811"/>
                </a:cubicBezTo>
                <a:lnTo>
                  <a:pt x="285" y="7934"/>
                </a:lnTo>
                <a:cubicBezTo>
                  <a:pt x="285" y="7377"/>
                  <a:pt x="636" y="6872"/>
                  <a:pt x="1157" y="6677"/>
                </a:cubicBezTo>
                <a:lnTo>
                  <a:pt x="1712" y="6468"/>
                </a:lnTo>
                <a:lnTo>
                  <a:pt x="1712" y="7388"/>
                </a:lnTo>
                <a:cubicBezTo>
                  <a:pt x="1461" y="7454"/>
                  <a:pt x="1277" y="7689"/>
                  <a:pt x="1289" y="7963"/>
                </a:cubicBezTo>
                <a:cubicBezTo>
                  <a:pt x="1302" y="8248"/>
                  <a:pt x="1532" y="8483"/>
                  <a:pt x="1817" y="8501"/>
                </a:cubicBezTo>
                <a:cubicBezTo>
                  <a:pt x="1829" y="8502"/>
                  <a:pt x="1842" y="8502"/>
                  <a:pt x="1854" y="8502"/>
                </a:cubicBezTo>
                <a:cubicBezTo>
                  <a:pt x="2166" y="8502"/>
                  <a:pt x="2420" y="8248"/>
                  <a:pt x="2420" y="7937"/>
                </a:cubicBezTo>
                <a:cubicBezTo>
                  <a:pt x="2420" y="7673"/>
                  <a:pt x="2240" y="7452"/>
                  <a:pt x="1996" y="7388"/>
                </a:cubicBezTo>
                <a:lnTo>
                  <a:pt x="1996" y="6363"/>
                </a:lnTo>
                <a:lnTo>
                  <a:pt x="2079" y="6332"/>
                </a:lnTo>
                <a:cubicBezTo>
                  <a:pt x="2083" y="6336"/>
                  <a:pt x="2087" y="6339"/>
                  <a:pt x="2091" y="6343"/>
                </a:cubicBezTo>
                <a:lnTo>
                  <a:pt x="2428" y="6592"/>
                </a:lnTo>
                <a:cubicBezTo>
                  <a:pt x="2831" y="6892"/>
                  <a:pt x="3310" y="7073"/>
                  <a:pt x="3811" y="7098"/>
                </a:cubicBezTo>
                <a:cubicBezTo>
                  <a:pt x="3855" y="7101"/>
                  <a:pt x="3898" y="7102"/>
                  <a:pt x="3942" y="7102"/>
                </a:cubicBezTo>
                <a:cubicBezTo>
                  <a:pt x="4487" y="7102"/>
                  <a:pt x="5007" y="6930"/>
                  <a:pt x="5445" y="6606"/>
                </a:cubicBezTo>
                <a:lnTo>
                  <a:pt x="5800" y="6343"/>
                </a:lnTo>
                <a:cubicBezTo>
                  <a:pt x="5804" y="6339"/>
                  <a:pt x="5808" y="6336"/>
                  <a:pt x="5812" y="6333"/>
                </a:cubicBezTo>
                <a:lnTo>
                  <a:pt x="6010" y="6407"/>
                </a:lnTo>
                <a:lnTo>
                  <a:pt x="6010" y="7270"/>
                </a:lnTo>
                <a:cubicBezTo>
                  <a:pt x="5649" y="7294"/>
                  <a:pt x="5364" y="7591"/>
                  <a:pt x="5364" y="7953"/>
                </a:cubicBezTo>
                <a:lnTo>
                  <a:pt x="5364" y="9082"/>
                </a:lnTo>
                <a:cubicBezTo>
                  <a:pt x="5364" y="9161"/>
                  <a:pt x="5427" y="9225"/>
                  <a:pt x="5506" y="9225"/>
                </a:cubicBezTo>
                <a:lnTo>
                  <a:pt x="5724" y="9225"/>
                </a:lnTo>
                <a:cubicBezTo>
                  <a:pt x="5792" y="9225"/>
                  <a:pt x="5855" y="9180"/>
                  <a:pt x="5869" y="9114"/>
                </a:cubicBezTo>
                <a:cubicBezTo>
                  <a:pt x="5889" y="9022"/>
                  <a:pt x="5818" y="8940"/>
                  <a:pt x="5728" y="8940"/>
                </a:cubicBezTo>
                <a:lnTo>
                  <a:pt x="5648" y="8940"/>
                </a:lnTo>
                <a:lnTo>
                  <a:pt x="5648" y="7952"/>
                </a:lnTo>
                <a:cubicBezTo>
                  <a:pt x="5648" y="7731"/>
                  <a:pt x="5828" y="7552"/>
                  <a:pt x="6049" y="7552"/>
                </a:cubicBezTo>
                <a:lnTo>
                  <a:pt x="6218" y="7552"/>
                </a:lnTo>
                <a:cubicBezTo>
                  <a:pt x="6439" y="7552"/>
                  <a:pt x="6618" y="7731"/>
                  <a:pt x="6618" y="7952"/>
                </a:cubicBezTo>
                <a:lnTo>
                  <a:pt x="6618" y="8940"/>
                </a:lnTo>
                <a:lnTo>
                  <a:pt x="6546" y="8940"/>
                </a:lnTo>
                <a:cubicBezTo>
                  <a:pt x="6473" y="8940"/>
                  <a:pt x="6407" y="8993"/>
                  <a:pt x="6399" y="9065"/>
                </a:cubicBezTo>
                <a:cubicBezTo>
                  <a:pt x="6388" y="9151"/>
                  <a:pt x="6457" y="9225"/>
                  <a:pt x="6542" y="9225"/>
                </a:cubicBezTo>
                <a:lnTo>
                  <a:pt x="6761" y="9225"/>
                </a:lnTo>
                <a:cubicBezTo>
                  <a:pt x="6840" y="9225"/>
                  <a:pt x="6904" y="9161"/>
                  <a:pt x="6904" y="9082"/>
                </a:cubicBezTo>
                <a:lnTo>
                  <a:pt x="6904" y="7953"/>
                </a:lnTo>
                <a:cubicBezTo>
                  <a:pt x="6904" y="7596"/>
                  <a:pt x="6627" y="7303"/>
                  <a:pt x="6277" y="7271"/>
                </a:cubicBezTo>
                <a:lnTo>
                  <a:pt x="6277" y="6516"/>
                </a:lnTo>
                <a:lnTo>
                  <a:pt x="6715" y="6680"/>
                </a:lnTo>
                <a:cubicBezTo>
                  <a:pt x="7237" y="6874"/>
                  <a:pt x="7589" y="7378"/>
                  <a:pt x="7589" y="7932"/>
                </a:cubicBezTo>
                <a:lnTo>
                  <a:pt x="7589" y="9447"/>
                </a:lnTo>
                <a:cubicBezTo>
                  <a:pt x="7589" y="9450"/>
                  <a:pt x="7586" y="9453"/>
                  <a:pt x="7583" y="9453"/>
                </a:cubicBezTo>
                <a:lnTo>
                  <a:pt x="288" y="9453"/>
                </a:lnTo>
                <a:cubicBezTo>
                  <a:pt x="286" y="9453"/>
                  <a:pt x="285" y="9451"/>
                  <a:pt x="285" y="9450"/>
                </a:cubicBezTo>
                <a:lnTo>
                  <a:pt x="285" y="9348"/>
                </a:lnTo>
                <a:cubicBezTo>
                  <a:pt x="285" y="9326"/>
                  <a:pt x="277" y="9305"/>
                  <a:pt x="262" y="9292"/>
                </a:cubicBezTo>
                <a:cubicBezTo>
                  <a:pt x="222" y="9257"/>
                  <a:pt x="180" y="9242"/>
                  <a:pt x="142" y="9242"/>
                </a:cubicBezTo>
                <a:cubicBezTo>
                  <a:pt x="64" y="9242"/>
                  <a:pt x="0" y="9306"/>
                  <a:pt x="0" y="9385"/>
                </a:cubicBezTo>
                <a:lnTo>
                  <a:pt x="0" y="9589"/>
                </a:lnTo>
                <a:cubicBezTo>
                  <a:pt x="0" y="9671"/>
                  <a:pt x="67" y="9738"/>
                  <a:pt x="149" y="9738"/>
                </a:cubicBezTo>
                <a:lnTo>
                  <a:pt x="7582" y="9738"/>
                </a:lnTo>
                <a:cubicBezTo>
                  <a:pt x="7743" y="9738"/>
                  <a:pt x="7874" y="9608"/>
                  <a:pt x="7874" y="9446"/>
                </a:cubicBezTo>
                <a:lnTo>
                  <a:pt x="7874" y="7931"/>
                </a:lnTo>
                <a:cubicBezTo>
                  <a:pt x="7874" y="7258"/>
                  <a:pt x="7451" y="6647"/>
                  <a:pt x="6822" y="6410"/>
                </a:cubicBezTo>
                <a:lnTo>
                  <a:pt x="5042" y="5742"/>
                </a:lnTo>
                <a:cubicBezTo>
                  <a:pt x="4995" y="5724"/>
                  <a:pt x="4963" y="5679"/>
                  <a:pt x="4963" y="5629"/>
                </a:cubicBezTo>
                <a:lnTo>
                  <a:pt x="4963" y="5016"/>
                </a:lnTo>
                <a:cubicBezTo>
                  <a:pt x="5404" y="4723"/>
                  <a:pt x="5711" y="4248"/>
                  <a:pt x="5779" y="3698"/>
                </a:cubicBezTo>
                <a:cubicBezTo>
                  <a:pt x="6119" y="3672"/>
                  <a:pt x="6389" y="3386"/>
                  <a:pt x="6389" y="3037"/>
                </a:cubicBezTo>
                <a:cubicBezTo>
                  <a:pt x="6389" y="2880"/>
                  <a:pt x="6333" y="2735"/>
                  <a:pt x="6242" y="2621"/>
                </a:cubicBezTo>
                <a:lnTo>
                  <a:pt x="6479" y="1712"/>
                </a:lnTo>
                <a:cubicBezTo>
                  <a:pt x="6559" y="1512"/>
                  <a:pt x="6537" y="1286"/>
                  <a:pt x="6422" y="1103"/>
                </a:cubicBezTo>
                <a:cubicBezTo>
                  <a:pt x="6306" y="920"/>
                  <a:pt x="6115" y="810"/>
                  <a:pt x="5901" y="799"/>
                </a:cubicBezTo>
                <a:lnTo>
                  <a:pt x="5788" y="799"/>
                </a:lnTo>
                <a:cubicBezTo>
                  <a:pt x="5743" y="351"/>
                  <a:pt x="5365" y="0"/>
                  <a:pt x="4905" y="0"/>
                </a:cubicBezTo>
                <a:lnTo>
                  <a:pt x="2631" y="0"/>
                </a:lnTo>
                <a:cubicBezTo>
                  <a:pt x="2558" y="0"/>
                  <a:pt x="2492" y="53"/>
                  <a:pt x="2484" y="125"/>
                </a:cubicBezTo>
                <a:cubicBezTo>
                  <a:pt x="2474" y="212"/>
                  <a:pt x="2541" y="285"/>
                  <a:pt x="2625" y="285"/>
                </a:cubicBezTo>
                <a:lnTo>
                  <a:pt x="4898" y="285"/>
                </a:lnTo>
                <a:cubicBezTo>
                  <a:pt x="5229" y="285"/>
                  <a:pt x="5498" y="554"/>
                  <a:pt x="5498" y="885"/>
                </a:cubicBezTo>
                <a:cubicBezTo>
                  <a:pt x="5499" y="995"/>
                  <a:pt x="5586" y="1084"/>
                  <a:pt x="5696" y="1084"/>
                </a:cubicBezTo>
                <a:lnTo>
                  <a:pt x="5878" y="1084"/>
                </a:lnTo>
                <a:cubicBezTo>
                  <a:pt x="5998" y="1090"/>
                  <a:pt x="6105" y="1152"/>
                  <a:pt x="6171" y="1256"/>
                </a:cubicBezTo>
                <a:cubicBezTo>
                  <a:pt x="6239" y="1363"/>
                  <a:pt x="6250" y="1497"/>
                  <a:pt x="6202" y="1613"/>
                </a:cubicBezTo>
                <a:lnTo>
                  <a:pt x="6199" y="1622"/>
                </a:lnTo>
                <a:lnTo>
                  <a:pt x="5985" y="2438"/>
                </a:lnTo>
                <a:cubicBezTo>
                  <a:pt x="5922" y="2410"/>
                  <a:pt x="5853" y="2391"/>
                  <a:pt x="5782" y="2384"/>
                </a:cubicBezTo>
                <a:lnTo>
                  <a:pt x="5782" y="2121"/>
                </a:lnTo>
                <a:cubicBezTo>
                  <a:pt x="5782" y="1663"/>
                  <a:pt x="5412" y="1293"/>
                  <a:pt x="4955" y="1293"/>
                </a:cubicBezTo>
                <a:lnTo>
                  <a:pt x="2919" y="1293"/>
                </a:lnTo>
                <a:cubicBezTo>
                  <a:pt x="2462" y="1293"/>
                  <a:pt x="2092" y="1663"/>
                  <a:pt x="2092" y="2121"/>
                </a:cubicBezTo>
                <a:lnTo>
                  <a:pt x="2092" y="2359"/>
                </a:lnTo>
                <a:cubicBezTo>
                  <a:pt x="1790" y="2108"/>
                  <a:pt x="1617" y="1736"/>
                  <a:pt x="1617" y="1340"/>
                </a:cubicBezTo>
                <a:lnTo>
                  <a:pt x="1617" y="415"/>
                </a:lnTo>
                <a:cubicBezTo>
                  <a:pt x="1617" y="343"/>
                  <a:pt x="1675" y="285"/>
                  <a:pt x="1746" y="285"/>
                </a:cubicBezTo>
                <a:lnTo>
                  <a:pt x="2039" y="285"/>
                </a:lnTo>
                <a:cubicBezTo>
                  <a:pt x="2112" y="285"/>
                  <a:pt x="2177" y="233"/>
                  <a:pt x="2187" y="161"/>
                </a:cubicBezTo>
                <a:cubicBezTo>
                  <a:pt x="2197" y="74"/>
                  <a:pt x="2129" y="0"/>
                  <a:pt x="204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58" name="Google Shape;1458;p63"/>
          <p:cNvGrpSpPr/>
          <p:nvPr/>
        </p:nvGrpSpPr>
        <p:grpSpPr>
          <a:xfrm>
            <a:off x="4822676" y="2104704"/>
            <a:ext cx="257377" cy="252330"/>
            <a:chOff x="3968325" y="2145675"/>
            <a:chExt cx="243475" cy="238700"/>
          </a:xfrm>
        </p:grpSpPr>
        <p:sp>
          <p:nvSpPr>
            <p:cNvPr id="1459" name="Google Shape;1459;p63"/>
            <p:cNvSpPr/>
            <p:nvPr/>
          </p:nvSpPr>
          <p:spPr>
            <a:xfrm>
              <a:off x="3968325" y="2145675"/>
              <a:ext cx="243475" cy="238700"/>
            </a:xfrm>
            <a:custGeom>
              <a:avLst/>
              <a:gdLst/>
              <a:ahLst/>
              <a:cxnLst/>
              <a:rect l="l" t="t" r="r" b="b"/>
              <a:pathLst>
                <a:path w="9739" h="9548" extrusionOk="0">
                  <a:moveTo>
                    <a:pt x="1189" y="1"/>
                  </a:moveTo>
                  <a:cubicBezTo>
                    <a:pt x="1111" y="1"/>
                    <a:pt x="1046" y="64"/>
                    <a:pt x="1046" y="144"/>
                  </a:cubicBezTo>
                  <a:lnTo>
                    <a:pt x="1046" y="589"/>
                  </a:lnTo>
                  <a:lnTo>
                    <a:pt x="550" y="589"/>
                  </a:lnTo>
                  <a:cubicBezTo>
                    <a:pt x="246" y="589"/>
                    <a:pt x="0" y="836"/>
                    <a:pt x="0" y="1139"/>
                  </a:cubicBezTo>
                  <a:lnTo>
                    <a:pt x="0" y="8999"/>
                  </a:lnTo>
                  <a:cubicBezTo>
                    <a:pt x="0" y="9302"/>
                    <a:pt x="246" y="9548"/>
                    <a:pt x="550" y="9548"/>
                  </a:cubicBezTo>
                  <a:lnTo>
                    <a:pt x="9588" y="9548"/>
                  </a:lnTo>
                  <a:cubicBezTo>
                    <a:pt x="9672" y="9548"/>
                    <a:pt x="9738" y="9481"/>
                    <a:pt x="9738" y="9398"/>
                  </a:cubicBezTo>
                  <a:lnTo>
                    <a:pt x="9738" y="8168"/>
                  </a:lnTo>
                  <a:cubicBezTo>
                    <a:pt x="9738" y="8157"/>
                    <a:pt x="9734" y="8147"/>
                    <a:pt x="9727" y="8140"/>
                  </a:cubicBezTo>
                  <a:cubicBezTo>
                    <a:pt x="9684" y="8096"/>
                    <a:pt x="9638" y="8078"/>
                    <a:pt x="9596" y="8078"/>
                  </a:cubicBezTo>
                  <a:cubicBezTo>
                    <a:pt x="9517" y="8078"/>
                    <a:pt x="9454" y="8142"/>
                    <a:pt x="9454" y="8220"/>
                  </a:cubicBezTo>
                  <a:lnTo>
                    <a:pt x="9454" y="8997"/>
                  </a:lnTo>
                  <a:cubicBezTo>
                    <a:pt x="9454" y="9144"/>
                    <a:pt x="9335" y="9262"/>
                    <a:pt x="9189" y="9262"/>
                  </a:cubicBezTo>
                  <a:lnTo>
                    <a:pt x="551" y="9262"/>
                  </a:lnTo>
                  <a:cubicBezTo>
                    <a:pt x="405" y="9262"/>
                    <a:pt x="286" y="9144"/>
                    <a:pt x="286" y="8997"/>
                  </a:cubicBezTo>
                  <a:lnTo>
                    <a:pt x="286" y="2244"/>
                  </a:lnTo>
                  <a:lnTo>
                    <a:pt x="1186" y="2244"/>
                  </a:lnTo>
                  <a:cubicBezTo>
                    <a:pt x="1259" y="2244"/>
                    <a:pt x="1325" y="2191"/>
                    <a:pt x="1333" y="2119"/>
                  </a:cubicBezTo>
                  <a:cubicBezTo>
                    <a:pt x="1344" y="2032"/>
                    <a:pt x="1277" y="1959"/>
                    <a:pt x="1191" y="1959"/>
                  </a:cubicBezTo>
                  <a:lnTo>
                    <a:pt x="286" y="1959"/>
                  </a:lnTo>
                  <a:lnTo>
                    <a:pt x="286" y="1138"/>
                  </a:lnTo>
                  <a:cubicBezTo>
                    <a:pt x="286" y="992"/>
                    <a:pt x="405" y="874"/>
                    <a:pt x="551" y="874"/>
                  </a:cubicBezTo>
                  <a:lnTo>
                    <a:pt x="1046" y="874"/>
                  </a:lnTo>
                  <a:lnTo>
                    <a:pt x="1046" y="1300"/>
                  </a:lnTo>
                  <a:cubicBezTo>
                    <a:pt x="1046" y="1372"/>
                    <a:pt x="1099" y="1438"/>
                    <a:pt x="1172" y="1446"/>
                  </a:cubicBezTo>
                  <a:cubicBezTo>
                    <a:pt x="1178" y="1447"/>
                    <a:pt x="1184" y="1447"/>
                    <a:pt x="1191" y="1447"/>
                  </a:cubicBezTo>
                  <a:cubicBezTo>
                    <a:pt x="1269" y="1447"/>
                    <a:pt x="1332" y="1383"/>
                    <a:pt x="1332" y="1305"/>
                  </a:cubicBezTo>
                  <a:lnTo>
                    <a:pt x="1332" y="874"/>
                  </a:lnTo>
                  <a:lnTo>
                    <a:pt x="2092" y="874"/>
                  </a:lnTo>
                  <a:lnTo>
                    <a:pt x="2092" y="1300"/>
                  </a:lnTo>
                  <a:cubicBezTo>
                    <a:pt x="2092" y="1372"/>
                    <a:pt x="2145" y="1438"/>
                    <a:pt x="2218" y="1446"/>
                  </a:cubicBezTo>
                  <a:cubicBezTo>
                    <a:pt x="2224" y="1447"/>
                    <a:pt x="2230" y="1447"/>
                    <a:pt x="2237" y="1447"/>
                  </a:cubicBezTo>
                  <a:cubicBezTo>
                    <a:pt x="2315" y="1447"/>
                    <a:pt x="2378" y="1383"/>
                    <a:pt x="2378" y="1305"/>
                  </a:cubicBezTo>
                  <a:lnTo>
                    <a:pt x="2378" y="874"/>
                  </a:lnTo>
                  <a:lnTo>
                    <a:pt x="3158" y="874"/>
                  </a:lnTo>
                  <a:lnTo>
                    <a:pt x="3158" y="1300"/>
                  </a:lnTo>
                  <a:cubicBezTo>
                    <a:pt x="3158" y="1372"/>
                    <a:pt x="3210" y="1438"/>
                    <a:pt x="3282" y="1446"/>
                  </a:cubicBezTo>
                  <a:cubicBezTo>
                    <a:pt x="3289" y="1447"/>
                    <a:pt x="3295" y="1447"/>
                    <a:pt x="3301" y="1447"/>
                  </a:cubicBezTo>
                  <a:cubicBezTo>
                    <a:pt x="3380" y="1447"/>
                    <a:pt x="3443" y="1383"/>
                    <a:pt x="3443" y="1305"/>
                  </a:cubicBezTo>
                  <a:lnTo>
                    <a:pt x="3443" y="874"/>
                  </a:lnTo>
                  <a:lnTo>
                    <a:pt x="4204" y="874"/>
                  </a:lnTo>
                  <a:lnTo>
                    <a:pt x="4204" y="1300"/>
                  </a:lnTo>
                  <a:cubicBezTo>
                    <a:pt x="4204" y="1372"/>
                    <a:pt x="4256" y="1438"/>
                    <a:pt x="4329" y="1446"/>
                  </a:cubicBezTo>
                  <a:cubicBezTo>
                    <a:pt x="4335" y="1447"/>
                    <a:pt x="4342" y="1447"/>
                    <a:pt x="4348" y="1447"/>
                  </a:cubicBezTo>
                  <a:cubicBezTo>
                    <a:pt x="4426" y="1447"/>
                    <a:pt x="4489" y="1383"/>
                    <a:pt x="4489" y="1305"/>
                  </a:cubicBezTo>
                  <a:lnTo>
                    <a:pt x="4489" y="874"/>
                  </a:lnTo>
                  <a:lnTo>
                    <a:pt x="5249" y="874"/>
                  </a:lnTo>
                  <a:lnTo>
                    <a:pt x="5249" y="1300"/>
                  </a:lnTo>
                  <a:cubicBezTo>
                    <a:pt x="5249" y="1372"/>
                    <a:pt x="5302" y="1438"/>
                    <a:pt x="5375" y="1446"/>
                  </a:cubicBezTo>
                  <a:cubicBezTo>
                    <a:pt x="5381" y="1447"/>
                    <a:pt x="5388" y="1447"/>
                    <a:pt x="5394" y="1447"/>
                  </a:cubicBezTo>
                  <a:cubicBezTo>
                    <a:pt x="5472" y="1447"/>
                    <a:pt x="5535" y="1383"/>
                    <a:pt x="5535" y="1305"/>
                  </a:cubicBezTo>
                  <a:lnTo>
                    <a:pt x="5535" y="874"/>
                  </a:lnTo>
                  <a:lnTo>
                    <a:pt x="6296" y="874"/>
                  </a:lnTo>
                  <a:lnTo>
                    <a:pt x="6296" y="1300"/>
                  </a:lnTo>
                  <a:cubicBezTo>
                    <a:pt x="6296" y="1372"/>
                    <a:pt x="6349" y="1438"/>
                    <a:pt x="6421" y="1446"/>
                  </a:cubicBezTo>
                  <a:cubicBezTo>
                    <a:pt x="6427" y="1447"/>
                    <a:pt x="6433" y="1447"/>
                    <a:pt x="6440" y="1447"/>
                  </a:cubicBezTo>
                  <a:cubicBezTo>
                    <a:pt x="6518" y="1447"/>
                    <a:pt x="6581" y="1383"/>
                    <a:pt x="6581" y="1305"/>
                  </a:cubicBezTo>
                  <a:lnTo>
                    <a:pt x="6581" y="874"/>
                  </a:lnTo>
                  <a:lnTo>
                    <a:pt x="7361" y="874"/>
                  </a:lnTo>
                  <a:lnTo>
                    <a:pt x="7361" y="1300"/>
                  </a:lnTo>
                  <a:cubicBezTo>
                    <a:pt x="7361" y="1372"/>
                    <a:pt x="7413" y="1438"/>
                    <a:pt x="7486" y="1446"/>
                  </a:cubicBezTo>
                  <a:cubicBezTo>
                    <a:pt x="7493" y="1447"/>
                    <a:pt x="7499" y="1447"/>
                    <a:pt x="7505" y="1447"/>
                  </a:cubicBezTo>
                  <a:cubicBezTo>
                    <a:pt x="7583" y="1447"/>
                    <a:pt x="7647" y="1383"/>
                    <a:pt x="7647" y="1305"/>
                  </a:cubicBezTo>
                  <a:lnTo>
                    <a:pt x="7647" y="874"/>
                  </a:lnTo>
                  <a:lnTo>
                    <a:pt x="8407" y="874"/>
                  </a:lnTo>
                  <a:lnTo>
                    <a:pt x="8407" y="1300"/>
                  </a:lnTo>
                  <a:cubicBezTo>
                    <a:pt x="8407" y="1372"/>
                    <a:pt x="8459" y="1438"/>
                    <a:pt x="8532" y="1446"/>
                  </a:cubicBezTo>
                  <a:cubicBezTo>
                    <a:pt x="8539" y="1447"/>
                    <a:pt x="8545" y="1447"/>
                    <a:pt x="8551" y="1447"/>
                  </a:cubicBezTo>
                  <a:cubicBezTo>
                    <a:pt x="8629" y="1447"/>
                    <a:pt x="8693" y="1383"/>
                    <a:pt x="8693" y="1305"/>
                  </a:cubicBezTo>
                  <a:lnTo>
                    <a:pt x="8693" y="874"/>
                  </a:lnTo>
                  <a:lnTo>
                    <a:pt x="9189" y="874"/>
                  </a:lnTo>
                  <a:cubicBezTo>
                    <a:pt x="9335" y="874"/>
                    <a:pt x="9453" y="992"/>
                    <a:pt x="9453" y="1138"/>
                  </a:cubicBezTo>
                  <a:lnTo>
                    <a:pt x="9453" y="1959"/>
                  </a:lnTo>
                  <a:lnTo>
                    <a:pt x="1767" y="1959"/>
                  </a:lnTo>
                  <a:cubicBezTo>
                    <a:pt x="1694" y="1959"/>
                    <a:pt x="1629" y="2010"/>
                    <a:pt x="1620" y="2083"/>
                  </a:cubicBezTo>
                  <a:cubicBezTo>
                    <a:pt x="1610" y="2170"/>
                    <a:pt x="1678" y="2244"/>
                    <a:pt x="1762" y="2244"/>
                  </a:cubicBezTo>
                  <a:lnTo>
                    <a:pt x="9453" y="2244"/>
                  </a:lnTo>
                  <a:lnTo>
                    <a:pt x="9453" y="7650"/>
                  </a:lnTo>
                  <a:cubicBezTo>
                    <a:pt x="9454" y="7724"/>
                    <a:pt x="9506" y="7789"/>
                    <a:pt x="9578" y="7797"/>
                  </a:cubicBezTo>
                  <a:cubicBezTo>
                    <a:pt x="9584" y="7798"/>
                    <a:pt x="9591" y="7799"/>
                    <a:pt x="9597" y="7799"/>
                  </a:cubicBezTo>
                  <a:cubicBezTo>
                    <a:pt x="9675" y="7799"/>
                    <a:pt x="9738" y="7735"/>
                    <a:pt x="9738" y="7656"/>
                  </a:cubicBezTo>
                  <a:lnTo>
                    <a:pt x="9738" y="1139"/>
                  </a:lnTo>
                  <a:cubicBezTo>
                    <a:pt x="9738" y="836"/>
                    <a:pt x="9493" y="589"/>
                    <a:pt x="9189" y="589"/>
                  </a:cubicBezTo>
                  <a:lnTo>
                    <a:pt x="8693" y="589"/>
                  </a:lnTo>
                  <a:lnTo>
                    <a:pt x="8693" y="149"/>
                  </a:lnTo>
                  <a:cubicBezTo>
                    <a:pt x="8693" y="76"/>
                    <a:pt x="8640" y="11"/>
                    <a:pt x="8567" y="2"/>
                  </a:cubicBezTo>
                  <a:cubicBezTo>
                    <a:pt x="8561" y="1"/>
                    <a:pt x="8555" y="1"/>
                    <a:pt x="8550" y="1"/>
                  </a:cubicBezTo>
                  <a:cubicBezTo>
                    <a:pt x="8471" y="1"/>
                    <a:pt x="8407" y="64"/>
                    <a:pt x="8407" y="144"/>
                  </a:cubicBezTo>
                  <a:lnTo>
                    <a:pt x="8407" y="589"/>
                  </a:lnTo>
                  <a:lnTo>
                    <a:pt x="7647" y="589"/>
                  </a:lnTo>
                  <a:lnTo>
                    <a:pt x="7647" y="149"/>
                  </a:lnTo>
                  <a:cubicBezTo>
                    <a:pt x="7647" y="76"/>
                    <a:pt x="7594" y="11"/>
                    <a:pt x="7521" y="2"/>
                  </a:cubicBezTo>
                  <a:cubicBezTo>
                    <a:pt x="7515" y="1"/>
                    <a:pt x="7509" y="1"/>
                    <a:pt x="7504" y="1"/>
                  </a:cubicBezTo>
                  <a:cubicBezTo>
                    <a:pt x="7425" y="1"/>
                    <a:pt x="7361" y="64"/>
                    <a:pt x="7361" y="144"/>
                  </a:cubicBezTo>
                  <a:lnTo>
                    <a:pt x="7361" y="589"/>
                  </a:lnTo>
                  <a:lnTo>
                    <a:pt x="6581" y="589"/>
                  </a:lnTo>
                  <a:lnTo>
                    <a:pt x="6581" y="149"/>
                  </a:lnTo>
                  <a:cubicBezTo>
                    <a:pt x="6581" y="76"/>
                    <a:pt x="6529" y="11"/>
                    <a:pt x="6457" y="2"/>
                  </a:cubicBezTo>
                  <a:cubicBezTo>
                    <a:pt x="6451" y="1"/>
                    <a:pt x="6445" y="1"/>
                    <a:pt x="6439" y="1"/>
                  </a:cubicBezTo>
                  <a:cubicBezTo>
                    <a:pt x="6360" y="1"/>
                    <a:pt x="6296" y="64"/>
                    <a:pt x="6296" y="144"/>
                  </a:cubicBezTo>
                  <a:lnTo>
                    <a:pt x="6296" y="589"/>
                  </a:lnTo>
                  <a:lnTo>
                    <a:pt x="5535" y="589"/>
                  </a:lnTo>
                  <a:lnTo>
                    <a:pt x="5535" y="149"/>
                  </a:lnTo>
                  <a:cubicBezTo>
                    <a:pt x="5535" y="76"/>
                    <a:pt x="5483" y="11"/>
                    <a:pt x="5410" y="2"/>
                  </a:cubicBezTo>
                  <a:cubicBezTo>
                    <a:pt x="5404" y="1"/>
                    <a:pt x="5398" y="1"/>
                    <a:pt x="5392" y="1"/>
                  </a:cubicBezTo>
                  <a:cubicBezTo>
                    <a:pt x="5314" y="1"/>
                    <a:pt x="5249" y="64"/>
                    <a:pt x="5249" y="144"/>
                  </a:cubicBezTo>
                  <a:lnTo>
                    <a:pt x="5249" y="589"/>
                  </a:lnTo>
                  <a:lnTo>
                    <a:pt x="4489" y="589"/>
                  </a:lnTo>
                  <a:lnTo>
                    <a:pt x="4489" y="149"/>
                  </a:lnTo>
                  <a:cubicBezTo>
                    <a:pt x="4489" y="76"/>
                    <a:pt x="4437" y="11"/>
                    <a:pt x="4364" y="2"/>
                  </a:cubicBezTo>
                  <a:cubicBezTo>
                    <a:pt x="4358" y="1"/>
                    <a:pt x="4352" y="1"/>
                    <a:pt x="4346" y="1"/>
                  </a:cubicBezTo>
                  <a:cubicBezTo>
                    <a:pt x="4268" y="1"/>
                    <a:pt x="4204" y="64"/>
                    <a:pt x="4204" y="144"/>
                  </a:cubicBezTo>
                  <a:lnTo>
                    <a:pt x="4204" y="589"/>
                  </a:lnTo>
                  <a:lnTo>
                    <a:pt x="3443" y="589"/>
                  </a:lnTo>
                  <a:lnTo>
                    <a:pt x="3443" y="149"/>
                  </a:lnTo>
                  <a:cubicBezTo>
                    <a:pt x="3443" y="76"/>
                    <a:pt x="3390" y="11"/>
                    <a:pt x="3318" y="2"/>
                  </a:cubicBezTo>
                  <a:cubicBezTo>
                    <a:pt x="3312" y="1"/>
                    <a:pt x="3306" y="1"/>
                    <a:pt x="3301" y="1"/>
                  </a:cubicBezTo>
                  <a:cubicBezTo>
                    <a:pt x="3222" y="1"/>
                    <a:pt x="3158" y="64"/>
                    <a:pt x="3158" y="144"/>
                  </a:cubicBezTo>
                  <a:lnTo>
                    <a:pt x="3158" y="589"/>
                  </a:lnTo>
                  <a:lnTo>
                    <a:pt x="2378" y="589"/>
                  </a:lnTo>
                  <a:lnTo>
                    <a:pt x="2378" y="149"/>
                  </a:lnTo>
                  <a:cubicBezTo>
                    <a:pt x="2378" y="76"/>
                    <a:pt x="2326" y="11"/>
                    <a:pt x="2253" y="2"/>
                  </a:cubicBezTo>
                  <a:cubicBezTo>
                    <a:pt x="2247" y="1"/>
                    <a:pt x="2241" y="1"/>
                    <a:pt x="2235" y="1"/>
                  </a:cubicBezTo>
                  <a:cubicBezTo>
                    <a:pt x="2157" y="1"/>
                    <a:pt x="2092" y="64"/>
                    <a:pt x="2092" y="144"/>
                  </a:cubicBezTo>
                  <a:lnTo>
                    <a:pt x="2092" y="589"/>
                  </a:lnTo>
                  <a:lnTo>
                    <a:pt x="1332" y="589"/>
                  </a:lnTo>
                  <a:lnTo>
                    <a:pt x="1332" y="149"/>
                  </a:lnTo>
                  <a:cubicBezTo>
                    <a:pt x="1332" y="76"/>
                    <a:pt x="1280" y="11"/>
                    <a:pt x="1207" y="2"/>
                  </a:cubicBezTo>
                  <a:cubicBezTo>
                    <a:pt x="1201" y="1"/>
                    <a:pt x="1195" y="1"/>
                    <a:pt x="1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63"/>
            <p:cNvSpPr/>
            <p:nvPr/>
          </p:nvSpPr>
          <p:spPr>
            <a:xfrm>
              <a:off x="3992100" y="2210800"/>
              <a:ext cx="196400" cy="131250"/>
            </a:xfrm>
            <a:custGeom>
              <a:avLst/>
              <a:gdLst/>
              <a:ahLst/>
              <a:cxnLst/>
              <a:rect l="l" t="t" r="r" b="b"/>
              <a:pathLst>
                <a:path w="7856" h="5250" extrusionOk="0">
                  <a:moveTo>
                    <a:pt x="1275" y="286"/>
                  </a:moveTo>
                  <a:lnTo>
                    <a:pt x="1275" y="1237"/>
                  </a:lnTo>
                  <a:lnTo>
                    <a:pt x="267" y="1237"/>
                  </a:lnTo>
                  <a:lnTo>
                    <a:pt x="267" y="321"/>
                  </a:lnTo>
                  <a:cubicBezTo>
                    <a:pt x="267" y="301"/>
                    <a:pt x="283" y="286"/>
                    <a:pt x="302" y="286"/>
                  </a:cubicBezTo>
                  <a:close/>
                  <a:moveTo>
                    <a:pt x="2531" y="286"/>
                  </a:moveTo>
                  <a:lnTo>
                    <a:pt x="2531" y="1237"/>
                  </a:lnTo>
                  <a:lnTo>
                    <a:pt x="1560" y="1237"/>
                  </a:lnTo>
                  <a:lnTo>
                    <a:pt x="1560" y="286"/>
                  </a:lnTo>
                  <a:close/>
                  <a:moveTo>
                    <a:pt x="3785" y="286"/>
                  </a:moveTo>
                  <a:lnTo>
                    <a:pt x="3785" y="1237"/>
                  </a:lnTo>
                  <a:lnTo>
                    <a:pt x="2816" y="1237"/>
                  </a:lnTo>
                  <a:lnTo>
                    <a:pt x="2816" y="286"/>
                  </a:lnTo>
                  <a:close/>
                  <a:moveTo>
                    <a:pt x="5021" y="286"/>
                  </a:moveTo>
                  <a:lnTo>
                    <a:pt x="5021" y="1237"/>
                  </a:lnTo>
                  <a:lnTo>
                    <a:pt x="4052" y="1237"/>
                  </a:lnTo>
                  <a:lnTo>
                    <a:pt x="4052" y="286"/>
                  </a:lnTo>
                  <a:close/>
                  <a:moveTo>
                    <a:pt x="6277" y="286"/>
                  </a:moveTo>
                  <a:lnTo>
                    <a:pt x="6277" y="1237"/>
                  </a:lnTo>
                  <a:lnTo>
                    <a:pt x="5307" y="1237"/>
                  </a:lnTo>
                  <a:lnTo>
                    <a:pt x="5307" y="286"/>
                  </a:lnTo>
                  <a:close/>
                  <a:moveTo>
                    <a:pt x="7535" y="286"/>
                  </a:moveTo>
                  <a:cubicBezTo>
                    <a:pt x="7554" y="286"/>
                    <a:pt x="7570" y="301"/>
                    <a:pt x="7570" y="321"/>
                  </a:cubicBezTo>
                  <a:lnTo>
                    <a:pt x="7570" y="1237"/>
                  </a:lnTo>
                  <a:lnTo>
                    <a:pt x="6562" y="1237"/>
                  </a:lnTo>
                  <a:lnTo>
                    <a:pt x="6562" y="286"/>
                  </a:lnTo>
                  <a:close/>
                  <a:moveTo>
                    <a:pt x="1275" y="1522"/>
                  </a:moveTo>
                  <a:lnTo>
                    <a:pt x="1275" y="2492"/>
                  </a:lnTo>
                  <a:lnTo>
                    <a:pt x="267" y="2492"/>
                  </a:lnTo>
                  <a:lnTo>
                    <a:pt x="267" y="1522"/>
                  </a:lnTo>
                  <a:close/>
                  <a:moveTo>
                    <a:pt x="2531" y="1522"/>
                  </a:moveTo>
                  <a:lnTo>
                    <a:pt x="2531" y="2492"/>
                  </a:lnTo>
                  <a:lnTo>
                    <a:pt x="1560" y="2492"/>
                  </a:lnTo>
                  <a:lnTo>
                    <a:pt x="1560" y="1522"/>
                  </a:lnTo>
                  <a:close/>
                  <a:moveTo>
                    <a:pt x="3785" y="1522"/>
                  </a:moveTo>
                  <a:lnTo>
                    <a:pt x="3785" y="2492"/>
                  </a:lnTo>
                  <a:lnTo>
                    <a:pt x="2816" y="2492"/>
                  </a:lnTo>
                  <a:lnTo>
                    <a:pt x="2816" y="1522"/>
                  </a:lnTo>
                  <a:close/>
                  <a:moveTo>
                    <a:pt x="5021" y="1522"/>
                  </a:moveTo>
                  <a:lnTo>
                    <a:pt x="5021" y="2492"/>
                  </a:lnTo>
                  <a:lnTo>
                    <a:pt x="4052" y="2492"/>
                  </a:lnTo>
                  <a:lnTo>
                    <a:pt x="4052" y="1522"/>
                  </a:lnTo>
                  <a:close/>
                  <a:moveTo>
                    <a:pt x="6277" y="1522"/>
                  </a:moveTo>
                  <a:lnTo>
                    <a:pt x="6277" y="2492"/>
                  </a:lnTo>
                  <a:lnTo>
                    <a:pt x="5307" y="2492"/>
                  </a:lnTo>
                  <a:lnTo>
                    <a:pt x="5307" y="1522"/>
                  </a:lnTo>
                  <a:close/>
                  <a:moveTo>
                    <a:pt x="7570" y="1522"/>
                  </a:moveTo>
                  <a:lnTo>
                    <a:pt x="7570" y="2492"/>
                  </a:lnTo>
                  <a:lnTo>
                    <a:pt x="6562" y="2492"/>
                  </a:lnTo>
                  <a:lnTo>
                    <a:pt x="6562" y="1522"/>
                  </a:lnTo>
                  <a:close/>
                  <a:moveTo>
                    <a:pt x="1275" y="2758"/>
                  </a:moveTo>
                  <a:lnTo>
                    <a:pt x="1275" y="3728"/>
                  </a:lnTo>
                  <a:lnTo>
                    <a:pt x="267" y="3728"/>
                  </a:lnTo>
                  <a:lnTo>
                    <a:pt x="267" y="2758"/>
                  </a:lnTo>
                  <a:close/>
                  <a:moveTo>
                    <a:pt x="2531" y="2758"/>
                  </a:moveTo>
                  <a:lnTo>
                    <a:pt x="2531" y="3728"/>
                  </a:lnTo>
                  <a:lnTo>
                    <a:pt x="1560" y="3728"/>
                  </a:lnTo>
                  <a:lnTo>
                    <a:pt x="1560" y="2758"/>
                  </a:lnTo>
                  <a:close/>
                  <a:moveTo>
                    <a:pt x="3785" y="2758"/>
                  </a:moveTo>
                  <a:lnTo>
                    <a:pt x="3785" y="3728"/>
                  </a:lnTo>
                  <a:lnTo>
                    <a:pt x="2816" y="3728"/>
                  </a:lnTo>
                  <a:lnTo>
                    <a:pt x="2816" y="2758"/>
                  </a:lnTo>
                  <a:close/>
                  <a:moveTo>
                    <a:pt x="5021" y="2758"/>
                  </a:moveTo>
                  <a:lnTo>
                    <a:pt x="5021" y="3728"/>
                  </a:lnTo>
                  <a:lnTo>
                    <a:pt x="4052" y="3728"/>
                  </a:lnTo>
                  <a:lnTo>
                    <a:pt x="4052" y="2758"/>
                  </a:lnTo>
                  <a:close/>
                  <a:moveTo>
                    <a:pt x="6277" y="2758"/>
                  </a:moveTo>
                  <a:lnTo>
                    <a:pt x="6277" y="3728"/>
                  </a:lnTo>
                  <a:lnTo>
                    <a:pt x="5307" y="3728"/>
                  </a:lnTo>
                  <a:lnTo>
                    <a:pt x="5307" y="2758"/>
                  </a:lnTo>
                  <a:close/>
                  <a:moveTo>
                    <a:pt x="7570" y="2758"/>
                  </a:moveTo>
                  <a:lnTo>
                    <a:pt x="7570" y="3728"/>
                  </a:lnTo>
                  <a:lnTo>
                    <a:pt x="6562" y="3728"/>
                  </a:lnTo>
                  <a:lnTo>
                    <a:pt x="6562" y="2758"/>
                  </a:lnTo>
                  <a:close/>
                  <a:moveTo>
                    <a:pt x="1275" y="4014"/>
                  </a:moveTo>
                  <a:lnTo>
                    <a:pt x="1275" y="4965"/>
                  </a:lnTo>
                  <a:lnTo>
                    <a:pt x="302" y="4965"/>
                  </a:lnTo>
                  <a:cubicBezTo>
                    <a:pt x="283" y="4965"/>
                    <a:pt x="267" y="4949"/>
                    <a:pt x="267" y="4930"/>
                  </a:cubicBezTo>
                  <a:lnTo>
                    <a:pt x="267" y="4014"/>
                  </a:lnTo>
                  <a:close/>
                  <a:moveTo>
                    <a:pt x="2531" y="4014"/>
                  </a:moveTo>
                  <a:lnTo>
                    <a:pt x="2531" y="4965"/>
                  </a:lnTo>
                  <a:lnTo>
                    <a:pt x="1560" y="4965"/>
                  </a:lnTo>
                  <a:lnTo>
                    <a:pt x="1560" y="4014"/>
                  </a:lnTo>
                  <a:close/>
                  <a:moveTo>
                    <a:pt x="3785" y="4014"/>
                  </a:moveTo>
                  <a:lnTo>
                    <a:pt x="3785" y="4965"/>
                  </a:lnTo>
                  <a:lnTo>
                    <a:pt x="2816" y="4965"/>
                  </a:lnTo>
                  <a:lnTo>
                    <a:pt x="2816" y="4014"/>
                  </a:lnTo>
                  <a:close/>
                  <a:moveTo>
                    <a:pt x="5021" y="4014"/>
                  </a:moveTo>
                  <a:lnTo>
                    <a:pt x="5021" y="4965"/>
                  </a:lnTo>
                  <a:lnTo>
                    <a:pt x="4052" y="4965"/>
                  </a:lnTo>
                  <a:lnTo>
                    <a:pt x="4052" y="4014"/>
                  </a:lnTo>
                  <a:close/>
                  <a:moveTo>
                    <a:pt x="6277" y="4014"/>
                  </a:moveTo>
                  <a:lnTo>
                    <a:pt x="6277" y="4965"/>
                  </a:lnTo>
                  <a:lnTo>
                    <a:pt x="5307" y="4965"/>
                  </a:lnTo>
                  <a:lnTo>
                    <a:pt x="5307" y="4014"/>
                  </a:lnTo>
                  <a:close/>
                  <a:moveTo>
                    <a:pt x="7570" y="4014"/>
                  </a:moveTo>
                  <a:lnTo>
                    <a:pt x="7570" y="4930"/>
                  </a:lnTo>
                  <a:cubicBezTo>
                    <a:pt x="7570" y="4949"/>
                    <a:pt x="7554" y="4965"/>
                    <a:pt x="7535" y="4965"/>
                  </a:cubicBezTo>
                  <a:lnTo>
                    <a:pt x="6562" y="4965"/>
                  </a:lnTo>
                  <a:lnTo>
                    <a:pt x="6562" y="4014"/>
                  </a:lnTo>
                  <a:close/>
                  <a:moveTo>
                    <a:pt x="321" y="1"/>
                  </a:moveTo>
                  <a:cubicBezTo>
                    <a:pt x="144" y="1"/>
                    <a:pt x="1" y="144"/>
                    <a:pt x="1" y="321"/>
                  </a:cubicBezTo>
                  <a:lnTo>
                    <a:pt x="1" y="4930"/>
                  </a:lnTo>
                  <a:cubicBezTo>
                    <a:pt x="1" y="5107"/>
                    <a:pt x="144" y="5250"/>
                    <a:pt x="321" y="5250"/>
                  </a:cubicBezTo>
                  <a:lnTo>
                    <a:pt x="7536" y="5250"/>
                  </a:lnTo>
                  <a:cubicBezTo>
                    <a:pt x="7712" y="5250"/>
                    <a:pt x="7856" y="5107"/>
                    <a:pt x="7856" y="4930"/>
                  </a:cubicBezTo>
                  <a:lnTo>
                    <a:pt x="7856" y="3874"/>
                  </a:lnTo>
                  <a:lnTo>
                    <a:pt x="7856" y="3873"/>
                  </a:lnTo>
                  <a:lnTo>
                    <a:pt x="7856" y="2625"/>
                  </a:lnTo>
                  <a:lnTo>
                    <a:pt x="7856" y="1378"/>
                  </a:lnTo>
                  <a:lnTo>
                    <a:pt x="7856" y="1377"/>
                  </a:lnTo>
                  <a:lnTo>
                    <a:pt x="7856" y="321"/>
                  </a:lnTo>
                  <a:cubicBezTo>
                    <a:pt x="7856" y="144"/>
                    <a:pt x="7713" y="1"/>
                    <a:pt x="7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63"/>
            <p:cNvSpPr/>
            <p:nvPr/>
          </p:nvSpPr>
          <p:spPr>
            <a:xfrm>
              <a:off x="3991700" y="2355350"/>
              <a:ext cx="196725" cy="7150"/>
            </a:xfrm>
            <a:custGeom>
              <a:avLst/>
              <a:gdLst/>
              <a:ahLst/>
              <a:cxnLst/>
              <a:rect l="l" t="t" r="r" b="b"/>
              <a:pathLst>
                <a:path w="7869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0" y="212"/>
                    <a:pt x="68" y="285"/>
                    <a:pt x="153" y="285"/>
                  </a:cubicBezTo>
                  <a:lnTo>
                    <a:pt x="7711" y="285"/>
                  </a:lnTo>
                  <a:cubicBezTo>
                    <a:pt x="7784" y="285"/>
                    <a:pt x="7849" y="233"/>
                    <a:pt x="7858" y="161"/>
                  </a:cubicBezTo>
                  <a:cubicBezTo>
                    <a:pt x="7869" y="75"/>
                    <a:pt x="7802" y="1"/>
                    <a:pt x="77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62" name="Google Shape;1462;p63"/>
          <p:cNvGrpSpPr/>
          <p:nvPr/>
        </p:nvGrpSpPr>
        <p:grpSpPr>
          <a:xfrm>
            <a:off x="2569190" y="2109275"/>
            <a:ext cx="257377" cy="254735"/>
            <a:chOff x="2548475" y="2144550"/>
            <a:chExt cx="243475" cy="240975"/>
          </a:xfrm>
        </p:grpSpPr>
        <p:sp>
          <p:nvSpPr>
            <p:cNvPr id="1463" name="Google Shape;1463;p63"/>
            <p:cNvSpPr/>
            <p:nvPr/>
          </p:nvSpPr>
          <p:spPr>
            <a:xfrm>
              <a:off x="2562375" y="2178750"/>
              <a:ext cx="7200" cy="7200"/>
            </a:xfrm>
            <a:custGeom>
              <a:avLst/>
              <a:gdLst/>
              <a:ahLst/>
              <a:cxnLst/>
              <a:rect l="l" t="t" r="r" b="b"/>
              <a:pathLst>
                <a:path w="288" h="288" extrusionOk="0">
                  <a:moveTo>
                    <a:pt x="145" y="0"/>
                  </a:moveTo>
                  <a:cubicBezTo>
                    <a:pt x="66" y="0"/>
                    <a:pt x="1" y="65"/>
                    <a:pt x="1" y="144"/>
                  </a:cubicBezTo>
                  <a:cubicBezTo>
                    <a:pt x="1" y="224"/>
                    <a:pt x="66" y="287"/>
                    <a:pt x="145" y="287"/>
                  </a:cubicBezTo>
                  <a:cubicBezTo>
                    <a:pt x="224" y="287"/>
                    <a:pt x="288" y="224"/>
                    <a:pt x="288" y="144"/>
                  </a:cubicBezTo>
                  <a:cubicBezTo>
                    <a:pt x="288" y="65"/>
                    <a:pt x="22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63"/>
            <p:cNvSpPr/>
            <p:nvPr/>
          </p:nvSpPr>
          <p:spPr>
            <a:xfrm>
              <a:off x="2562375" y="2192650"/>
              <a:ext cx="7200" cy="7200"/>
            </a:xfrm>
            <a:custGeom>
              <a:avLst/>
              <a:gdLst/>
              <a:ahLst/>
              <a:cxnLst/>
              <a:rect l="l" t="t" r="r" b="b"/>
              <a:pathLst>
                <a:path w="288" h="288" extrusionOk="0">
                  <a:moveTo>
                    <a:pt x="145" y="1"/>
                  </a:moveTo>
                  <a:cubicBezTo>
                    <a:pt x="66" y="1"/>
                    <a:pt x="1" y="66"/>
                    <a:pt x="1" y="145"/>
                  </a:cubicBezTo>
                  <a:cubicBezTo>
                    <a:pt x="1" y="224"/>
                    <a:pt x="66" y="288"/>
                    <a:pt x="145" y="288"/>
                  </a:cubicBezTo>
                  <a:cubicBezTo>
                    <a:pt x="224" y="288"/>
                    <a:pt x="288" y="224"/>
                    <a:pt x="288" y="145"/>
                  </a:cubicBezTo>
                  <a:cubicBezTo>
                    <a:pt x="288" y="66"/>
                    <a:pt x="224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63"/>
            <p:cNvSpPr/>
            <p:nvPr/>
          </p:nvSpPr>
          <p:spPr>
            <a:xfrm>
              <a:off x="2562375" y="2206575"/>
              <a:ext cx="7200" cy="7200"/>
            </a:xfrm>
            <a:custGeom>
              <a:avLst/>
              <a:gdLst/>
              <a:ahLst/>
              <a:cxnLst/>
              <a:rect l="l" t="t" r="r" b="b"/>
              <a:pathLst>
                <a:path w="288" h="288" extrusionOk="0">
                  <a:moveTo>
                    <a:pt x="145" y="0"/>
                  </a:moveTo>
                  <a:cubicBezTo>
                    <a:pt x="66" y="0"/>
                    <a:pt x="1" y="65"/>
                    <a:pt x="1" y="144"/>
                  </a:cubicBezTo>
                  <a:cubicBezTo>
                    <a:pt x="1" y="223"/>
                    <a:pt x="66" y="287"/>
                    <a:pt x="145" y="287"/>
                  </a:cubicBezTo>
                  <a:cubicBezTo>
                    <a:pt x="224" y="287"/>
                    <a:pt x="288" y="223"/>
                    <a:pt x="288" y="144"/>
                  </a:cubicBezTo>
                  <a:cubicBezTo>
                    <a:pt x="288" y="65"/>
                    <a:pt x="22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63"/>
            <p:cNvSpPr/>
            <p:nvPr/>
          </p:nvSpPr>
          <p:spPr>
            <a:xfrm>
              <a:off x="2548475" y="2144550"/>
              <a:ext cx="243475" cy="240975"/>
            </a:xfrm>
            <a:custGeom>
              <a:avLst/>
              <a:gdLst/>
              <a:ahLst/>
              <a:cxnLst/>
              <a:rect l="l" t="t" r="r" b="b"/>
              <a:pathLst>
                <a:path w="9739" h="9639" extrusionOk="0">
                  <a:moveTo>
                    <a:pt x="1142" y="1047"/>
                  </a:moveTo>
                  <a:lnTo>
                    <a:pt x="1142" y="3100"/>
                  </a:lnTo>
                  <a:lnTo>
                    <a:pt x="286" y="3100"/>
                  </a:lnTo>
                  <a:lnTo>
                    <a:pt x="286" y="1047"/>
                  </a:lnTo>
                  <a:close/>
                  <a:moveTo>
                    <a:pt x="3192" y="287"/>
                  </a:moveTo>
                  <a:cubicBezTo>
                    <a:pt x="3458" y="287"/>
                    <a:pt x="3675" y="497"/>
                    <a:pt x="3684" y="762"/>
                  </a:cubicBezTo>
                  <a:lnTo>
                    <a:pt x="2579" y="762"/>
                  </a:lnTo>
                  <a:cubicBezTo>
                    <a:pt x="2501" y="762"/>
                    <a:pt x="2432" y="822"/>
                    <a:pt x="2430" y="901"/>
                  </a:cubicBezTo>
                  <a:cubicBezTo>
                    <a:pt x="2428" y="981"/>
                    <a:pt x="2492" y="1047"/>
                    <a:pt x="2573" y="1047"/>
                  </a:cubicBezTo>
                  <a:lnTo>
                    <a:pt x="3709" y="1047"/>
                  </a:lnTo>
                  <a:lnTo>
                    <a:pt x="3709" y="3101"/>
                  </a:lnTo>
                  <a:lnTo>
                    <a:pt x="1446" y="3101"/>
                  </a:lnTo>
                  <a:lnTo>
                    <a:pt x="1446" y="1047"/>
                  </a:lnTo>
                  <a:lnTo>
                    <a:pt x="1998" y="1047"/>
                  </a:lnTo>
                  <a:cubicBezTo>
                    <a:pt x="2076" y="1047"/>
                    <a:pt x="2145" y="987"/>
                    <a:pt x="2147" y="908"/>
                  </a:cubicBezTo>
                  <a:cubicBezTo>
                    <a:pt x="2149" y="828"/>
                    <a:pt x="2084" y="762"/>
                    <a:pt x="2004" y="762"/>
                  </a:cubicBezTo>
                  <a:lnTo>
                    <a:pt x="313" y="762"/>
                  </a:lnTo>
                  <a:cubicBezTo>
                    <a:pt x="323" y="497"/>
                    <a:pt x="540" y="287"/>
                    <a:pt x="807" y="287"/>
                  </a:cubicBezTo>
                  <a:close/>
                  <a:moveTo>
                    <a:pt x="3710" y="3405"/>
                  </a:moveTo>
                  <a:lnTo>
                    <a:pt x="3710" y="4388"/>
                  </a:lnTo>
                  <a:cubicBezTo>
                    <a:pt x="3710" y="4665"/>
                    <a:pt x="3485" y="4889"/>
                    <a:pt x="3208" y="4889"/>
                  </a:cubicBezTo>
                  <a:lnTo>
                    <a:pt x="787" y="4889"/>
                  </a:lnTo>
                  <a:cubicBezTo>
                    <a:pt x="511" y="4889"/>
                    <a:pt x="286" y="4665"/>
                    <a:pt x="286" y="4389"/>
                  </a:cubicBezTo>
                  <a:lnTo>
                    <a:pt x="286" y="3405"/>
                  </a:lnTo>
                  <a:close/>
                  <a:moveTo>
                    <a:pt x="6304" y="4456"/>
                  </a:moveTo>
                  <a:cubicBezTo>
                    <a:pt x="6477" y="4456"/>
                    <a:pt x="6618" y="4597"/>
                    <a:pt x="6618" y="4770"/>
                  </a:cubicBezTo>
                  <a:cubicBezTo>
                    <a:pt x="6618" y="4944"/>
                    <a:pt x="6477" y="5086"/>
                    <a:pt x="6304" y="5086"/>
                  </a:cubicBezTo>
                  <a:cubicBezTo>
                    <a:pt x="6129" y="5086"/>
                    <a:pt x="5988" y="4944"/>
                    <a:pt x="5988" y="4770"/>
                  </a:cubicBezTo>
                  <a:cubicBezTo>
                    <a:pt x="5988" y="4597"/>
                    <a:pt x="6129" y="4456"/>
                    <a:pt x="6304" y="4456"/>
                  </a:cubicBezTo>
                  <a:close/>
                  <a:moveTo>
                    <a:pt x="6052" y="3653"/>
                  </a:moveTo>
                  <a:cubicBezTo>
                    <a:pt x="6113" y="3653"/>
                    <a:pt x="6163" y="3702"/>
                    <a:pt x="6163" y="3764"/>
                  </a:cubicBezTo>
                  <a:lnTo>
                    <a:pt x="6163" y="4182"/>
                  </a:lnTo>
                  <a:cubicBezTo>
                    <a:pt x="5901" y="4246"/>
                    <a:pt x="5706" y="4485"/>
                    <a:pt x="5706" y="4767"/>
                  </a:cubicBezTo>
                  <a:cubicBezTo>
                    <a:pt x="5706" y="5050"/>
                    <a:pt x="5901" y="5288"/>
                    <a:pt x="6163" y="5353"/>
                  </a:cubicBezTo>
                  <a:lnTo>
                    <a:pt x="6163" y="5881"/>
                  </a:lnTo>
                  <a:cubicBezTo>
                    <a:pt x="6163" y="5942"/>
                    <a:pt x="6113" y="5992"/>
                    <a:pt x="6052" y="5992"/>
                  </a:cubicBezTo>
                  <a:lnTo>
                    <a:pt x="5003" y="5992"/>
                  </a:lnTo>
                  <a:lnTo>
                    <a:pt x="5003" y="3653"/>
                  </a:lnTo>
                  <a:close/>
                  <a:moveTo>
                    <a:pt x="9454" y="2835"/>
                  </a:moveTo>
                  <a:lnTo>
                    <a:pt x="9454" y="6828"/>
                  </a:lnTo>
                  <a:lnTo>
                    <a:pt x="7799" y="6828"/>
                  </a:lnTo>
                  <a:lnTo>
                    <a:pt x="7799" y="2835"/>
                  </a:lnTo>
                  <a:close/>
                  <a:moveTo>
                    <a:pt x="788" y="1"/>
                  </a:moveTo>
                  <a:cubicBezTo>
                    <a:pt x="353" y="1"/>
                    <a:pt x="1" y="353"/>
                    <a:pt x="1" y="788"/>
                  </a:cubicBezTo>
                  <a:lnTo>
                    <a:pt x="1" y="4386"/>
                  </a:lnTo>
                  <a:cubicBezTo>
                    <a:pt x="1" y="4821"/>
                    <a:pt x="353" y="5174"/>
                    <a:pt x="788" y="5174"/>
                  </a:cubicBezTo>
                  <a:lnTo>
                    <a:pt x="1826" y="5174"/>
                  </a:lnTo>
                  <a:lnTo>
                    <a:pt x="1826" y="7758"/>
                  </a:lnTo>
                  <a:cubicBezTo>
                    <a:pt x="1826" y="8788"/>
                    <a:pt x="2656" y="9638"/>
                    <a:pt x="3681" y="9638"/>
                  </a:cubicBezTo>
                  <a:cubicBezTo>
                    <a:pt x="3692" y="9638"/>
                    <a:pt x="3703" y="9638"/>
                    <a:pt x="3714" y="9638"/>
                  </a:cubicBezTo>
                  <a:cubicBezTo>
                    <a:pt x="4721" y="9619"/>
                    <a:pt x="5535" y="8794"/>
                    <a:pt x="5535" y="7781"/>
                  </a:cubicBezTo>
                  <a:lnTo>
                    <a:pt x="5535" y="7114"/>
                  </a:lnTo>
                  <a:lnTo>
                    <a:pt x="9458" y="7114"/>
                  </a:lnTo>
                  <a:cubicBezTo>
                    <a:pt x="9613" y="7114"/>
                    <a:pt x="9739" y="6989"/>
                    <a:pt x="9739" y="6833"/>
                  </a:cubicBezTo>
                  <a:lnTo>
                    <a:pt x="9739" y="2830"/>
                  </a:lnTo>
                  <a:cubicBezTo>
                    <a:pt x="9739" y="2676"/>
                    <a:pt x="9613" y="2549"/>
                    <a:pt x="9459" y="2549"/>
                  </a:cubicBezTo>
                  <a:lnTo>
                    <a:pt x="6619" y="2549"/>
                  </a:lnTo>
                  <a:cubicBezTo>
                    <a:pt x="6540" y="2549"/>
                    <a:pt x="6471" y="2610"/>
                    <a:pt x="6469" y="2688"/>
                  </a:cubicBezTo>
                  <a:cubicBezTo>
                    <a:pt x="6467" y="2768"/>
                    <a:pt x="6532" y="2835"/>
                    <a:pt x="6612" y="2835"/>
                  </a:cubicBezTo>
                  <a:lnTo>
                    <a:pt x="7513" y="2835"/>
                  </a:lnTo>
                  <a:lnTo>
                    <a:pt x="7513" y="6828"/>
                  </a:lnTo>
                  <a:lnTo>
                    <a:pt x="5003" y="6828"/>
                  </a:lnTo>
                  <a:lnTo>
                    <a:pt x="5003" y="6277"/>
                  </a:lnTo>
                  <a:lnTo>
                    <a:pt x="6051" y="6277"/>
                  </a:lnTo>
                  <a:cubicBezTo>
                    <a:pt x="6270" y="6277"/>
                    <a:pt x="6449" y="6099"/>
                    <a:pt x="6449" y="5879"/>
                  </a:cubicBezTo>
                  <a:lnTo>
                    <a:pt x="6449" y="5352"/>
                  </a:lnTo>
                  <a:cubicBezTo>
                    <a:pt x="6710" y="5288"/>
                    <a:pt x="6905" y="5050"/>
                    <a:pt x="6905" y="4767"/>
                  </a:cubicBezTo>
                  <a:cubicBezTo>
                    <a:pt x="6905" y="4485"/>
                    <a:pt x="6710" y="4247"/>
                    <a:pt x="6449" y="4182"/>
                  </a:cubicBezTo>
                  <a:lnTo>
                    <a:pt x="6449" y="3765"/>
                  </a:lnTo>
                  <a:cubicBezTo>
                    <a:pt x="6449" y="3546"/>
                    <a:pt x="6270" y="3367"/>
                    <a:pt x="6051" y="3367"/>
                  </a:cubicBezTo>
                  <a:lnTo>
                    <a:pt x="5003" y="3367"/>
                  </a:lnTo>
                  <a:lnTo>
                    <a:pt x="5003" y="2835"/>
                  </a:lnTo>
                  <a:lnTo>
                    <a:pt x="6034" y="2835"/>
                  </a:lnTo>
                  <a:cubicBezTo>
                    <a:pt x="6113" y="2835"/>
                    <a:pt x="6181" y="2774"/>
                    <a:pt x="6183" y="2696"/>
                  </a:cubicBezTo>
                  <a:cubicBezTo>
                    <a:pt x="6185" y="2615"/>
                    <a:pt x="6122" y="2549"/>
                    <a:pt x="6041" y="2549"/>
                  </a:cubicBezTo>
                  <a:lnTo>
                    <a:pt x="4998" y="2549"/>
                  </a:lnTo>
                  <a:cubicBezTo>
                    <a:pt x="4843" y="2549"/>
                    <a:pt x="4718" y="2675"/>
                    <a:pt x="4718" y="2830"/>
                  </a:cubicBezTo>
                  <a:lnTo>
                    <a:pt x="4718" y="6833"/>
                  </a:lnTo>
                  <a:cubicBezTo>
                    <a:pt x="4718" y="6989"/>
                    <a:pt x="4843" y="7114"/>
                    <a:pt x="4998" y="7114"/>
                  </a:cubicBezTo>
                  <a:lnTo>
                    <a:pt x="5251" y="7114"/>
                  </a:lnTo>
                  <a:lnTo>
                    <a:pt x="5251" y="7768"/>
                  </a:lnTo>
                  <a:cubicBezTo>
                    <a:pt x="5251" y="8633"/>
                    <a:pt x="4559" y="9351"/>
                    <a:pt x="3696" y="9358"/>
                  </a:cubicBezTo>
                  <a:cubicBezTo>
                    <a:pt x="3691" y="9358"/>
                    <a:pt x="3686" y="9358"/>
                    <a:pt x="3681" y="9358"/>
                  </a:cubicBezTo>
                  <a:cubicBezTo>
                    <a:pt x="2815" y="9358"/>
                    <a:pt x="2112" y="8653"/>
                    <a:pt x="2112" y="7785"/>
                  </a:cubicBezTo>
                  <a:lnTo>
                    <a:pt x="2112" y="5174"/>
                  </a:lnTo>
                  <a:lnTo>
                    <a:pt x="3207" y="5174"/>
                  </a:lnTo>
                  <a:cubicBezTo>
                    <a:pt x="3642" y="5174"/>
                    <a:pt x="3995" y="4821"/>
                    <a:pt x="3995" y="4386"/>
                  </a:cubicBezTo>
                  <a:lnTo>
                    <a:pt x="3995" y="788"/>
                  </a:lnTo>
                  <a:cubicBezTo>
                    <a:pt x="3995" y="353"/>
                    <a:pt x="3642" y="1"/>
                    <a:pt x="3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63"/>
            <p:cNvSpPr/>
            <p:nvPr/>
          </p:nvSpPr>
          <p:spPr>
            <a:xfrm>
              <a:off x="2592800" y="2179925"/>
              <a:ext cx="40925" cy="33150"/>
            </a:xfrm>
            <a:custGeom>
              <a:avLst/>
              <a:gdLst/>
              <a:ahLst/>
              <a:cxnLst/>
              <a:rect l="l" t="t" r="r" b="b"/>
              <a:pathLst>
                <a:path w="1637" h="1326" extrusionOk="0">
                  <a:moveTo>
                    <a:pt x="1093" y="288"/>
                  </a:moveTo>
                  <a:cubicBezTo>
                    <a:pt x="1235" y="288"/>
                    <a:pt x="1350" y="403"/>
                    <a:pt x="1350" y="546"/>
                  </a:cubicBezTo>
                  <a:cubicBezTo>
                    <a:pt x="1350" y="595"/>
                    <a:pt x="1334" y="645"/>
                    <a:pt x="1305" y="692"/>
                  </a:cubicBezTo>
                  <a:cubicBezTo>
                    <a:pt x="1200" y="855"/>
                    <a:pt x="993" y="972"/>
                    <a:pt x="820" y="1030"/>
                  </a:cubicBezTo>
                  <a:cubicBezTo>
                    <a:pt x="622" y="961"/>
                    <a:pt x="478" y="892"/>
                    <a:pt x="349" y="707"/>
                  </a:cubicBezTo>
                  <a:cubicBezTo>
                    <a:pt x="313" y="655"/>
                    <a:pt x="287" y="587"/>
                    <a:pt x="287" y="546"/>
                  </a:cubicBezTo>
                  <a:cubicBezTo>
                    <a:pt x="287" y="403"/>
                    <a:pt x="403" y="288"/>
                    <a:pt x="545" y="288"/>
                  </a:cubicBezTo>
                  <a:cubicBezTo>
                    <a:pt x="610" y="288"/>
                    <a:pt x="673" y="312"/>
                    <a:pt x="720" y="358"/>
                  </a:cubicBezTo>
                  <a:cubicBezTo>
                    <a:pt x="748" y="383"/>
                    <a:pt x="783" y="396"/>
                    <a:pt x="819" y="396"/>
                  </a:cubicBezTo>
                  <a:cubicBezTo>
                    <a:pt x="854" y="396"/>
                    <a:pt x="889" y="383"/>
                    <a:pt x="917" y="358"/>
                  </a:cubicBezTo>
                  <a:cubicBezTo>
                    <a:pt x="965" y="312"/>
                    <a:pt x="1028" y="288"/>
                    <a:pt x="1093" y="288"/>
                  </a:cubicBezTo>
                  <a:close/>
                  <a:moveTo>
                    <a:pt x="546" y="1"/>
                  </a:moveTo>
                  <a:cubicBezTo>
                    <a:pt x="244" y="1"/>
                    <a:pt x="1" y="246"/>
                    <a:pt x="1" y="546"/>
                  </a:cubicBezTo>
                  <a:cubicBezTo>
                    <a:pt x="1" y="695"/>
                    <a:pt x="87" y="832"/>
                    <a:pt x="114" y="870"/>
                  </a:cubicBezTo>
                  <a:cubicBezTo>
                    <a:pt x="300" y="1140"/>
                    <a:pt x="522" y="1232"/>
                    <a:pt x="773" y="1317"/>
                  </a:cubicBezTo>
                  <a:cubicBezTo>
                    <a:pt x="787" y="1322"/>
                    <a:pt x="804" y="1325"/>
                    <a:pt x="819" y="1325"/>
                  </a:cubicBezTo>
                  <a:cubicBezTo>
                    <a:pt x="833" y="1325"/>
                    <a:pt x="847" y="1323"/>
                    <a:pt x="860" y="1319"/>
                  </a:cubicBezTo>
                  <a:cubicBezTo>
                    <a:pt x="1156" y="1230"/>
                    <a:pt x="1413" y="1054"/>
                    <a:pt x="1546" y="847"/>
                  </a:cubicBezTo>
                  <a:cubicBezTo>
                    <a:pt x="1606" y="755"/>
                    <a:pt x="1637" y="650"/>
                    <a:pt x="1637" y="545"/>
                  </a:cubicBezTo>
                  <a:cubicBezTo>
                    <a:pt x="1637" y="246"/>
                    <a:pt x="1393" y="1"/>
                    <a:pt x="1093" y="1"/>
                  </a:cubicBezTo>
                  <a:cubicBezTo>
                    <a:pt x="996" y="1"/>
                    <a:pt x="901" y="26"/>
                    <a:pt x="819" y="75"/>
                  </a:cubicBezTo>
                  <a:cubicBezTo>
                    <a:pt x="737" y="26"/>
                    <a:pt x="642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63"/>
            <p:cNvSpPr/>
            <p:nvPr/>
          </p:nvSpPr>
          <p:spPr>
            <a:xfrm>
              <a:off x="2563700" y="2236800"/>
              <a:ext cx="29500" cy="21425"/>
            </a:xfrm>
            <a:custGeom>
              <a:avLst/>
              <a:gdLst/>
              <a:ahLst/>
              <a:cxnLst/>
              <a:rect l="l" t="t" r="r" b="b"/>
              <a:pathLst>
                <a:path w="1180" h="857" extrusionOk="0">
                  <a:moveTo>
                    <a:pt x="807" y="285"/>
                  </a:moveTo>
                  <a:cubicBezTo>
                    <a:pt x="855" y="285"/>
                    <a:pt x="894" y="326"/>
                    <a:pt x="894" y="374"/>
                  </a:cubicBezTo>
                  <a:lnTo>
                    <a:pt x="894" y="483"/>
                  </a:lnTo>
                  <a:cubicBezTo>
                    <a:pt x="894" y="531"/>
                    <a:pt x="855" y="571"/>
                    <a:pt x="807" y="571"/>
                  </a:cubicBezTo>
                  <a:lnTo>
                    <a:pt x="374" y="571"/>
                  </a:lnTo>
                  <a:cubicBezTo>
                    <a:pt x="325" y="571"/>
                    <a:pt x="286" y="531"/>
                    <a:pt x="286" y="483"/>
                  </a:cubicBezTo>
                  <a:lnTo>
                    <a:pt x="286" y="374"/>
                  </a:lnTo>
                  <a:cubicBezTo>
                    <a:pt x="286" y="326"/>
                    <a:pt x="325" y="285"/>
                    <a:pt x="374" y="285"/>
                  </a:cubicBezTo>
                  <a:close/>
                  <a:moveTo>
                    <a:pt x="375" y="1"/>
                  </a:moveTo>
                  <a:cubicBezTo>
                    <a:pt x="168" y="1"/>
                    <a:pt x="0" y="168"/>
                    <a:pt x="0" y="375"/>
                  </a:cubicBezTo>
                  <a:lnTo>
                    <a:pt x="0" y="482"/>
                  </a:lnTo>
                  <a:cubicBezTo>
                    <a:pt x="0" y="689"/>
                    <a:pt x="168" y="856"/>
                    <a:pt x="375" y="856"/>
                  </a:cubicBezTo>
                  <a:lnTo>
                    <a:pt x="805" y="856"/>
                  </a:lnTo>
                  <a:cubicBezTo>
                    <a:pt x="1012" y="856"/>
                    <a:pt x="1180" y="689"/>
                    <a:pt x="1180" y="482"/>
                  </a:cubicBezTo>
                  <a:lnTo>
                    <a:pt x="1180" y="375"/>
                  </a:lnTo>
                  <a:cubicBezTo>
                    <a:pt x="1180" y="168"/>
                    <a:pt x="101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63"/>
            <p:cNvSpPr/>
            <p:nvPr/>
          </p:nvSpPr>
          <p:spPr>
            <a:xfrm>
              <a:off x="2603650" y="2236800"/>
              <a:ext cx="29500" cy="21425"/>
            </a:xfrm>
            <a:custGeom>
              <a:avLst/>
              <a:gdLst/>
              <a:ahLst/>
              <a:cxnLst/>
              <a:rect l="l" t="t" r="r" b="b"/>
              <a:pathLst>
                <a:path w="1180" h="857" extrusionOk="0">
                  <a:moveTo>
                    <a:pt x="806" y="285"/>
                  </a:moveTo>
                  <a:cubicBezTo>
                    <a:pt x="855" y="285"/>
                    <a:pt x="894" y="326"/>
                    <a:pt x="894" y="374"/>
                  </a:cubicBezTo>
                  <a:lnTo>
                    <a:pt x="894" y="483"/>
                  </a:lnTo>
                  <a:cubicBezTo>
                    <a:pt x="894" y="531"/>
                    <a:pt x="855" y="571"/>
                    <a:pt x="806" y="571"/>
                  </a:cubicBezTo>
                  <a:lnTo>
                    <a:pt x="373" y="571"/>
                  </a:lnTo>
                  <a:cubicBezTo>
                    <a:pt x="324" y="571"/>
                    <a:pt x="285" y="531"/>
                    <a:pt x="285" y="483"/>
                  </a:cubicBezTo>
                  <a:lnTo>
                    <a:pt x="285" y="374"/>
                  </a:lnTo>
                  <a:cubicBezTo>
                    <a:pt x="285" y="326"/>
                    <a:pt x="324" y="285"/>
                    <a:pt x="373" y="285"/>
                  </a:cubicBezTo>
                  <a:close/>
                  <a:moveTo>
                    <a:pt x="375" y="1"/>
                  </a:moveTo>
                  <a:cubicBezTo>
                    <a:pt x="168" y="1"/>
                    <a:pt x="1" y="168"/>
                    <a:pt x="1" y="375"/>
                  </a:cubicBezTo>
                  <a:lnTo>
                    <a:pt x="1" y="482"/>
                  </a:lnTo>
                  <a:cubicBezTo>
                    <a:pt x="1" y="689"/>
                    <a:pt x="168" y="856"/>
                    <a:pt x="375" y="856"/>
                  </a:cubicBezTo>
                  <a:lnTo>
                    <a:pt x="805" y="856"/>
                  </a:lnTo>
                  <a:cubicBezTo>
                    <a:pt x="1011" y="856"/>
                    <a:pt x="1179" y="689"/>
                    <a:pt x="1179" y="482"/>
                  </a:cubicBezTo>
                  <a:lnTo>
                    <a:pt x="1179" y="375"/>
                  </a:lnTo>
                  <a:cubicBezTo>
                    <a:pt x="1179" y="168"/>
                    <a:pt x="1011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0" name="Google Shape;1470;p63"/>
          <p:cNvGrpSpPr/>
          <p:nvPr/>
        </p:nvGrpSpPr>
        <p:grpSpPr>
          <a:xfrm>
            <a:off x="5644188" y="2102128"/>
            <a:ext cx="118739" cy="257483"/>
            <a:chOff x="4507300" y="2143250"/>
            <a:chExt cx="112325" cy="243575"/>
          </a:xfrm>
        </p:grpSpPr>
        <p:sp>
          <p:nvSpPr>
            <p:cNvPr id="1471" name="Google Shape;1471;p63"/>
            <p:cNvSpPr/>
            <p:nvPr/>
          </p:nvSpPr>
          <p:spPr>
            <a:xfrm>
              <a:off x="4507300" y="2143250"/>
              <a:ext cx="35200" cy="243450"/>
            </a:xfrm>
            <a:custGeom>
              <a:avLst/>
              <a:gdLst/>
              <a:ahLst/>
              <a:cxnLst/>
              <a:rect l="l" t="t" r="r" b="b"/>
              <a:pathLst>
                <a:path w="1408" h="9738" extrusionOk="0">
                  <a:moveTo>
                    <a:pt x="286" y="3966"/>
                  </a:moveTo>
                  <a:lnTo>
                    <a:pt x="839" y="4263"/>
                  </a:lnTo>
                  <a:cubicBezTo>
                    <a:pt x="977" y="4344"/>
                    <a:pt x="1065" y="4493"/>
                    <a:pt x="1065" y="4642"/>
                  </a:cubicBezTo>
                  <a:lnTo>
                    <a:pt x="1065" y="6020"/>
                  </a:lnTo>
                  <a:lnTo>
                    <a:pt x="311" y="5265"/>
                  </a:lnTo>
                  <a:cubicBezTo>
                    <a:pt x="302" y="5256"/>
                    <a:pt x="294" y="5250"/>
                    <a:pt x="286" y="5245"/>
                  </a:cubicBezTo>
                  <a:lnTo>
                    <a:pt x="286" y="3966"/>
                  </a:lnTo>
                  <a:close/>
                  <a:moveTo>
                    <a:pt x="286" y="5647"/>
                  </a:moveTo>
                  <a:lnTo>
                    <a:pt x="1054" y="6415"/>
                  </a:lnTo>
                  <a:cubicBezTo>
                    <a:pt x="1057" y="6419"/>
                    <a:pt x="1061" y="6423"/>
                    <a:pt x="1065" y="6426"/>
                  </a:cubicBezTo>
                  <a:lnTo>
                    <a:pt x="1065" y="7071"/>
                  </a:lnTo>
                  <a:lnTo>
                    <a:pt x="311" y="6316"/>
                  </a:lnTo>
                  <a:cubicBezTo>
                    <a:pt x="302" y="6309"/>
                    <a:pt x="294" y="6301"/>
                    <a:pt x="286" y="6296"/>
                  </a:cubicBezTo>
                  <a:lnTo>
                    <a:pt x="286" y="5647"/>
                  </a:lnTo>
                  <a:close/>
                  <a:moveTo>
                    <a:pt x="286" y="6698"/>
                  </a:moveTo>
                  <a:lnTo>
                    <a:pt x="1054" y="7468"/>
                  </a:lnTo>
                  <a:cubicBezTo>
                    <a:pt x="1057" y="7471"/>
                    <a:pt x="1061" y="7474"/>
                    <a:pt x="1065" y="7478"/>
                  </a:cubicBezTo>
                  <a:lnTo>
                    <a:pt x="1065" y="9041"/>
                  </a:lnTo>
                  <a:cubicBezTo>
                    <a:pt x="1065" y="9270"/>
                    <a:pt x="894" y="9450"/>
                    <a:pt x="676" y="9450"/>
                  </a:cubicBezTo>
                  <a:cubicBezTo>
                    <a:pt x="453" y="9450"/>
                    <a:pt x="286" y="9265"/>
                    <a:pt x="286" y="9100"/>
                  </a:cubicBezTo>
                  <a:lnTo>
                    <a:pt x="286" y="6698"/>
                  </a:lnTo>
                  <a:close/>
                  <a:moveTo>
                    <a:pt x="348" y="0"/>
                  </a:moveTo>
                  <a:cubicBezTo>
                    <a:pt x="156" y="0"/>
                    <a:pt x="0" y="157"/>
                    <a:pt x="0" y="348"/>
                  </a:cubicBezTo>
                  <a:lnTo>
                    <a:pt x="0" y="2152"/>
                  </a:lnTo>
                  <a:cubicBezTo>
                    <a:pt x="0" y="2231"/>
                    <a:pt x="61" y="2299"/>
                    <a:pt x="139" y="2301"/>
                  </a:cubicBezTo>
                  <a:cubicBezTo>
                    <a:pt x="140" y="2301"/>
                    <a:pt x="141" y="2301"/>
                    <a:pt x="143" y="2301"/>
                  </a:cubicBezTo>
                  <a:cubicBezTo>
                    <a:pt x="222" y="2301"/>
                    <a:pt x="286" y="2238"/>
                    <a:pt x="286" y="2159"/>
                  </a:cubicBezTo>
                  <a:lnTo>
                    <a:pt x="286" y="346"/>
                  </a:lnTo>
                  <a:cubicBezTo>
                    <a:pt x="286" y="312"/>
                    <a:pt x="313" y="285"/>
                    <a:pt x="347" y="285"/>
                  </a:cubicBezTo>
                  <a:cubicBezTo>
                    <a:pt x="774" y="286"/>
                    <a:pt x="1122" y="634"/>
                    <a:pt x="1122" y="1062"/>
                  </a:cubicBezTo>
                  <a:lnTo>
                    <a:pt x="1122" y="2292"/>
                  </a:lnTo>
                  <a:cubicBezTo>
                    <a:pt x="1122" y="2480"/>
                    <a:pt x="1004" y="2639"/>
                    <a:pt x="837" y="2701"/>
                  </a:cubicBezTo>
                  <a:lnTo>
                    <a:pt x="837" y="1976"/>
                  </a:lnTo>
                  <a:cubicBezTo>
                    <a:pt x="837" y="1898"/>
                    <a:pt x="776" y="1829"/>
                    <a:pt x="698" y="1827"/>
                  </a:cubicBezTo>
                  <a:cubicBezTo>
                    <a:pt x="697" y="1827"/>
                    <a:pt x="696" y="1827"/>
                    <a:pt x="695" y="1827"/>
                  </a:cubicBezTo>
                  <a:cubicBezTo>
                    <a:pt x="616" y="1827"/>
                    <a:pt x="552" y="1891"/>
                    <a:pt x="552" y="1969"/>
                  </a:cubicBezTo>
                  <a:lnTo>
                    <a:pt x="552" y="2871"/>
                  </a:lnTo>
                  <a:lnTo>
                    <a:pt x="552" y="3775"/>
                  </a:lnTo>
                  <a:lnTo>
                    <a:pt x="286" y="3632"/>
                  </a:lnTo>
                  <a:lnTo>
                    <a:pt x="286" y="2739"/>
                  </a:lnTo>
                  <a:cubicBezTo>
                    <a:pt x="286" y="2660"/>
                    <a:pt x="225" y="2592"/>
                    <a:pt x="147" y="2590"/>
                  </a:cubicBezTo>
                  <a:cubicBezTo>
                    <a:pt x="146" y="2590"/>
                    <a:pt x="145" y="2590"/>
                    <a:pt x="143" y="2590"/>
                  </a:cubicBezTo>
                  <a:cubicBezTo>
                    <a:pt x="64" y="2590"/>
                    <a:pt x="0" y="2653"/>
                    <a:pt x="0" y="2732"/>
                  </a:cubicBezTo>
                  <a:lnTo>
                    <a:pt x="0" y="9102"/>
                  </a:lnTo>
                  <a:cubicBezTo>
                    <a:pt x="0" y="9446"/>
                    <a:pt x="310" y="9737"/>
                    <a:pt x="676" y="9737"/>
                  </a:cubicBezTo>
                  <a:cubicBezTo>
                    <a:pt x="1054" y="9737"/>
                    <a:pt x="1350" y="9432"/>
                    <a:pt x="1350" y="9043"/>
                  </a:cubicBezTo>
                  <a:lnTo>
                    <a:pt x="1350" y="4646"/>
                  </a:lnTo>
                  <a:cubicBezTo>
                    <a:pt x="1350" y="4394"/>
                    <a:pt x="1204" y="4144"/>
                    <a:pt x="977" y="4010"/>
                  </a:cubicBezTo>
                  <a:cubicBezTo>
                    <a:pt x="975" y="4009"/>
                    <a:pt x="974" y="4008"/>
                    <a:pt x="972" y="4007"/>
                  </a:cubicBezTo>
                  <a:lnTo>
                    <a:pt x="837" y="3935"/>
                  </a:lnTo>
                  <a:lnTo>
                    <a:pt x="837" y="2997"/>
                  </a:lnTo>
                  <a:cubicBezTo>
                    <a:pt x="1162" y="2929"/>
                    <a:pt x="1408" y="2640"/>
                    <a:pt x="1408" y="2295"/>
                  </a:cubicBezTo>
                  <a:lnTo>
                    <a:pt x="1408" y="1060"/>
                  </a:lnTo>
                  <a:cubicBezTo>
                    <a:pt x="1408" y="475"/>
                    <a:pt x="933" y="0"/>
                    <a:pt x="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63"/>
            <p:cNvSpPr/>
            <p:nvPr/>
          </p:nvSpPr>
          <p:spPr>
            <a:xfrm>
              <a:off x="4569575" y="2143275"/>
              <a:ext cx="50050" cy="243550"/>
            </a:xfrm>
            <a:custGeom>
              <a:avLst/>
              <a:gdLst/>
              <a:ahLst/>
              <a:cxnLst/>
              <a:rect l="l" t="t" r="r" b="b"/>
              <a:pathLst>
                <a:path w="2002" h="9742" extrusionOk="0">
                  <a:moveTo>
                    <a:pt x="1116" y="285"/>
                  </a:moveTo>
                  <a:cubicBezTo>
                    <a:pt x="1379" y="285"/>
                    <a:pt x="1602" y="471"/>
                    <a:pt x="1665" y="722"/>
                  </a:cubicBezTo>
                  <a:lnTo>
                    <a:pt x="1135" y="722"/>
                  </a:lnTo>
                  <a:cubicBezTo>
                    <a:pt x="824" y="722"/>
                    <a:pt x="572" y="975"/>
                    <a:pt x="572" y="1286"/>
                  </a:cubicBezTo>
                  <a:lnTo>
                    <a:pt x="572" y="2837"/>
                  </a:lnTo>
                  <a:lnTo>
                    <a:pt x="305" y="2690"/>
                  </a:lnTo>
                  <a:lnTo>
                    <a:pt x="305" y="906"/>
                  </a:lnTo>
                  <a:cubicBezTo>
                    <a:pt x="305" y="563"/>
                    <a:pt x="583" y="285"/>
                    <a:pt x="926" y="285"/>
                  </a:cubicBezTo>
                  <a:close/>
                  <a:moveTo>
                    <a:pt x="305" y="3007"/>
                  </a:moveTo>
                  <a:lnTo>
                    <a:pt x="859" y="3305"/>
                  </a:lnTo>
                  <a:cubicBezTo>
                    <a:pt x="996" y="3386"/>
                    <a:pt x="1085" y="3535"/>
                    <a:pt x="1085" y="3684"/>
                  </a:cubicBezTo>
                  <a:lnTo>
                    <a:pt x="1085" y="6019"/>
                  </a:lnTo>
                  <a:lnTo>
                    <a:pt x="330" y="5264"/>
                  </a:lnTo>
                  <a:cubicBezTo>
                    <a:pt x="323" y="5255"/>
                    <a:pt x="314" y="5249"/>
                    <a:pt x="305" y="5243"/>
                  </a:cubicBezTo>
                  <a:lnTo>
                    <a:pt x="305" y="3007"/>
                  </a:lnTo>
                  <a:close/>
                  <a:moveTo>
                    <a:pt x="305" y="5646"/>
                  </a:moveTo>
                  <a:lnTo>
                    <a:pt x="1074" y="6414"/>
                  </a:lnTo>
                  <a:cubicBezTo>
                    <a:pt x="1078" y="6419"/>
                    <a:pt x="1081" y="6422"/>
                    <a:pt x="1085" y="6425"/>
                  </a:cubicBezTo>
                  <a:lnTo>
                    <a:pt x="1085" y="7070"/>
                  </a:lnTo>
                  <a:lnTo>
                    <a:pt x="330" y="6315"/>
                  </a:lnTo>
                  <a:cubicBezTo>
                    <a:pt x="323" y="6308"/>
                    <a:pt x="314" y="6301"/>
                    <a:pt x="305" y="6295"/>
                  </a:cubicBezTo>
                  <a:lnTo>
                    <a:pt x="305" y="5646"/>
                  </a:lnTo>
                  <a:close/>
                  <a:moveTo>
                    <a:pt x="903" y="0"/>
                  </a:moveTo>
                  <a:cubicBezTo>
                    <a:pt x="405" y="0"/>
                    <a:pt x="1" y="408"/>
                    <a:pt x="1" y="908"/>
                  </a:cubicBezTo>
                  <a:lnTo>
                    <a:pt x="1" y="7595"/>
                  </a:lnTo>
                  <a:cubicBezTo>
                    <a:pt x="1" y="7668"/>
                    <a:pt x="53" y="7734"/>
                    <a:pt x="126" y="7742"/>
                  </a:cubicBezTo>
                  <a:cubicBezTo>
                    <a:pt x="132" y="7743"/>
                    <a:pt x="138" y="7743"/>
                    <a:pt x="144" y="7743"/>
                  </a:cubicBezTo>
                  <a:cubicBezTo>
                    <a:pt x="222" y="7743"/>
                    <a:pt x="286" y="7679"/>
                    <a:pt x="286" y="7600"/>
                  </a:cubicBezTo>
                  <a:lnTo>
                    <a:pt x="286" y="6687"/>
                  </a:lnTo>
                  <a:lnTo>
                    <a:pt x="1074" y="7475"/>
                  </a:lnTo>
                  <a:cubicBezTo>
                    <a:pt x="1077" y="7478"/>
                    <a:pt x="1081" y="7482"/>
                    <a:pt x="1085" y="7485"/>
                  </a:cubicBezTo>
                  <a:lnTo>
                    <a:pt x="1085" y="9037"/>
                  </a:lnTo>
                  <a:cubicBezTo>
                    <a:pt x="1085" y="9271"/>
                    <a:pt x="909" y="9455"/>
                    <a:pt x="686" y="9455"/>
                  </a:cubicBezTo>
                  <a:cubicBezTo>
                    <a:pt x="497" y="9455"/>
                    <a:pt x="286" y="9301"/>
                    <a:pt x="286" y="9097"/>
                  </a:cubicBezTo>
                  <a:lnTo>
                    <a:pt x="286" y="8180"/>
                  </a:lnTo>
                  <a:cubicBezTo>
                    <a:pt x="286" y="8102"/>
                    <a:pt x="225" y="8033"/>
                    <a:pt x="147" y="8031"/>
                  </a:cubicBezTo>
                  <a:cubicBezTo>
                    <a:pt x="146" y="8031"/>
                    <a:pt x="144" y="8031"/>
                    <a:pt x="143" y="8031"/>
                  </a:cubicBezTo>
                  <a:cubicBezTo>
                    <a:pt x="65" y="8031"/>
                    <a:pt x="1" y="8095"/>
                    <a:pt x="1" y="8174"/>
                  </a:cubicBezTo>
                  <a:lnTo>
                    <a:pt x="1" y="9097"/>
                  </a:lnTo>
                  <a:cubicBezTo>
                    <a:pt x="1" y="9446"/>
                    <a:pt x="315" y="9741"/>
                    <a:pt x="686" y="9741"/>
                  </a:cubicBezTo>
                  <a:cubicBezTo>
                    <a:pt x="1069" y="9741"/>
                    <a:pt x="1370" y="9432"/>
                    <a:pt x="1370" y="9038"/>
                  </a:cubicBezTo>
                  <a:lnTo>
                    <a:pt x="1370" y="3676"/>
                  </a:lnTo>
                  <a:cubicBezTo>
                    <a:pt x="1370" y="3427"/>
                    <a:pt x="1224" y="3180"/>
                    <a:pt x="996" y="3048"/>
                  </a:cubicBezTo>
                  <a:cubicBezTo>
                    <a:pt x="994" y="3047"/>
                    <a:pt x="992" y="3046"/>
                    <a:pt x="991" y="3045"/>
                  </a:cubicBezTo>
                  <a:lnTo>
                    <a:pt x="855" y="2974"/>
                  </a:lnTo>
                  <a:cubicBezTo>
                    <a:pt x="857" y="2971"/>
                    <a:pt x="857" y="2968"/>
                    <a:pt x="857" y="2965"/>
                  </a:cubicBezTo>
                  <a:lnTo>
                    <a:pt x="857" y="1284"/>
                  </a:lnTo>
                  <a:cubicBezTo>
                    <a:pt x="857" y="1132"/>
                    <a:pt x="980" y="1008"/>
                    <a:pt x="1132" y="1008"/>
                  </a:cubicBezTo>
                  <a:lnTo>
                    <a:pt x="1857" y="1008"/>
                  </a:lnTo>
                  <a:cubicBezTo>
                    <a:pt x="1937" y="1008"/>
                    <a:pt x="2001" y="943"/>
                    <a:pt x="2001" y="863"/>
                  </a:cubicBezTo>
                  <a:cubicBezTo>
                    <a:pt x="2000" y="387"/>
                    <a:pt x="1608" y="0"/>
                    <a:pt x="1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73" name="Google Shape;1473;p63"/>
          <p:cNvSpPr/>
          <p:nvPr/>
        </p:nvSpPr>
        <p:spPr>
          <a:xfrm>
            <a:off x="4102904" y="2102179"/>
            <a:ext cx="192524" cy="257377"/>
          </a:xfrm>
          <a:custGeom>
            <a:avLst/>
            <a:gdLst/>
            <a:ahLst/>
            <a:cxnLst/>
            <a:rect l="l" t="t" r="r" b="b"/>
            <a:pathLst>
              <a:path w="7285" h="9739" extrusionOk="0">
                <a:moveTo>
                  <a:pt x="2658" y="285"/>
                </a:moveTo>
                <a:cubicBezTo>
                  <a:pt x="2640" y="332"/>
                  <a:pt x="2631" y="384"/>
                  <a:pt x="2631" y="437"/>
                </a:cubicBezTo>
                <a:cubicBezTo>
                  <a:pt x="2631" y="491"/>
                  <a:pt x="2640" y="542"/>
                  <a:pt x="2658" y="590"/>
                </a:cubicBezTo>
                <a:lnTo>
                  <a:pt x="614" y="590"/>
                </a:lnTo>
                <a:cubicBezTo>
                  <a:pt x="528" y="590"/>
                  <a:pt x="457" y="517"/>
                  <a:pt x="463" y="428"/>
                </a:cubicBezTo>
                <a:cubicBezTo>
                  <a:pt x="468" y="347"/>
                  <a:pt x="539" y="285"/>
                  <a:pt x="620" y="285"/>
                </a:cubicBezTo>
                <a:close/>
                <a:moveTo>
                  <a:pt x="3197" y="875"/>
                </a:moveTo>
                <a:lnTo>
                  <a:pt x="3197" y="1997"/>
                </a:lnTo>
                <a:lnTo>
                  <a:pt x="1580" y="1997"/>
                </a:lnTo>
                <a:lnTo>
                  <a:pt x="1580" y="875"/>
                </a:lnTo>
                <a:close/>
                <a:moveTo>
                  <a:pt x="6668" y="286"/>
                </a:moveTo>
                <a:cubicBezTo>
                  <a:pt x="6745" y="286"/>
                  <a:pt x="6813" y="340"/>
                  <a:pt x="6825" y="416"/>
                </a:cubicBezTo>
                <a:cubicBezTo>
                  <a:pt x="6838" y="509"/>
                  <a:pt x="6764" y="590"/>
                  <a:pt x="6672" y="590"/>
                </a:cubicBezTo>
                <a:lnTo>
                  <a:pt x="4840" y="590"/>
                </a:lnTo>
                <a:cubicBezTo>
                  <a:pt x="4762" y="590"/>
                  <a:pt x="4693" y="650"/>
                  <a:pt x="4691" y="728"/>
                </a:cubicBezTo>
                <a:cubicBezTo>
                  <a:pt x="4689" y="810"/>
                  <a:pt x="4754" y="875"/>
                  <a:pt x="4834" y="875"/>
                </a:cubicBezTo>
                <a:lnTo>
                  <a:pt x="5687" y="875"/>
                </a:lnTo>
                <a:lnTo>
                  <a:pt x="5687" y="1997"/>
                </a:lnTo>
                <a:lnTo>
                  <a:pt x="4071" y="1997"/>
                </a:lnTo>
                <a:lnTo>
                  <a:pt x="4071" y="875"/>
                </a:lnTo>
                <a:lnTo>
                  <a:pt x="4250" y="875"/>
                </a:lnTo>
                <a:cubicBezTo>
                  <a:pt x="4328" y="875"/>
                  <a:pt x="4397" y="815"/>
                  <a:pt x="4399" y="737"/>
                </a:cubicBezTo>
                <a:cubicBezTo>
                  <a:pt x="4401" y="656"/>
                  <a:pt x="4336" y="590"/>
                  <a:pt x="4257" y="590"/>
                </a:cubicBezTo>
                <a:lnTo>
                  <a:pt x="3097" y="590"/>
                </a:lnTo>
                <a:cubicBezTo>
                  <a:pt x="3021" y="590"/>
                  <a:pt x="2952" y="536"/>
                  <a:pt x="2940" y="460"/>
                </a:cubicBezTo>
                <a:cubicBezTo>
                  <a:pt x="2927" y="366"/>
                  <a:pt x="3001" y="286"/>
                  <a:pt x="3094" y="286"/>
                </a:cubicBezTo>
                <a:close/>
                <a:moveTo>
                  <a:pt x="3197" y="2282"/>
                </a:moveTo>
                <a:lnTo>
                  <a:pt x="3197" y="3197"/>
                </a:lnTo>
                <a:lnTo>
                  <a:pt x="2388" y="4142"/>
                </a:lnTo>
                <a:lnTo>
                  <a:pt x="1580" y="3198"/>
                </a:lnTo>
                <a:lnTo>
                  <a:pt x="1580" y="2282"/>
                </a:lnTo>
                <a:close/>
                <a:moveTo>
                  <a:pt x="5687" y="2282"/>
                </a:moveTo>
                <a:lnTo>
                  <a:pt x="5687" y="3198"/>
                </a:lnTo>
                <a:lnTo>
                  <a:pt x="4879" y="4142"/>
                </a:lnTo>
                <a:lnTo>
                  <a:pt x="4071" y="3198"/>
                </a:lnTo>
                <a:lnTo>
                  <a:pt x="4071" y="2282"/>
                </a:lnTo>
                <a:close/>
                <a:moveTo>
                  <a:pt x="1294" y="875"/>
                </a:moveTo>
                <a:lnTo>
                  <a:pt x="1294" y="3252"/>
                </a:lnTo>
                <a:cubicBezTo>
                  <a:pt x="1294" y="3287"/>
                  <a:pt x="1306" y="3320"/>
                  <a:pt x="1329" y="3346"/>
                </a:cubicBezTo>
                <a:lnTo>
                  <a:pt x="2209" y="4375"/>
                </a:lnTo>
                <a:cubicBezTo>
                  <a:pt x="2233" y="4402"/>
                  <a:pt x="2245" y="4437"/>
                  <a:pt x="2245" y="4473"/>
                </a:cubicBezTo>
                <a:lnTo>
                  <a:pt x="2245" y="8863"/>
                </a:lnTo>
                <a:lnTo>
                  <a:pt x="1941" y="8863"/>
                </a:lnTo>
                <a:lnTo>
                  <a:pt x="1941" y="4582"/>
                </a:lnTo>
                <a:cubicBezTo>
                  <a:pt x="1941" y="4547"/>
                  <a:pt x="1929" y="4514"/>
                  <a:pt x="1906" y="4488"/>
                </a:cubicBezTo>
                <a:lnTo>
                  <a:pt x="1027" y="3459"/>
                </a:lnTo>
                <a:cubicBezTo>
                  <a:pt x="1003" y="3432"/>
                  <a:pt x="990" y="3397"/>
                  <a:pt x="990" y="3362"/>
                </a:cubicBezTo>
                <a:lnTo>
                  <a:pt x="990" y="875"/>
                </a:lnTo>
                <a:close/>
                <a:moveTo>
                  <a:pt x="3266" y="3578"/>
                </a:moveTo>
                <a:cubicBezTo>
                  <a:pt x="3281" y="3604"/>
                  <a:pt x="3297" y="3629"/>
                  <a:pt x="3317" y="3651"/>
                </a:cubicBezTo>
                <a:lnTo>
                  <a:pt x="3461" y="3816"/>
                </a:lnTo>
                <a:lnTo>
                  <a:pt x="2871" y="4491"/>
                </a:lnTo>
                <a:cubicBezTo>
                  <a:pt x="2848" y="4518"/>
                  <a:pt x="2835" y="4551"/>
                  <a:pt x="2835" y="4586"/>
                </a:cubicBezTo>
                <a:lnTo>
                  <a:pt x="2835" y="8863"/>
                </a:lnTo>
                <a:lnTo>
                  <a:pt x="2531" y="8863"/>
                </a:lnTo>
                <a:lnTo>
                  <a:pt x="2531" y="4477"/>
                </a:lnTo>
                <a:cubicBezTo>
                  <a:pt x="2531" y="4441"/>
                  <a:pt x="2544" y="4406"/>
                  <a:pt x="2568" y="4378"/>
                </a:cubicBezTo>
                <a:lnTo>
                  <a:pt x="3266" y="3578"/>
                </a:lnTo>
                <a:close/>
                <a:moveTo>
                  <a:pt x="3786" y="875"/>
                </a:moveTo>
                <a:lnTo>
                  <a:pt x="3786" y="3252"/>
                </a:lnTo>
                <a:cubicBezTo>
                  <a:pt x="3786" y="3287"/>
                  <a:pt x="3798" y="3320"/>
                  <a:pt x="3821" y="3346"/>
                </a:cubicBezTo>
                <a:lnTo>
                  <a:pt x="4701" y="4375"/>
                </a:lnTo>
                <a:cubicBezTo>
                  <a:pt x="4724" y="4402"/>
                  <a:pt x="4737" y="4437"/>
                  <a:pt x="4737" y="4473"/>
                </a:cubicBezTo>
                <a:lnTo>
                  <a:pt x="4737" y="8863"/>
                </a:lnTo>
                <a:lnTo>
                  <a:pt x="4433" y="8863"/>
                </a:lnTo>
                <a:lnTo>
                  <a:pt x="4433" y="4582"/>
                </a:lnTo>
                <a:cubicBezTo>
                  <a:pt x="4433" y="4547"/>
                  <a:pt x="4420" y="4514"/>
                  <a:pt x="4398" y="4488"/>
                </a:cubicBezTo>
                <a:lnTo>
                  <a:pt x="3517" y="3459"/>
                </a:lnTo>
                <a:cubicBezTo>
                  <a:pt x="3494" y="3432"/>
                  <a:pt x="3481" y="3397"/>
                  <a:pt x="3481" y="3362"/>
                </a:cubicBezTo>
                <a:lnTo>
                  <a:pt x="3481" y="875"/>
                </a:lnTo>
                <a:close/>
                <a:moveTo>
                  <a:pt x="2835" y="9148"/>
                </a:moveTo>
                <a:lnTo>
                  <a:pt x="2835" y="9372"/>
                </a:lnTo>
                <a:cubicBezTo>
                  <a:pt x="2835" y="9416"/>
                  <a:pt x="2799" y="9452"/>
                  <a:pt x="2754" y="9452"/>
                </a:cubicBezTo>
                <a:lnTo>
                  <a:pt x="2022" y="9452"/>
                </a:lnTo>
                <a:cubicBezTo>
                  <a:pt x="1977" y="9452"/>
                  <a:pt x="1941" y="9416"/>
                  <a:pt x="1941" y="9372"/>
                </a:cubicBezTo>
                <a:lnTo>
                  <a:pt x="1941" y="9148"/>
                </a:lnTo>
                <a:close/>
                <a:moveTo>
                  <a:pt x="5326" y="9148"/>
                </a:moveTo>
                <a:lnTo>
                  <a:pt x="5326" y="9372"/>
                </a:lnTo>
                <a:cubicBezTo>
                  <a:pt x="5326" y="9416"/>
                  <a:pt x="5290" y="9452"/>
                  <a:pt x="5245" y="9452"/>
                </a:cubicBezTo>
                <a:lnTo>
                  <a:pt x="4514" y="9452"/>
                </a:lnTo>
                <a:cubicBezTo>
                  <a:pt x="4469" y="9452"/>
                  <a:pt x="4433" y="9416"/>
                  <a:pt x="4433" y="9372"/>
                </a:cubicBezTo>
                <a:lnTo>
                  <a:pt x="4433" y="9148"/>
                </a:lnTo>
                <a:close/>
                <a:moveTo>
                  <a:pt x="501" y="0"/>
                </a:moveTo>
                <a:cubicBezTo>
                  <a:pt x="438" y="0"/>
                  <a:pt x="379" y="27"/>
                  <a:pt x="337" y="73"/>
                </a:cubicBezTo>
                <a:cubicBezTo>
                  <a:pt x="0" y="444"/>
                  <a:pt x="260" y="875"/>
                  <a:pt x="620" y="875"/>
                </a:cubicBezTo>
                <a:lnTo>
                  <a:pt x="705" y="875"/>
                </a:lnTo>
                <a:lnTo>
                  <a:pt x="705" y="3362"/>
                </a:lnTo>
                <a:cubicBezTo>
                  <a:pt x="705" y="3466"/>
                  <a:pt x="742" y="3568"/>
                  <a:pt x="810" y="3647"/>
                </a:cubicBezTo>
                <a:lnTo>
                  <a:pt x="1656" y="4635"/>
                </a:lnTo>
                <a:lnTo>
                  <a:pt x="1656" y="9370"/>
                </a:lnTo>
                <a:cubicBezTo>
                  <a:pt x="1656" y="9574"/>
                  <a:pt x="1821" y="9738"/>
                  <a:pt x="2023" y="9738"/>
                </a:cubicBezTo>
                <a:lnTo>
                  <a:pt x="2731" y="9738"/>
                </a:lnTo>
                <a:cubicBezTo>
                  <a:pt x="2935" y="9738"/>
                  <a:pt x="3101" y="9573"/>
                  <a:pt x="3101" y="9370"/>
                </a:cubicBezTo>
                <a:lnTo>
                  <a:pt x="3100" y="4640"/>
                </a:lnTo>
                <a:lnTo>
                  <a:pt x="3623" y="4038"/>
                </a:lnTo>
                <a:lnTo>
                  <a:pt x="4147" y="4640"/>
                </a:lnTo>
                <a:lnTo>
                  <a:pt x="4147" y="9370"/>
                </a:lnTo>
                <a:cubicBezTo>
                  <a:pt x="4147" y="9574"/>
                  <a:pt x="4312" y="9738"/>
                  <a:pt x="4515" y="9738"/>
                </a:cubicBezTo>
                <a:lnTo>
                  <a:pt x="5247" y="9738"/>
                </a:lnTo>
                <a:cubicBezTo>
                  <a:pt x="5448" y="9738"/>
                  <a:pt x="5611" y="9573"/>
                  <a:pt x="5611" y="9369"/>
                </a:cubicBezTo>
                <a:lnTo>
                  <a:pt x="5610" y="5982"/>
                </a:lnTo>
                <a:cubicBezTo>
                  <a:pt x="5610" y="5902"/>
                  <a:pt x="5547" y="5838"/>
                  <a:pt x="5468" y="5838"/>
                </a:cubicBezTo>
                <a:cubicBezTo>
                  <a:pt x="5462" y="5838"/>
                  <a:pt x="5457" y="5838"/>
                  <a:pt x="5451" y="5839"/>
                </a:cubicBezTo>
                <a:cubicBezTo>
                  <a:pt x="5379" y="5847"/>
                  <a:pt x="5326" y="5913"/>
                  <a:pt x="5326" y="5986"/>
                </a:cubicBezTo>
                <a:lnTo>
                  <a:pt x="5326" y="8863"/>
                </a:lnTo>
                <a:lnTo>
                  <a:pt x="5022" y="8863"/>
                </a:lnTo>
                <a:lnTo>
                  <a:pt x="5022" y="4473"/>
                </a:lnTo>
                <a:cubicBezTo>
                  <a:pt x="5022" y="4437"/>
                  <a:pt x="5034" y="4402"/>
                  <a:pt x="5058" y="4375"/>
                </a:cubicBezTo>
                <a:lnTo>
                  <a:pt x="5938" y="3346"/>
                </a:lnTo>
                <a:cubicBezTo>
                  <a:pt x="5961" y="3320"/>
                  <a:pt x="5973" y="3287"/>
                  <a:pt x="5973" y="3252"/>
                </a:cubicBezTo>
                <a:lnTo>
                  <a:pt x="5973" y="875"/>
                </a:lnTo>
                <a:lnTo>
                  <a:pt x="6278" y="875"/>
                </a:lnTo>
                <a:lnTo>
                  <a:pt x="6278" y="3359"/>
                </a:lnTo>
                <a:cubicBezTo>
                  <a:pt x="6278" y="3395"/>
                  <a:pt x="6264" y="3430"/>
                  <a:pt x="6241" y="3457"/>
                </a:cubicBezTo>
                <a:lnTo>
                  <a:pt x="5360" y="4485"/>
                </a:lnTo>
                <a:cubicBezTo>
                  <a:pt x="5339" y="4511"/>
                  <a:pt x="5326" y="4544"/>
                  <a:pt x="5326" y="4579"/>
                </a:cubicBezTo>
                <a:lnTo>
                  <a:pt x="5326" y="5412"/>
                </a:lnTo>
                <a:cubicBezTo>
                  <a:pt x="5326" y="5490"/>
                  <a:pt x="5387" y="5559"/>
                  <a:pt x="5465" y="5561"/>
                </a:cubicBezTo>
                <a:cubicBezTo>
                  <a:pt x="5466" y="5561"/>
                  <a:pt x="5468" y="5561"/>
                  <a:pt x="5469" y="5561"/>
                </a:cubicBezTo>
                <a:cubicBezTo>
                  <a:pt x="5547" y="5561"/>
                  <a:pt x="5611" y="5497"/>
                  <a:pt x="5611" y="5418"/>
                </a:cubicBezTo>
                <a:lnTo>
                  <a:pt x="5611" y="4593"/>
                </a:lnTo>
                <a:lnTo>
                  <a:pt x="6458" y="3616"/>
                </a:lnTo>
                <a:cubicBezTo>
                  <a:pt x="6526" y="3537"/>
                  <a:pt x="6563" y="3437"/>
                  <a:pt x="6563" y="3333"/>
                </a:cubicBezTo>
                <a:lnTo>
                  <a:pt x="6563" y="875"/>
                </a:lnTo>
                <a:lnTo>
                  <a:pt x="6784" y="875"/>
                </a:lnTo>
                <a:cubicBezTo>
                  <a:pt x="6846" y="875"/>
                  <a:pt x="6906" y="849"/>
                  <a:pt x="6948" y="802"/>
                </a:cubicBezTo>
                <a:cubicBezTo>
                  <a:pt x="7284" y="433"/>
                  <a:pt x="7024" y="0"/>
                  <a:pt x="666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74" name="Google Shape;1474;p63"/>
          <p:cNvGrpSpPr/>
          <p:nvPr/>
        </p:nvGrpSpPr>
        <p:grpSpPr>
          <a:xfrm>
            <a:off x="1813920" y="2139377"/>
            <a:ext cx="257377" cy="182984"/>
            <a:chOff x="2077025" y="2178475"/>
            <a:chExt cx="243475" cy="173100"/>
          </a:xfrm>
        </p:grpSpPr>
        <p:sp>
          <p:nvSpPr>
            <p:cNvPr id="1475" name="Google Shape;1475;p63"/>
            <p:cNvSpPr/>
            <p:nvPr/>
          </p:nvSpPr>
          <p:spPr>
            <a:xfrm>
              <a:off x="2077025" y="2178475"/>
              <a:ext cx="243475" cy="173100"/>
            </a:xfrm>
            <a:custGeom>
              <a:avLst/>
              <a:gdLst/>
              <a:ahLst/>
              <a:cxnLst/>
              <a:rect l="l" t="t" r="r" b="b"/>
              <a:pathLst>
                <a:path w="9739" h="6924" extrusionOk="0">
                  <a:moveTo>
                    <a:pt x="3500" y="1123"/>
                  </a:moveTo>
                  <a:cubicBezTo>
                    <a:pt x="3700" y="1123"/>
                    <a:pt x="3861" y="1285"/>
                    <a:pt x="3861" y="1484"/>
                  </a:cubicBezTo>
                  <a:lnTo>
                    <a:pt x="3861" y="1845"/>
                  </a:lnTo>
                  <a:lnTo>
                    <a:pt x="285" y="1845"/>
                  </a:lnTo>
                  <a:lnTo>
                    <a:pt x="285" y="1484"/>
                  </a:lnTo>
                  <a:cubicBezTo>
                    <a:pt x="285" y="1285"/>
                    <a:pt x="448" y="1123"/>
                    <a:pt x="647" y="1123"/>
                  </a:cubicBezTo>
                  <a:close/>
                  <a:moveTo>
                    <a:pt x="9063" y="1428"/>
                  </a:moveTo>
                  <a:cubicBezTo>
                    <a:pt x="9278" y="1428"/>
                    <a:pt x="9453" y="1601"/>
                    <a:pt x="9453" y="1816"/>
                  </a:cubicBezTo>
                  <a:lnTo>
                    <a:pt x="9453" y="1971"/>
                  </a:lnTo>
                  <a:cubicBezTo>
                    <a:pt x="9342" y="1892"/>
                    <a:pt x="9206" y="1845"/>
                    <a:pt x="9059" y="1845"/>
                  </a:cubicBezTo>
                  <a:lnTo>
                    <a:pt x="8559" y="1845"/>
                  </a:lnTo>
                  <a:lnTo>
                    <a:pt x="8559" y="1428"/>
                  </a:lnTo>
                  <a:close/>
                  <a:moveTo>
                    <a:pt x="1438" y="0"/>
                  </a:moveTo>
                  <a:cubicBezTo>
                    <a:pt x="1275" y="0"/>
                    <a:pt x="1141" y="134"/>
                    <a:pt x="1141" y="298"/>
                  </a:cubicBezTo>
                  <a:lnTo>
                    <a:pt x="1141" y="837"/>
                  </a:lnTo>
                  <a:lnTo>
                    <a:pt x="571" y="837"/>
                  </a:lnTo>
                  <a:cubicBezTo>
                    <a:pt x="256" y="837"/>
                    <a:pt x="1" y="1092"/>
                    <a:pt x="1" y="1408"/>
                  </a:cubicBezTo>
                  <a:lnTo>
                    <a:pt x="1" y="6773"/>
                  </a:lnTo>
                  <a:cubicBezTo>
                    <a:pt x="1" y="6857"/>
                    <a:pt x="67" y="6923"/>
                    <a:pt x="150" y="6923"/>
                  </a:cubicBezTo>
                  <a:lnTo>
                    <a:pt x="3566" y="6923"/>
                  </a:lnTo>
                  <a:cubicBezTo>
                    <a:pt x="3574" y="6923"/>
                    <a:pt x="3583" y="6920"/>
                    <a:pt x="3589" y="6914"/>
                  </a:cubicBezTo>
                  <a:cubicBezTo>
                    <a:pt x="3718" y="6790"/>
                    <a:pt x="3632" y="6639"/>
                    <a:pt x="3511" y="6639"/>
                  </a:cubicBezTo>
                  <a:lnTo>
                    <a:pt x="675" y="6639"/>
                  </a:lnTo>
                  <a:cubicBezTo>
                    <a:pt x="460" y="6639"/>
                    <a:pt x="285" y="6464"/>
                    <a:pt x="285" y="6249"/>
                  </a:cubicBezTo>
                  <a:lnTo>
                    <a:pt x="285" y="2131"/>
                  </a:lnTo>
                  <a:lnTo>
                    <a:pt x="9063" y="2131"/>
                  </a:lnTo>
                  <a:cubicBezTo>
                    <a:pt x="9278" y="2131"/>
                    <a:pt x="9453" y="2305"/>
                    <a:pt x="9453" y="2521"/>
                  </a:cubicBezTo>
                  <a:lnTo>
                    <a:pt x="9453" y="6488"/>
                  </a:lnTo>
                  <a:cubicBezTo>
                    <a:pt x="9453" y="6571"/>
                    <a:pt x="9386" y="6639"/>
                    <a:pt x="9304" y="6639"/>
                  </a:cubicBezTo>
                  <a:lnTo>
                    <a:pt x="4036" y="6639"/>
                  </a:lnTo>
                  <a:cubicBezTo>
                    <a:pt x="4020" y="6639"/>
                    <a:pt x="4005" y="6645"/>
                    <a:pt x="3994" y="6656"/>
                  </a:cubicBezTo>
                  <a:cubicBezTo>
                    <a:pt x="3878" y="6778"/>
                    <a:pt x="3962" y="6923"/>
                    <a:pt x="4081" y="6923"/>
                  </a:cubicBezTo>
                  <a:lnTo>
                    <a:pt x="9063" y="6923"/>
                  </a:lnTo>
                  <a:cubicBezTo>
                    <a:pt x="9436" y="6923"/>
                    <a:pt x="9739" y="6621"/>
                    <a:pt x="9739" y="6249"/>
                  </a:cubicBezTo>
                  <a:lnTo>
                    <a:pt x="9739" y="1816"/>
                  </a:lnTo>
                  <a:cubicBezTo>
                    <a:pt x="9739" y="1445"/>
                    <a:pt x="9433" y="1142"/>
                    <a:pt x="9058" y="1142"/>
                  </a:cubicBezTo>
                  <a:lnTo>
                    <a:pt x="8559" y="1142"/>
                  </a:lnTo>
                  <a:lnTo>
                    <a:pt x="8559" y="150"/>
                  </a:lnTo>
                  <a:cubicBezTo>
                    <a:pt x="8559" y="68"/>
                    <a:pt x="8492" y="1"/>
                    <a:pt x="8409" y="1"/>
                  </a:cubicBezTo>
                  <a:lnTo>
                    <a:pt x="4709" y="1"/>
                  </a:lnTo>
                  <a:cubicBezTo>
                    <a:pt x="4693" y="1"/>
                    <a:pt x="4680" y="6"/>
                    <a:pt x="4670" y="18"/>
                  </a:cubicBezTo>
                  <a:cubicBezTo>
                    <a:pt x="4551" y="140"/>
                    <a:pt x="4637" y="286"/>
                    <a:pt x="4755" y="286"/>
                  </a:cubicBezTo>
                  <a:lnTo>
                    <a:pt x="8164" y="286"/>
                  </a:lnTo>
                  <a:cubicBezTo>
                    <a:pt x="8235" y="286"/>
                    <a:pt x="8293" y="344"/>
                    <a:pt x="8293" y="415"/>
                  </a:cubicBezTo>
                  <a:lnTo>
                    <a:pt x="8293" y="1845"/>
                  </a:lnTo>
                  <a:lnTo>
                    <a:pt x="4146" y="1845"/>
                  </a:lnTo>
                  <a:lnTo>
                    <a:pt x="4146" y="1631"/>
                  </a:lnTo>
                  <a:cubicBezTo>
                    <a:pt x="4146" y="1193"/>
                    <a:pt x="3791" y="837"/>
                    <a:pt x="3352" y="837"/>
                  </a:cubicBezTo>
                  <a:lnTo>
                    <a:pt x="1427" y="837"/>
                  </a:lnTo>
                  <a:lnTo>
                    <a:pt x="1427" y="415"/>
                  </a:lnTo>
                  <a:cubicBezTo>
                    <a:pt x="1427" y="344"/>
                    <a:pt x="1485" y="286"/>
                    <a:pt x="1556" y="286"/>
                  </a:cubicBezTo>
                  <a:lnTo>
                    <a:pt x="4199" y="286"/>
                  </a:lnTo>
                  <a:cubicBezTo>
                    <a:pt x="4272" y="286"/>
                    <a:pt x="4336" y="234"/>
                    <a:pt x="4346" y="162"/>
                  </a:cubicBezTo>
                  <a:cubicBezTo>
                    <a:pt x="4356" y="74"/>
                    <a:pt x="4288" y="0"/>
                    <a:pt x="4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63"/>
            <p:cNvSpPr/>
            <p:nvPr/>
          </p:nvSpPr>
          <p:spPr>
            <a:xfrm>
              <a:off x="2195050" y="2203200"/>
              <a:ext cx="71025" cy="7175"/>
            </a:xfrm>
            <a:custGeom>
              <a:avLst/>
              <a:gdLst/>
              <a:ahLst/>
              <a:cxnLst/>
              <a:rect l="l" t="t" r="r" b="b"/>
              <a:pathLst>
                <a:path w="2841" h="287" extrusionOk="0">
                  <a:moveTo>
                    <a:pt x="157" y="0"/>
                  </a:moveTo>
                  <a:cubicBezTo>
                    <a:pt x="84" y="0"/>
                    <a:pt x="19" y="53"/>
                    <a:pt x="10" y="126"/>
                  </a:cubicBezTo>
                  <a:cubicBezTo>
                    <a:pt x="0" y="212"/>
                    <a:pt x="67" y="286"/>
                    <a:pt x="152" y="286"/>
                  </a:cubicBezTo>
                  <a:lnTo>
                    <a:pt x="2689" y="286"/>
                  </a:lnTo>
                  <a:cubicBezTo>
                    <a:pt x="2774" y="286"/>
                    <a:pt x="2840" y="212"/>
                    <a:pt x="2830" y="126"/>
                  </a:cubicBezTo>
                  <a:cubicBezTo>
                    <a:pt x="2822" y="53"/>
                    <a:pt x="2756" y="0"/>
                    <a:pt x="2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63"/>
            <p:cNvSpPr/>
            <p:nvPr/>
          </p:nvSpPr>
          <p:spPr>
            <a:xfrm>
              <a:off x="2123150" y="2260250"/>
              <a:ext cx="56125" cy="55675"/>
            </a:xfrm>
            <a:custGeom>
              <a:avLst/>
              <a:gdLst/>
              <a:ahLst/>
              <a:cxnLst/>
              <a:rect l="l" t="t" r="r" b="b"/>
              <a:pathLst>
                <a:path w="2245" h="2227" extrusionOk="0">
                  <a:moveTo>
                    <a:pt x="1369" y="286"/>
                  </a:moveTo>
                  <a:lnTo>
                    <a:pt x="1369" y="616"/>
                  </a:lnTo>
                  <a:cubicBezTo>
                    <a:pt x="1369" y="760"/>
                    <a:pt x="1486" y="876"/>
                    <a:pt x="1630" y="876"/>
                  </a:cubicBezTo>
                  <a:lnTo>
                    <a:pt x="1960" y="876"/>
                  </a:lnTo>
                  <a:lnTo>
                    <a:pt x="1960" y="1352"/>
                  </a:lnTo>
                  <a:lnTo>
                    <a:pt x="1630" y="1352"/>
                  </a:lnTo>
                  <a:cubicBezTo>
                    <a:pt x="1486" y="1352"/>
                    <a:pt x="1369" y="1468"/>
                    <a:pt x="1369" y="1611"/>
                  </a:cubicBezTo>
                  <a:lnTo>
                    <a:pt x="1369" y="1941"/>
                  </a:lnTo>
                  <a:lnTo>
                    <a:pt x="875" y="1941"/>
                  </a:lnTo>
                  <a:lnTo>
                    <a:pt x="875" y="1611"/>
                  </a:lnTo>
                  <a:cubicBezTo>
                    <a:pt x="875" y="1468"/>
                    <a:pt x="759" y="1352"/>
                    <a:pt x="616" y="1352"/>
                  </a:cubicBezTo>
                  <a:lnTo>
                    <a:pt x="285" y="1352"/>
                  </a:lnTo>
                  <a:lnTo>
                    <a:pt x="285" y="876"/>
                  </a:lnTo>
                  <a:lnTo>
                    <a:pt x="616" y="876"/>
                  </a:lnTo>
                  <a:cubicBezTo>
                    <a:pt x="759" y="876"/>
                    <a:pt x="875" y="760"/>
                    <a:pt x="875" y="616"/>
                  </a:cubicBezTo>
                  <a:lnTo>
                    <a:pt x="875" y="286"/>
                  </a:lnTo>
                  <a:close/>
                  <a:moveTo>
                    <a:pt x="850" y="1"/>
                  </a:moveTo>
                  <a:cubicBezTo>
                    <a:pt x="706" y="1"/>
                    <a:pt x="590" y="118"/>
                    <a:pt x="590" y="261"/>
                  </a:cubicBezTo>
                  <a:lnTo>
                    <a:pt x="590" y="591"/>
                  </a:lnTo>
                  <a:lnTo>
                    <a:pt x="260" y="591"/>
                  </a:lnTo>
                  <a:cubicBezTo>
                    <a:pt x="117" y="591"/>
                    <a:pt x="1" y="707"/>
                    <a:pt x="1" y="850"/>
                  </a:cubicBezTo>
                  <a:lnTo>
                    <a:pt x="1" y="1377"/>
                  </a:lnTo>
                  <a:cubicBezTo>
                    <a:pt x="1" y="1521"/>
                    <a:pt x="117" y="1637"/>
                    <a:pt x="260" y="1637"/>
                  </a:cubicBezTo>
                  <a:lnTo>
                    <a:pt x="590" y="1637"/>
                  </a:lnTo>
                  <a:lnTo>
                    <a:pt x="590" y="1966"/>
                  </a:lnTo>
                  <a:cubicBezTo>
                    <a:pt x="590" y="2110"/>
                    <a:pt x="706" y="2226"/>
                    <a:pt x="850" y="2226"/>
                  </a:cubicBezTo>
                  <a:lnTo>
                    <a:pt x="1395" y="2226"/>
                  </a:lnTo>
                  <a:cubicBezTo>
                    <a:pt x="1538" y="2226"/>
                    <a:pt x="1655" y="2110"/>
                    <a:pt x="1655" y="1966"/>
                  </a:cubicBezTo>
                  <a:lnTo>
                    <a:pt x="1655" y="1637"/>
                  </a:lnTo>
                  <a:lnTo>
                    <a:pt x="1984" y="1637"/>
                  </a:lnTo>
                  <a:cubicBezTo>
                    <a:pt x="2128" y="1637"/>
                    <a:pt x="2245" y="1521"/>
                    <a:pt x="2245" y="1377"/>
                  </a:cubicBezTo>
                  <a:lnTo>
                    <a:pt x="2245" y="851"/>
                  </a:lnTo>
                  <a:cubicBezTo>
                    <a:pt x="2245" y="707"/>
                    <a:pt x="2128" y="591"/>
                    <a:pt x="1984" y="591"/>
                  </a:cubicBezTo>
                  <a:lnTo>
                    <a:pt x="1655" y="591"/>
                  </a:lnTo>
                  <a:lnTo>
                    <a:pt x="1655" y="261"/>
                  </a:lnTo>
                  <a:cubicBezTo>
                    <a:pt x="1655" y="118"/>
                    <a:pt x="1538" y="1"/>
                    <a:pt x="1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63"/>
            <p:cNvSpPr/>
            <p:nvPr/>
          </p:nvSpPr>
          <p:spPr>
            <a:xfrm>
              <a:off x="2202600" y="2276900"/>
              <a:ext cx="72075" cy="7150"/>
            </a:xfrm>
            <a:custGeom>
              <a:avLst/>
              <a:gdLst/>
              <a:ahLst/>
              <a:cxnLst/>
              <a:rect l="l" t="t" r="r" b="b"/>
              <a:pathLst>
                <a:path w="2883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0" y="212"/>
                    <a:pt x="67" y="286"/>
                    <a:pt x="153" y="286"/>
                  </a:cubicBezTo>
                  <a:lnTo>
                    <a:pt x="2726" y="286"/>
                  </a:lnTo>
                  <a:cubicBezTo>
                    <a:pt x="2799" y="286"/>
                    <a:pt x="2863" y="233"/>
                    <a:pt x="2873" y="161"/>
                  </a:cubicBezTo>
                  <a:cubicBezTo>
                    <a:pt x="2883" y="74"/>
                    <a:pt x="2815" y="1"/>
                    <a:pt x="2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63"/>
            <p:cNvSpPr/>
            <p:nvPr/>
          </p:nvSpPr>
          <p:spPr>
            <a:xfrm>
              <a:off x="2202600" y="2294500"/>
              <a:ext cx="72075" cy="7150"/>
            </a:xfrm>
            <a:custGeom>
              <a:avLst/>
              <a:gdLst/>
              <a:ahLst/>
              <a:cxnLst/>
              <a:rect l="l" t="t" r="r" b="b"/>
              <a:pathLst>
                <a:path w="2883" h="286" extrusionOk="0">
                  <a:moveTo>
                    <a:pt x="158" y="0"/>
                  </a:moveTo>
                  <a:cubicBezTo>
                    <a:pt x="85" y="0"/>
                    <a:pt x="20" y="53"/>
                    <a:pt x="11" y="125"/>
                  </a:cubicBezTo>
                  <a:cubicBezTo>
                    <a:pt x="0" y="212"/>
                    <a:pt x="67" y="285"/>
                    <a:pt x="153" y="285"/>
                  </a:cubicBezTo>
                  <a:lnTo>
                    <a:pt x="2726" y="285"/>
                  </a:lnTo>
                  <a:cubicBezTo>
                    <a:pt x="2799" y="285"/>
                    <a:pt x="2863" y="234"/>
                    <a:pt x="2873" y="161"/>
                  </a:cubicBezTo>
                  <a:cubicBezTo>
                    <a:pt x="2883" y="74"/>
                    <a:pt x="2815" y="0"/>
                    <a:pt x="27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0" name="Google Shape;1480;p63"/>
          <p:cNvGrpSpPr/>
          <p:nvPr/>
        </p:nvGrpSpPr>
        <p:grpSpPr>
          <a:xfrm>
            <a:off x="3403496" y="2102181"/>
            <a:ext cx="86973" cy="257377"/>
            <a:chOff x="3100475" y="2143300"/>
            <a:chExt cx="82275" cy="243475"/>
          </a:xfrm>
        </p:grpSpPr>
        <p:sp>
          <p:nvSpPr>
            <p:cNvPr id="1481" name="Google Shape;1481;p63"/>
            <p:cNvSpPr/>
            <p:nvPr/>
          </p:nvSpPr>
          <p:spPr>
            <a:xfrm>
              <a:off x="3122675" y="2205500"/>
              <a:ext cx="8075" cy="7175"/>
            </a:xfrm>
            <a:custGeom>
              <a:avLst/>
              <a:gdLst/>
              <a:ahLst/>
              <a:cxnLst/>
              <a:rect l="l" t="t" r="r" b="b"/>
              <a:pathLst>
                <a:path w="323" h="287" extrusionOk="0">
                  <a:moveTo>
                    <a:pt x="161" y="0"/>
                  </a:moveTo>
                  <a:cubicBezTo>
                    <a:pt x="144" y="0"/>
                    <a:pt x="126" y="4"/>
                    <a:pt x="109" y="10"/>
                  </a:cubicBezTo>
                  <a:cubicBezTo>
                    <a:pt x="36" y="39"/>
                    <a:pt x="0" y="122"/>
                    <a:pt x="29" y="195"/>
                  </a:cubicBezTo>
                  <a:cubicBezTo>
                    <a:pt x="51" y="252"/>
                    <a:pt x="105" y="286"/>
                    <a:pt x="162" y="286"/>
                  </a:cubicBezTo>
                  <a:cubicBezTo>
                    <a:pt x="179" y="286"/>
                    <a:pt x="196" y="283"/>
                    <a:pt x="213" y="277"/>
                  </a:cubicBezTo>
                  <a:cubicBezTo>
                    <a:pt x="287" y="248"/>
                    <a:pt x="323" y="165"/>
                    <a:pt x="294" y="92"/>
                  </a:cubicBezTo>
                  <a:cubicBezTo>
                    <a:pt x="272" y="35"/>
                    <a:pt x="21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63"/>
            <p:cNvSpPr/>
            <p:nvPr/>
          </p:nvSpPr>
          <p:spPr>
            <a:xfrm>
              <a:off x="3137550" y="22055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162" y="0"/>
                  </a:moveTo>
                  <a:cubicBezTo>
                    <a:pt x="145" y="0"/>
                    <a:pt x="127" y="4"/>
                    <a:pt x="109" y="10"/>
                  </a:cubicBezTo>
                  <a:cubicBezTo>
                    <a:pt x="36" y="39"/>
                    <a:pt x="0" y="122"/>
                    <a:pt x="29" y="195"/>
                  </a:cubicBezTo>
                  <a:cubicBezTo>
                    <a:pt x="51" y="252"/>
                    <a:pt x="105" y="286"/>
                    <a:pt x="162" y="286"/>
                  </a:cubicBezTo>
                  <a:cubicBezTo>
                    <a:pt x="179" y="286"/>
                    <a:pt x="197" y="283"/>
                    <a:pt x="213" y="277"/>
                  </a:cubicBezTo>
                  <a:cubicBezTo>
                    <a:pt x="287" y="248"/>
                    <a:pt x="323" y="165"/>
                    <a:pt x="295" y="92"/>
                  </a:cubicBezTo>
                  <a:cubicBezTo>
                    <a:pt x="273" y="35"/>
                    <a:pt x="21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63"/>
            <p:cNvSpPr/>
            <p:nvPr/>
          </p:nvSpPr>
          <p:spPr>
            <a:xfrm>
              <a:off x="3152425" y="220582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62" y="1"/>
                  </a:moveTo>
                  <a:cubicBezTo>
                    <a:pt x="145" y="1"/>
                    <a:pt x="127" y="4"/>
                    <a:pt x="110" y="11"/>
                  </a:cubicBezTo>
                  <a:cubicBezTo>
                    <a:pt x="37" y="39"/>
                    <a:pt x="1" y="122"/>
                    <a:pt x="30" y="195"/>
                  </a:cubicBezTo>
                  <a:cubicBezTo>
                    <a:pt x="51" y="252"/>
                    <a:pt x="105" y="286"/>
                    <a:pt x="162" y="286"/>
                  </a:cubicBezTo>
                  <a:cubicBezTo>
                    <a:pt x="179" y="286"/>
                    <a:pt x="197" y="283"/>
                    <a:pt x="214" y="276"/>
                  </a:cubicBezTo>
                  <a:cubicBezTo>
                    <a:pt x="288" y="247"/>
                    <a:pt x="324" y="165"/>
                    <a:pt x="295" y="91"/>
                  </a:cubicBezTo>
                  <a:cubicBezTo>
                    <a:pt x="273" y="35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63"/>
            <p:cNvSpPr/>
            <p:nvPr/>
          </p:nvSpPr>
          <p:spPr>
            <a:xfrm>
              <a:off x="3122675" y="2192450"/>
              <a:ext cx="8075" cy="7175"/>
            </a:xfrm>
            <a:custGeom>
              <a:avLst/>
              <a:gdLst/>
              <a:ahLst/>
              <a:cxnLst/>
              <a:rect l="l" t="t" r="r" b="b"/>
              <a:pathLst>
                <a:path w="323" h="287" extrusionOk="0">
                  <a:moveTo>
                    <a:pt x="162" y="1"/>
                  </a:moveTo>
                  <a:cubicBezTo>
                    <a:pt x="144" y="1"/>
                    <a:pt x="126" y="4"/>
                    <a:pt x="109" y="11"/>
                  </a:cubicBezTo>
                  <a:cubicBezTo>
                    <a:pt x="36" y="40"/>
                    <a:pt x="0" y="122"/>
                    <a:pt x="29" y="195"/>
                  </a:cubicBezTo>
                  <a:cubicBezTo>
                    <a:pt x="51" y="252"/>
                    <a:pt x="104" y="286"/>
                    <a:pt x="161" y="286"/>
                  </a:cubicBezTo>
                  <a:cubicBezTo>
                    <a:pt x="178" y="286"/>
                    <a:pt x="196" y="283"/>
                    <a:pt x="213" y="276"/>
                  </a:cubicBezTo>
                  <a:cubicBezTo>
                    <a:pt x="287" y="247"/>
                    <a:pt x="323" y="165"/>
                    <a:pt x="294" y="91"/>
                  </a:cubicBezTo>
                  <a:cubicBezTo>
                    <a:pt x="272" y="35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63"/>
            <p:cNvSpPr/>
            <p:nvPr/>
          </p:nvSpPr>
          <p:spPr>
            <a:xfrm>
              <a:off x="3137550" y="219245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162" y="1"/>
                  </a:moveTo>
                  <a:cubicBezTo>
                    <a:pt x="145" y="1"/>
                    <a:pt x="127" y="4"/>
                    <a:pt x="109" y="11"/>
                  </a:cubicBezTo>
                  <a:cubicBezTo>
                    <a:pt x="36" y="40"/>
                    <a:pt x="0" y="122"/>
                    <a:pt x="29" y="195"/>
                  </a:cubicBezTo>
                  <a:cubicBezTo>
                    <a:pt x="51" y="252"/>
                    <a:pt x="104" y="286"/>
                    <a:pt x="161" y="286"/>
                  </a:cubicBezTo>
                  <a:cubicBezTo>
                    <a:pt x="179" y="286"/>
                    <a:pt x="196" y="283"/>
                    <a:pt x="213" y="276"/>
                  </a:cubicBezTo>
                  <a:cubicBezTo>
                    <a:pt x="287" y="247"/>
                    <a:pt x="323" y="165"/>
                    <a:pt x="295" y="91"/>
                  </a:cubicBezTo>
                  <a:cubicBezTo>
                    <a:pt x="273" y="35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63"/>
            <p:cNvSpPr/>
            <p:nvPr/>
          </p:nvSpPr>
          <p:spPr>
            <a:xfrm>
              <a:off x="3152425" y="21927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62" y="0"/>
                  </a:moveTo>
                  <a:cubicBezTo>
                    <a:pt x="145" y="0"/>
                    <a:pt x="127" y="4"/>
                    <a:pt x="110" y="10"/>
                  </a:cubicBezTo>
                  <a:cubicBezTo>
                    <a:pt x="37" y="39"/>
                    <a:pt x="1" y="122"/>
                    <a:pt x="30" y="195"/>
                  </a:cubicBezTo>
                  <a:cubicBezTo>
                    <a:pt x="51" y="251"/>
                    <a:pt x="105" y="285"/>
                    <a:pt x="162" y="285"/>
                  </a:cubicBezTo>
                  <a:cubicBezTo>
                    <a:pt x="179" y="285"/>
                    <a:pt x="197" y="282"/>
                    <a:pt x="214" y="276"/>
                  </a:cubicBezTo>
                  <a:cubicBezTo>
                    <a:pt x="288" y="248"/>
                    <a:pt x="324" y="165"/>
                    <a:pt x="295" y="91"/>
                  </a:cubicBezTo>
                  <a:cubicBezTo>
                    <a:pt x="273" y="35"/>
                    <a:pt x="219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63"/>
            <p:cNvSpPr/>
            <p:nvPr/>
          </p:nvSpPr>
          <p:spPr>
            <a:xfrm>
              <a:off x="3122675" y="2179400"/>
              <a:ext cx="8075" cy="7175"/>
            </a:xfrm>
            <a:custGeom>
              <a:avLst/>
              <a:gdLst/>
              <a:ahLst/>
              <a:cxnLst/>
              <a:rect l="l" t="t" r="r" b="b"/>
              <a:pathLst>
                <a:path w="323" h="287" extrusionOk="0">
                  <a:moveTo>
                    <a:pt x="161" y="1"/>
                  </a:moveTo>
                  <a:cubicBezTo>
                    <a:pt x="144" y="1"/>
                    <a:pt x="126" y="4"/>
                    <a:pt x="109" y="10"/>
                  </a:cubicBezTo>
                  <a:cubicBezTo>
                    <a:pt x="36" y="39"/>
                    <a:pt x="0" y="123"/>
                    <a:pt x="29" y="196"/>
                  </a:cubicBezTo>
                  <a:cubicBezTo>
                    <a:pt x="51" y="252"/>
                    <a:pt x="105" y="286"/>
                    <a:pt x="162" y="286"/>
                  </a:cubicBezTo>
                  <a:cubicBezTo>
                    <a:pt x="179" y="286"/>
                    <a:pt x="196" y="283"/>
                    <a:pt x="213" y="277"/>
                  </a:cubicBezTo>
                  <a:cubicBezTo>
                    <a:pt x="287" y="248"/>
                    <a:pt x="323" y="165"/>
                    <a:pt x="294" y="92"/>
                  </a:cubicBezTo>
                  <a:cubicBezTo>
                    <a:pt x="272" y="35"/>
                    <a:pt x="219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63"/>
            <p:cNvSpPr/>
            <p:nvPr/>
          </p:nvSpPr>
          <p:spPr>
            <a:xfrm>
              <a:off x="3137550" y="2179400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162" y="1"/>
                  </a:moveTo>
                  <a:cubicBezTo>
                    <a:pt x="145" y="1"/>
                    <a:pt x="127" y="4"/>
                    <a:pt x="109" y="10"/>
                  </a:cubicBezTo>
                  <a:cubicBezTo>
                    <a:pt x="36" y="39"/>
                    <a:pt x="0" y="123"/>
                    <a:pt x="29" y="196"/>
                  </a:cubicBezTo>
                  <a:cubicBezTo>
                    <a:pt x="51" y="252"/>
                    <a:pt x="106" y="286"/>
                    <a:pt x="163" y="286"/>
                  </a:cubicBezTo>
                  <a:cubicBezTo>
                    <a:pt x="179" y="286"/>
                    <a:pt x="197" y="283"/>
                    <a:pt x="213" y="277"/>
                  </a:cubicBezTo>
                  <a:cubicBezTo>
                    <a:pt x="287" y="248"/>
                    <a:pt x="323" y="165"/>
                    <a:pt x="295" y="92"/>
                  </a:cubicBezTo>
                  <a:cubicBezTo>
                    <a:pt x="273" y="35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63"/>
            <p:cNvSpPr/>
            <p:nvPr/>
          </p:nvSpPr>
          <p:spPr>
            <a:xfrm>
              <a:off x="3152400" y="2179725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163" y="1"/>
                  </a:moveTo>
                  <a:cubicBezTo>
                    <a:pt x="146" y="1"/>
                    <a:pt x="128" y="4"/>
                    <a:pt x="111" y="11"/>
                  </a:cubicBezTo>
                  <a:cubicBezTo>
                    <a:pt x="38" y="40"/>
                    <a:pt x="1" y="122"/>
                    <a:pt x="30" y="195"/>
                  </a:cubicBezTo>
                  <a:cubicBezTo>
                    <a:pt x="52" y="252"/>
                    <a:pt x="106" y="286"/>
                    <a:pt x="163" y="286"/>
                  </a:cubicBezTo>
                  <a:cubicBezTo>
                    <a:pt x="180" y="286"/>
                    <a:pt x="198" y="283"/>
                    <a:pt x="215" y="276"/>
                  </a:cubicBezTo>
                  <a:cubicBezTo>
                    <a:pt x="289" y="247"/>
                    <a:pt x="325" y="165"/>
                    <a:pt x="296" y="91"/>
                  </a:cubicBezTo>
                  <a:cubicBezTo>
                    <a:pt x="274" y="35"/>
                    <a:pt x="220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63"/>
            <p:cNvSpPr/>
            <p:nvPr/>
          </p:nvSpPr>
          <p:spPr>
            <a:xfrm>
              <a:off x="3122675" y="2343175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61" y="1"/>
                  </a:moveTo>
                  <a:cubicBezTo>
                    <a:pt x="144" y="1"/>
                    <a:pt x="126" y="4"/>
                    <a:pt x="109" y="10"/>
                  </a:cubicBezTo>
                  <a:cubicBezTo>
                    <a:pt x="36" y="39"/>
                    <a:pt x="0" y="122"/>
                    <a:pt x="29" y="196"/>
                  </a:cubicBezTo>
                  <a:cubicBezTo>
                    <a:pt x="51" y="251"/>
                    <a:pt x="104" y="286"/>
                    <a:pt x="161" y="286"/>
                  </a:cubicBezTo>
                  <a:cubicBezTo>
                    <a:pt x="178" y="286"/>
                    <a:pt x="196" y="283"/>
                    <a:pt x="213" y="276"/>
                  </a:cubicBezTo>
                  <a:cubicBezTo>
                    <a:pt x="287" y="247"/>
                    <a:pt x="323" y="165"/>
                    <a:pt x="294" y="92"/>
                  </a:cubicBezTo>
                  <a:cubicBezTo>
                    <a:pt x="272" y="35"/>
                    <a:pt x="219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63"/>
            <p:cNvSpPr/>
            <p:nvPr/>
          </p:nvSpPr>
          <p:spPr>
            <a:xfrm>
              <a:off x="3137550" y="23431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62" y="1"/>
                  </a:moveTo>
                  <a:cubicBezTo>
                    <a:pt x="145" y="1"/>
                    <a:pt x="127" y="4"/>
                    <a:pt x="109" y="10"/>
                  </a:cubicBezTo>
                  <a:cubicBezTo>
                    <a:pt x="36" y="39"/>
                    <a:pt x="0" y="122"/>
                    <a:pt x="29" y="196"/>
                  </a:cubicBezTo>
                  <a:cubicBezTo>
                    <a:pt x="51" y="251"/>
                    <a:pt x="104" y="286"/>
                    <a:pt x="161" y="286"/>
                  </a:cubicBezTo>
                  <a:cubicBezTo>
                    <a:pt x="179" y="286"/>
                    <a:pt x="196" y="283"/>
                    <a:pt x="213" y="276"/>
                  </a:cubicBezTo>
                  <a:cubicBezTo>
                    <a:pt x="287" y="247"/>
                    <a:pt x="323" y="165"/>
                    <a:pt x="295" y="92"/>
                  </a:cubicBezTo>
                  <a:cubicBezTo>
                    <a:pt x="273" y="35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63"/>
            <p:cNvSpPr/>
            <p:nvPr/>
          </p:nvSpPr>
          <p:spPr>
            <a:xfrm>
              <a:off x="3152425" y="234347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162" y="1"/>
                  </a:moveTo>
                  <a:cubicBezTo>
                    <a:pt x="145" y="1"/>
                    <a:pt x="127" y="4"/>
                    <a:pt x="110" y="11"/>
                  </a:cubicBezTo>
                  <a:cubicBezTo>
                    <a:pt x="37" y="40"/>
                    <a:pt x="1" y="123"/>
                    <a:pt x="30" y="196"/>
                  </a:cubicBezTo>
                  <a:cubicBezTo>
                    <a:pt x="51" y="252"/>
                    <a:pt x="105" y="287"/>
                    <a:pt x="162" y="287"/>
                  </a:cubicBezTo>
                  <a:cubicBezTo>
                    <a:pt x="180" y="287"/>
                    <a:pt x="197" y="284"/>
                    <a:pt x="214" y="277"/>
                  </a:cubicBezTo>
                  <a:cubicBezTo>
                    <a:pt x="288" y="248"/>
                    <a:pt x="324" y="165"/>
                    <a:pt x="295" y="92"/>
                  </a:cubicBezTo>
                  <a:cubicBezTo>
                    <a:pt x="273" y="36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63"/>
            <p:cNvSpPr/>
            <p:nvPr/>
          </p:nvSpPr>
          <p:spPr>
            <a:xfrm>
              <a:off x="3122675" y="2330125"/>
              <a:ext cx="8075" cy="7175"/>
            </a:xfrm>
            <a:custGeom>
              <a:avLst/>
              <a:gdLst/>
              <a:ahLst/>
              <a:cxnLst/>
              <a:rect l="l" t="t" r="r" b="b"/>
              <a:pathLst>
                <a:path w="323" h="287" extrusionOk="0">
                  <a:moveTo>
                    <a:pt x="160" y="1"/>
                  </a:moveTo>
                  <a:cubicBezTo>
                    <a:pt x="143" y="1"/>
                    <a:pt x="126" y="4"/>
                    <a:pt x="109" y="10"/>
                  </a:cubicBezTo>
                  <a:cubicBezTo>
                    <a:pt x="36" y="39"/>
                    <a:pt x="0" y="122"/>
                    <a:pt x="29" y="195"/>
                  </a:cubicBezTo>
                  <a:cubicBezTo>
                    <a:pt x="51" y="252"/>
                    <a:pt x="104" y="286"/>
                    <a:pt x="161" y="286"/>
                  </a:cubicBezTo>
                  <a:cubicBezTo>
                    <a:pt x="178" y="286"/>
                    <a:pt x="196" y="283"/>
                    <a:pt x="213" y="276"/>
                  </a:cubicBezTo>
                  <a:cubicBezTo>
                    <a:pt x="287" y="248"/>
                    <a:pt x="323" y="164"/>
                    <a:pt x="294" y="91"/>
                  </a:cubicBezTo>
                  <a:cubicBezTo>
                    <a:pt x="272" y="35"/>
                    <a:pt x="218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63"/>
            <p:cNvSpPr/>
            <p:nvPr/>
          </p:nvSpPr>
          <p:spPr>
            <a:xfrm>
              <a:off x="3137550" y="2330125"/>
              <a:ext cx="8100" cy="7175"/>
            </a:xfrm>
            <a:custGeom>
              <a:avLst/>
              <a:gdLst/>
              <a:ahLst/>
              <a:cxnLst/>
              <a:rect l="l" t="t" r="r" b="b"/>
              <a:pathLst>
                <a:path w="324" h="287" extrusionOk="0">
                  <a:moveTo>
                    <a:pt x="161" y="1"/>
                  </a:moveTo>
                  <a:cubicBezTo>
                    <a:pt x="144" y="1"/>
                    <a:pt x="126" y="4"/>
                    <a:pt x="109" y="10"/>
                  </a:cubicBezTo>
                  <a:cubicBezTo>
                    <a:pt x="36" y="39"/>
                    <a:pt x="0" y="122"/>
                    <a:pt x="29" y="195"/>
                  </a:cubicBezTo>
                  <a:cubicBezTo>
                    <a:pt x="51" y="252"/>
                    <a:pt x="104" y="286"/>
                    <a:pt x="161" y="286"/>
                  </a:cubicBezTo>
                  <a:cubicBezTo>
                    <a:pt x="179" y="286"/>
                    <a:pt x="196" y="283"/>
                    <a:pt x="213" y="276"/>
                  </a:cubicBezTo>
                  <a:cubicBezTo>
                    <a:pt x="287" y="248"/>
                    <a:pt x="323" y="164"/>
                    <a:pt x="295" y="91"/>
                  </a:cubicBezTo>
                  <a:cubicBezTo>
                    <a:pt x="272" y="35"/>
                    <a:pt x="21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63"/>
            <p:cNvSpPr/>
            <p:nvPr/>
          </p:nvSpPr>
          <p:spPr>
            <a:xfrm>
              <a:off x="3152400" y="2330450"/>
              <a:ext cx="8125" cy="7150"/>
            </a:xfrm>
            <a:custGeom>
              <a:avLst/>
              <a:gdLst/>
              <a:ahLst/>
              <a:cxnLst/>
              <a:rect l="l" t="t" r="r" b="b"/>
              <a:pathLst>
                <a:path w="325" h="286" extrusionOk="0">
                  <a:moveTo>
                    <a:pt x="163" y="0"/>
                  </a:moveTo>
                  <a:cubicBezTo>
                    <a:pt x="146" y="0"/>
                    <a:pt x="128" y="4"/>
                    <a:pt x="111" y="10"/>
                  </a:cubicBezTo>
                  <a:cubicBezTo>
                    <a:pt x="38" y="39"/>
                    <a:pt x="1" y="121"/>
                    <a:pt x="30" y="195"/>
                  </a:cubicBezTo>
                  <a:cubicBezTo>
                    <a:pt x="52" y="251"/>
                    <a:pt x="106" y="286"/>
                    <a:pt x="163" y="286"/>
                  </a:cubicBezTo>
                  <a:cubicBezTo>
                    <a:pt x="180" y="286"/>
                    <a:pt x="198" y="282"/>
                    <a:pt x="215" y="276"/>
                  </a:cubicBezTo>
                  <a:cubicBezTo>
                    <a:pt x="289" y="247"/>
                    <a:pt x="325" y="165"/>
                    <a:pt x="296" y="92"/>
                  </a:cubicBezTo>
                  <a:cubicBezTo>
                    <a:pt x="274" y="35"/>
                    <a:pt x="220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63"/>
            <p:cNvSpPr/>
            <p:nvPr/>
          </p:nvSpPr>
          <p:spPr>
            <a:xfrm>
              <a:off x="3122675" y="2317075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62" y="1"/>
                  </a:moveTo>
                  <a:cubicBezTo>
                    <a:pt x="144" y="1"/>
                    <a:pt x="126" y="4"/>
                    <a:pt x="109" y="11"/>
                  </a:cubicBezTo>
                  <a:cubicBezTo>
                    <a:pt x="36" y="39"/>
                    <a:pt x="0" y="122"/>
                    <a:pt x="29" y="196"/>
                  </a:cubicBezTo>
                  <a:cubicBezTo>
                    <a:pt x="51" y="252"/>
                    <a:pt x="104" y="286"/>
                    <a:pt x="161" y="286"/>
                  </a:cubicBezTo>
                  <a:cubicBezTo>
                    <a:pt x="178" y="286"/>
                    <a:pt x="196" y="283"/>
                    <a:pt x="213" y="276"/>
                  </a:cubicBezTo>
                  <a:cubicBezTo>
                    <a:pt x="287" y="247"/>
                    <a:pt x="323" y="165"/>
                    <a:pt x="294" y="91"/>
                  </a:cubicBezTo>
                  <a:cubicBezTo>
                    <a:pt x="272" y="35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63"/>
            <p:cNvSpPr/>
            <p:nvPr/>
          </p:nvSpPr>
          <p:spPr>
            <a:xfrm>
              <a:off x="3137550" y="23170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62" y="1"/>
                  </a:moveTo>
                  <a:cubicBezTo>
                    <a:pt x="145" y="1"/>
                    <a:pt x="127" y="4"/>
                    <a:pt x="109" y="11"/>
                  </a:cubicBezTo>
                  <a:cubicBezTo>
                    <a:pt x="36" y="39"/>
                    <a:pt x="0" y="122"/>
                    <a:pt x="29" y="196"/>
                  </a:cubicBezTo>
                  <a:cubicBezTo>
                    <a:pt x="51" y="252"/>
                    <a:pt x="104" y="286"/>
                    <a:pt x="161" y="286"/>
                  </a:cubicBezTo>
                  <a:cubicBezTo>
                    <a:pt x="179" y="286"/>
                    <a:pt x="196" y="283"/>
                    <a:pt x="213" y="276"/>
                  </a:cubicBezTo>
                  <a:cubicBezTo>
                    <a:pt x="287" y="247"/>
                    <a:pt x="323" y="165"/>
                    <a:pt x="295" y="91"/>
                  </a:cubicBezTo>
                  <a:cubicBezTo>
                    <a:pt x="273" y="35"/>
                    <a:pt x="219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63"/>
            <p:cNvSpPr/>
            <p:nvPr/>
          </p:nvSpPr>
          <p:spPr>
            <a:xfrm>
              <a:off x="3152400" y="2317400"/>
              <a:ext cx="8125" cy="7175"/>
            </a:xfrm>
            <a:custGeom>
              <a:avLst/>
              <a:gdLst/>
              <a:ahLst/>
              <a:cxnLst/>
              <a:rect l="l" t="t" r="r" b="b"/>
              <a:pathLst>
                <a:path w="325" h="287" extrusionOk="0">
                  <a:moveTo>
                    <a:pt x="162" y="0"/>
                  </a:moveTo>
                  <a:cubicBezTo>
                    <a:pt x="145" y="0"/>
                    <a:pt x="128" y="3"/>
                    <a:pt x="111" y="10"/>
                  </a:cubicBezTo>
                  <a:cubicBezTo>
                    <a:pt x="38" y="39"/>
                    <a:pt x="1" y="122"/>
                    <a:pt x="30" y="195"/>
                  </a:cubicBezTo>
                  <a:cubicBezTo>
                    <a:pt x="52" y="251"/>
                    <a:pt x="106" y="286"/>
                    <a:pt x="163" y="286"/>
                  </a:cubicBezTo>
                  <a:cubicBezTo>
                    <a:pt x="181" y="286"/>
                    <a:pt x="198" y="283"/>
                    <a:pt x="215" y="276"/>
                  </a:cubicBezTo>
                  <a:cubicBezTo>
                    <a:pt x="289" y="248"/>
                    <a:pt x="325" y="164"/>
                    <a:pt x="296" y="91"/>
                  </a:cubicBezTo>
                  <a:cubicBezTo>
                    <a:pt x="274" y="35"/>
                    <a:pt x="220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63"/>
            <p:cNvSpPr/>
            <p:nvPr/>
          </p:nvSpPr>
          <p:spPr>
            <a:xfrm>
              <a:off x="3100475" y="2226900"/>
              <a:ext cx="82275" cy="159875"/>
            </a:xfrm>
            <a:custGeom>
              <a:avLst/>
              <a:gdLst/>
              <a:ahLst/>
              <a:cxnLst/>
              <a:rect l="l" t="t" r="r" b="b"/>
              <a:pathLst>
                <a:path w="3291" h="6395" extrusionOk="0">
                  <a:moveTo>
                    <a:pt x="143" y="1"/>
                  </a:moveTo>
                  <a:cubicBezTo>
                    <a:pt x="65" y="1"/>
                    <a:pt x="1" y="64"/>
                    <a:pt x="1" y="143"/>
                  </a:cubicBezTo>
                  <a:lnTo>
                    <a:pt x="1" y="4730"/>
                  </a:lnTo>
                  <a:cubicBezTo>
                    <a:pt x="1" y="5601"/>
                    <a:pt x="670" y="6336"/>
                    <a:pt x="1539" y="6391"/>
                  </a:cubicBezTo>
                  <a:cubicBezTo>
                    <a:pt x="1575" y="6394"/>
                    <a:pt x="1610" y="6395"/>
                    <a:pt x="1646" y="6395"/>
                  </a:cubicBezTo>
                  <a:cubicBezTo>
                    <a:pt x="2553" y="6395"/>
                    <a:pt x="3290" y="5657"/>
                    <a:pt x="3290" y="4749"/>
                  </a:cubicBezTo>
                  <a:lnTo>
                    <a:pt x="3290" y="4481"/>
                  </a:lnTo>
                  <a:cubicBezTo>
                    <a:pt x="3290" y="4408"/>
                    <a:pt x="3238" y="4344"/>
                    <a:pt x="3166" y="4334"/>
                  </a:cubicBezTo>
                  <a:cubicBezTo>
                    <a:pt x="3160" y="4334"/>
                    <a:pt x="3154" y="4333"/>
                    <a:pt x="3149" y="4333"/>
                  </a:cubicBezTo>
                  <a:cubicBezTo>
                    <a:pt x="3070" y="4333"/>
                    <a:pt x="3006" y="4398"/>
                    <a:pt x="3006" y="4476"/>
                  </a:cubicBezTo>
                  <a:lnTo>
                    <a:pt x="3006" y="4733"/>
                  </a:lnTo>
                  <a:cubicBezTo>
                    <a:pt x="3006" y="5453"/>
                    <a:pt x="2452" y="6061"/>
                    <a:pt x="1733" y="6106"/>
                  </a:cubicBezTo>
                  <a:cubicBezTo>
                    <a:pt x="1704" y="6108"/>
                    <a:pt x="1674" y="6109"/>
                    <a:pt x="1645" y="6109"/>
                  </a:cubicBezTo>
                  <a:cubicBezTo>
                    <a:pt x="896" y="6109"/>
                    <a:pt x="285" y="5499"/>
                    <a:pt x="285" y="4749"/>
                  </a:cubicBezTo>
                  <a:lnTo>
                    <a:pt x="285" y="149"/>
                  </a:lnTo>
                  <a:cubicBezTo>
                    <a:pt x="285" y="76"/>
                    <a:pt x="233" y="10"/>
                    <a:pt x="161" y="2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63"/>
            <p:cNvSpPr/>
            <p:nvPr/>
          </p:nvSpPr>
          <p:spPr>
            <a:xfrm>
              <a:off x="3100475" y="2143300"/>
              <a:ext cx="82275" cy="184825"/>
            </a:xfrm>
            <a:custGeom>
              <a:avLst/>
              <a:gdLst/>
              <a:ahLst/>
              <a:cxnLst/>
              <a:rect l="l" t="t" r="r" b="b"/>
              <a:pathLst>
                <a:path w="3291" h="7393" extrusionOk="0">
                  <a:moveTo>
                    <a:pt x="1646" y="0"/>
                  </a:moveTo>
                  <a:cubicBezTo>
                    <a:pt x="739" y="0"/>
                    <a:pt x="1" y="738"/>
                    <a:pt x="1" y="1645"/>
                  </a:cubicBezTo>
                  <a:lnTo>
                    <a:pt x="1" y="2912"/>
                  </a:lnTo>
                  <a:cubicBezTo>
                    <a:pt x="1" y="2984"/>
                    <a:pt x="53" y="3050"/>
                    <a:pt x="125" y="3058"/>
                  </a:cubicBezTo>
                  <a:cubicBezTo>
                    <a:pt x="131" y="3059"/>
                    <a:pt x="138" y="3059"/>
                    <a:pt x="144" y="3059"/>
                  </a:cubicBezTo>
                  <a:cubicBezTo>
                    <a:pt x="223" y="3059"/>
                    <a:pt x="285" y="2995"/>
                    <a:pt x="285" y="2917"/>
                  </a:cubicBezTo>
                  <a:lnTo>
                    <a:pt x="285" y="1660"/>
                  </a:lnTo>
                  <a:cubicBezTo>
                    <a:pt x="285" y="941"/>
                    <a:pt x="840" y="334"/>
                    <a:pt x="1558" y="288"/>
                  </a:cubicBezTo>
                  <a:cubicBezTo>
                    <a:pt x="1587" y="286"/>
                    <a:pt x="1617" y="285"/>
                    <a:pt x="1646" y="285"/>
                  </a:cubicBezTo>
                  <a:cubicBezTo>
                    <a:pt x="2396" y="285"/>
                    <a:pt x="3006" y="896"/>
                    <a:pt x="3006" y="1645"/>
                  </a:cubicBezTo>
                  <a:lnTo>
                    <a:pt x="3006" y="7244"/>
                  </a:lnTo>
                  <a:cubicBezTo>
                    <a:pt x="3006" y="7317"/>
                    <a:pt x="3058" y="7382"/>
                    <a:pt x="3130" y="7391"/>
                  </a:cubicBezTo>
                  <a:cubicBezTo>
                    <a:pt x="3136" y="7392"/>
                    <a:pt x="3142" y="7393"/>
                    <a:pt x="3147" y="7393"/>
                  </a:cubicBezTo>
                  <a:cubicBezTo>
                    <a:pt x="3227" y="7393"/>
                    <a:pt x="3290" y="7328"/>
                    <a:pt x="3290" y="7250"/>
                  </a:cubicBezTo>
                  <a:lnTo>
                    <a:pt x="3290" y="1645"/>
                  </a:lnTo>
                  <a:cubicBezTo>
                    <a:pt x="3290" y="738"/>
                    <a:pt x="2553" y="0"/>
                    <a:pt x="16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63"/>
            <p:cNvSpPr/>
            <p:nvPr/>
          </p:nvSpPr>
          <p:spPr>
            <a:xfrm>
              <a:off x="3116650" y="2228400"/>
              <a:ext cx="49950" cy="73275"/>
            </a:xfrm>
            <a:custGeom>
              <a:avLst/>
              <a:gdLst/>
              <a:ahLst/>
              <a:cxnLst/>
              <a:rect l="l" t="t" r="r" b="b"/>
              <a:pathLst>
                <a:path w="1998" h="2931" extrusionOk="0">
                  <a:moveTo>
                    <a:pt x="821" y="286"/>
                  </a:moveTo>
                  <a:lnTo>
                    <a:pt x="285" y="822"/>
                  </a:lnTo>
                  <a:lnTo>
                    <a:pt x="285" y="286"/>
                  </a:lnTo>
                  <a:close/>
                  <a:moveTo>
                    <a:pt x="1712" y="286"/>
                  </a:moveTo>
                  <a:lnTo>
                    <a:pt x="1712" y="475"/>
                  </a:lnTo>
                  <a:lnTo>
                    <a:pt x="285" y="1898"/>
                  </a:lnTo>
                  <a:lnTo>
                    <a:pt x="285" y="1225"/>
                  </a:lnTo>
                  <a:lnTo>
                    <a:pt x="1227" y="286"/>
                  </a:lnTo>
                  <a:close/>
                  <a:moveTo>
                    <a:pt x="1712" y="883"/>
                  </a:moveTo>
                  <a:lnTo>
                    <a:pt x="1712" y="1680"/>
                  </a:lnTo>
                  <a:lnTo>
                    <a:pt x="745" y="2644"/>
                  </a:lnTo>
                  <a:lnTo>
                    <a:pt x="285" y="2644"/>
                  </a:lnTo>
                  <a:lnTo>
                    <a:pt x="285" y="2304"/>
                  </a:lnTo>
                  <a:lnTo>
                    <a:pt x="1712" y="883"/>
                  </a:lnTo>
                  <a:close/>
                  <a:moveTo>
                    <a:pt x="1712" y="2084"/>
                  </a:moveTo>
                  <a:lnTo>
                    <a:pt x="1712" y="2644"/>
                  </a:lnTo>
                  <a:lnTo>
                    <a:pt x="1151" y="2644"/>
                  </a:lnTo>
                  <a:lnTo>
                    <a:pt x="1712" y="2084"/>
                  </a:lnTo>
                  <a:close/>
                  <a:moveTo>
                    <a:pt x="143" y="0"/>
                  </a:moveTo>
                  <a:cubicBezTo>
                    <a:pt x="64" y="0"/>
                    <a:pt x="0" y="65"/>
                    <a:pt x="0" y="143"/>
                  </a:cubicBezTo>
                  <a:lnTo>
                    <a:pt x="0" y="2787"/>
                  </a:lnTo>
                  <a:cubicBezTo>
                    <a:pt x="0" y="2865"/>
                    <a:pt x="64" y="2930"/>
                    <a:pt x="143" y="2930"/>
                  </a:cubicBezTo>
                  <a:lnTo>
                    <a:pt x="1855" y="2930"/>
                  </a:lnTo>
                  <a:cubicBezTo>
                    <a:pt x="1934" y="2930"/>
                    <a:pt x="1998" y="2865"/>
                    <a:pt x="1998" y="2787"/>
                  </a:cubicBezTo>
                  <a:lnTo>
                    <a:pt x="1998" y="143"/>
                  </a:lnTo>
                  <a:cubicBezTo>
                    <a:pt x="1998" y="65"/>
                    <a:pt x="193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02" name="Google Shape;1502;p63"/>
          <p:cNvSpPr/>
          <p:nvPr/>
        </p:nvSpPr>
        <p:spPr>
          <a:xfrm>
            <a:off x="1068121" y="2096341"/>
            <a:ext cx="215913" cy="257377"/>
          </a:xfrm>
          <a:custGeom>
            <a:avLst/>
            <a:gdLst/>
            <a:ahLst/>
            <a:cxnLst/>
            <a:rect l="l" t="t" r="r" b="b"/>
            <a:pathLst>
              <a:path w="8170" h="9739" extrusionOk="0">
                <a:moveTo>
                  <a:pt x="5427" y="4869"/>
                </a:moveTo>
                <a:cubicBezTo>
                  <a:pt x="5509" y="4869"/>
                  <a:pt x="5581" y="4926"/>
                  <a:pt x="5592" y="5007"/>
                </a:cubicBezTo>
                <a:cubicBezTo>
                  <a:pt x="5607" y="5106"/>
                  <a:pt x="5529" y="5193"/>
                  <a:pt x="5433" y="5193"/>
                </a:cubicBezTo>
                <a:lnTo>
                  <a:pt x="2720" y="5193"/>
                </a:lnTo>
                <a:cubicBezTo>
                  <a:pt x="2622" y="5193"/>
                  <a:pt x="2545" y="5106"/>
                  <a:pt x="2560" y="5007"/>
                </a:cubicBezTo>
                <a:cubicBezTo>
                  <a:pt x="2571" y="4926"/>
                  <a:pt x="2643" y="4869"/>
                  <a:pt x="2725" y="4869"/>
                </a:cubicBezTo>
                <a:close/>
                <a:moveTo>
                  <a:pt x="4090" y="1533"/>
                </a:moveTo>
                <a:cubicBezTo>
                  <a:pt x="5509" y="1533"/>
                  <a:pt x="6662" y="2685"/>
                  <a:pt x="6662" y="4104"/>
                </a:cubicBezTo>
                <a:cubicBezTo>
                  <a:pt x="6662" y="5076"/>
                  <a:pt x="6110" y="5965"/>
                  <a:pt x="5247" y="6400"/>
                </a:cubicBezTo>
                <a:lnTo>
                  <a:pt x="5247" y="5478"/>
                </a:lnTo>
                <a:lnTo>
                  <a:pt x="5434" y="5478"/>
                </a:lnTo>
                <a:cubicBezTo>
                  <a:pt x="5691" y="5478"/>
                  <a:pt x="5898" y="5259"/>
                  <a:pt x="5879" y="4996"/>
                </a:cubicBezTo>
                <a:cubicBezTo>
                  <a:pt x="5862" y="4769"/>
                  <a:pt x="5653" y="4584"/>
                  <a:pt x="5424" y="4584"/>
                </a:cubicBezTo>
                <a:lnTo>
                  <a:pt x="2731" y="4584"/>
                </a:lnTo>
                <a:cubicBezTo>
                  <a:pt x="2503" y="4584"/>
                  <a:pt x="2293" y="4769"/>
                  <a:pt x="2276" y="4996"/>
                </a:cubicBezTo>
                <a:cubicBezTo>
                  <a:pt x="2257" y="5259"/>
                  <a:pt x="2464" y="5478"/>
                  <a:pt x="2722" y="5478"/>
                </a:cubicBezTo>
                <a:lnTo>
                  <a:pt x="2908" y="5478"/>
                </a:lnTo>
                <a:lnTo>
                  <a:pt x="2908" y="6388"/>
                </a:lnTo>
                <a:cubicBezTo>
                  <a:pt x="2058" y="5948"/>
                  <a:pt x="1517" y="5068"/>
                  <a:pt x="1517" y="4104"/>
                </a:cubicBezTo>
                <a:cubicBezTo>
                  <a:pt x="1517" y="2685"/>
                  <a:pt x="2671" y="1533"/>
                  <a:pt x="4090" y="1533"/>
                </a:cubicBezTo>
                <a:close/>
                <a:moveTo>
                  <a:pt x="4962" y="8046"/>
                </a:moveTo>
                <a:lnTo>
                  <a:pt x="4962" y="8426"/>
                </a:lnTo>
                <a:lnTo>
                  <a:pt x="3194" y="8426"/>
                </a:lnTo>
                <a:lnTo>
                  <a:pt x="3194" y="8046"/>
                </a:lnTo>
                <a:close/>
                <a:moveTo>
                  <a:pt x="1519" y="7282"/>
                </a:moveTo>
                <a:cubicBezTo>
                  <a:pt x="1931" y="7614"/>
                  <a:pt x="2404" y="7867"/>
                  <a:pt x="2908" y="8019"/>
                </a:cubicBezTo>
                <a:lnTo>
                  <a:pt x="2908" y="9452"/>
                </a:lnTo>
                <a:lnTo>
                  <a:pt x="1640" y="9452"/>
                </a:lnTo>
                <a:cubicBezTo>
                  <a:pt x="1573" y="9452"/>
                  <a:pt x="1519" y="9399"/>
                  <a:pt x="1519" y="9333"/>
                </a:cubicBezTo>
                <a:lnTo>
                  <a:pt x="1519" y="8977"/>
                </a:lnTo>
                <a:lnTo>
                  <a:pt x="1877" y="8977"/>
                </a:lnTo>
                <a:cubicBezTo>
                  <a:pt x="1950" y="8977"/>
                  <a:pt x="2016" y="8925"/>
                  <a:pt x="2024" y="8852"/>
                </a:cubicBezTo>
                <a:cubicBezTo>
                  <a:pt x="2035" y="8765"/>
                  <a:pt x="1968" y="8692"/>
                  <a:pt x="1882" y="8692"/>
                </a:cubicBezTo>
                <a:lnTo>
                  <a:pt x="1519" y="8692"/>
                </a:lnTo>
                <a:lnTo>
                  <a:pt x="1519" y="8464"/>
                </a:lnTo>
                <a:lnTo>
                  <a:pt x="1877" y="8464"/>
                </a:lnTo>
                <a:cubicBezTo>
                  <a:pt x="1950" y="8464"/>
                  <a:pt x="2016" y="8412"/>
                  <a:pt x="2024" y="8339"/>
                </a:cubicBezTo>
                <a:cubicBezTo>
                  <a:pt x="2035" y="8252"/>
                  <a:pt x="1968" y="8178"/>
                  <a:pt x="1883" y="8178"/>
                </a:cubicBezTo>
                <a:lnTo>
                  <a:pt x="1519" y="8178"/>
                </a:lnTo>
                <a:lnTo>
                  <a:pt x="1519" y="7282"/>
                </a:lnTo>
                <a:close/>
                <a:moveTo>
                  <a:pt x="4962" y="8711"/>
                </a:moveTo>
                <a:lnTo>
                  <a:pt x="4962" y="9452"/>
                </a:lnTo>
                <a:lnTo>
                  <a:pt x="3194" y="9452"/>
                </a:lnTo>
                <a:lnTo>
                  <a:pt x="3194" y="8711"/>
                </a:lnTo>
                <a:close/>
                <a:moveTo>
                  <a:pt x="6654" y="7282"/>
                </a:moveTo>
                <a:lnTo>
                  <a:pt x="6654" y="8178"/>
                </a:lnTo>
                <a:lnTo>
                  <a:pt x="6221" y="8178"/>
                </a:lnTo>
                <a:cubicBezTo>
                  <a:pt x="6148" y="8178"/>
                  <a:pt x="6082" y="8231"/>
                  <a:pt x="6073" y="8304"/>
                </a:cubicBezTo>
                <a:cubicBezTo>
                  <a:pt x="6063" y="8390"/>
                  <a:pt x="6131" y="8464"/>
                  <a:pt x="6215" y="8464"/>
                </a:cubicBezTo>
                <a:lnTo>
                  <a:pt x="6654" y="8464"/>
                </a:lnTo>
                <a:lnTo>
                  <a:pt x="6654" y="8692"/>
                </a:lnTo>
                <a:lnTo>
                  <a:pt x="6221" y="8692"/>
                </a:lnTo>
                <a:cubicBezTo>
                  <a:pt x="6148" y="8692"/>
                  <a:pt x="6082" y="8745"/>
                  <a:pt x="6073" y="8817"/>
                </a:cubicBezTo>
                <a:cubicBezTo>
                  <a:pt x="6063" y="8903"/>
                  <a:pt x="6131" y="8977"/>
                  <a:pt x="6215" y="8977"/>
                </a:cubicBezTo>
                <a:lnTo>
                  <a:pt x="6654" y="8977"/>
                </a:lnTo>
                <a:lnTo>
                  <a:pt x="6654" y="9333"/>
                </a:lnTo>
                <a:cubicBezTo>
                  <a:pt x="6654" y="9399"/>
                  <a:pt x="6601" y="9452"/>
                  <a:pt x="6535" y="9452"/>
                </a:cubicBezTo>
                <a:lnTo>
                  <a:pt x="5247" y="9452"/>
                </a:lnTo>
                <a:lnTo>
                  <a:pt x="5247" y="8026"/>
                </a:lnTo>
                <a:cubicBezTo>
                  <a:pt x="5759" y="7875"/>
                  <a:pt x="6239" y="7620"/>
                  <a:pt x="6654" y="7282"/>
                </a:cubicBezTo>
                <a:close/>
                <a:moveTo>
                  <a:pt x="4096" y="0"/>
                </a:moveTo>
                <a:cubicBezTo>
                  <a:pt x="2881" y="0"/>
                  <a:pt x="1739" y="539"/>
                  <a:pt x="962" y="1479"/>
                </a:cubicBezTo>
                <a:cubicBezTo>
                  <a:pt x="920" y="1531"/>
                  <a:pt x="916" y="1607"/>
                  <a:pt x="957" y="1659"/>
                </a:cubicBezTo>
                <a:cubicBezTo>
                  <a:pt x="986" y="1697"/>
                  <a:pt x="1028" y="1715"/>
                  <a:pt x="1070" y="1715"/>
                </a:cubicBezTo>
                <a:cubicBezTo>
                  <a:pt x="1110" y="1715"/>
                  <a:pt x="1151" y="1697"/>
                  <a:pt x="1179" y="1663"/>
                </a:cubicBezTo>
                <a:cubicBezTo>
                  <a:pt x="1902" y="788"/>
                  <a:pt x="2965" y="286"/>
                  <a:pt x="4096" y="286"/>
                </a:cubicBezTo>
                <a:cubicBezTo>
                  <a:pt x="6185" y="286"/>
                  <a:pt x="7885" y="1994"/>
                  <a:pt x="7885" y="4094"/>
                </a:cubicBezTo>
                <a:cubicBezTo>
                  <a:pt x="7885" y="4936"/>
                  <a:pt x="7618" y="5734"/>
                  <a:pt x="7112" y="6400"/>
                </a:cubicBezTo>
                <a:cubicBezTo>
                  <a:pt x="6642" y="7021"/>
                  <a:pt x="5982" y="7488"/>
                  <a:pt x="5247" y="7725"/>
                </a:cubicBezTo>
                <a:lnTo>
                  <a:pt x="5247" y="6709"/>
                </a:lnTo>
                <a:cubicBezTo>
                  <a:pt x="5253" y="6707"/>
                  <a:pt x="5258" y="6705"/>
                  <a:pt x="5263" y="6702"/>
                </a:cubicBezTo>
                <a:cubicBezTo>
                  <a:pt x="6286" y="6241"/>
                  <a:pt x="6948" y="5217"/>
                  <a:pt x="6948" y="4094"/>
                </a:cubicBezTo>
                <a:cubicBezTo>
                  <a:pt x="6948" y="2519"/>
                  <a:pt x="5666" y="1236"/>
                  <a:pt x="4090" y="1236"/>
                </a:cubicBezTo>
                <a:cubicBezTo>
                  <a:pt x="2514" y="1236"/>
                  <a:pt x="1231" y="2519"/>
                  <a:pt x="1231" y="4094"/>
                </a:cubicBezTo>
                <a:cubicBezTo>
                  <a:pt x="1231" y="5216"/>
                  <a:pt x="1889" y="6235"/>
                  <a:pt x="2908" y="6697"/>
                </a:cubicBezTo>
                <a:lnTo>
                  <a:pt x="2908" y="6719"/>
                </a:lnTo>
                <a:cubicBezTo>
                  <a:pt x="2908" y="6792"/>
                  <a:pt x="2960" y="6858"/>
                  <a:pt x="3033" y="6866"/>
                </a:cubicBezTo>
                <a:cubicBezTo>
                  <a:pt x="3039" y="6867"/>
                  <a:pt x="3045" y="6867"/>
                  <a:pt x="3051" y="6867"/>
                </a:cubicBezTo>
                <a:cubicBezTo>
                  <a:pt x="3129" y="6867"/>
                  <a:pt x="3193" y="6804"/>
                  <a:pt x="3193" y="6724"/>
                </a:cubicBezTo>
                <a:lnTo>
                  <a:pt x="3193" y="5459"/>
                </a:lnTo>
                <a:lnTo>
                  <a:pt x="4962" y="5459"/>
                </a:lnTo>
                <a:lnTo>
                  <a:pt x="4962" y="7760"/>
                </a:lnTo>
                <a:lnTo>
                  <a:pt x="3193" y="7760"/>
                </a:lnTo>
                <a:lnTo>
                  <a:pt x="3193" y="7296"/>
                </a:lnTo>
                <a:cubicBezTo>
                  <a:pt x="3193" y="7223"/>
                  <a:pt x="3140" y="7158"/>
                  <a:pt x="3068" y="7149"/>
                </a:cubicBezTo>
                <a:cubicBezTo>
                  <a:pt x="3062" y="7148"/>
                  <a:pt x="3057" y="7148"/>
                  <a:pt x="3051" y="7148"/>
                </a:cubicBezTo>
                <a:cubicBezTo>
                  <a:pt x="2972" y="7148"/>
                  <a:pt x="2908" y="7212"/>
                  <a:pt x="2908" y="7291"/>
                </a:cubicBezTo>
                <a:lnTo>
                  <a:pt x="2908" y="7716"/>
                </a:lnTo>
                <a:cubicBezTo>
                  <a:pt x="2181" y="7478"/>
                  <a:pt x="1528" y="7014"/>
                  <a:pt x="1062" y="6400"/>
                </a:cubicBezTo>
                <a:cubicBezTo>
                  <a:pt x="554" y="5734"/>
                  <a:pt x="285" y="4936"/>
                  <a:pt x="285" y="4094"/>
                </a:cubicBezTo>
                <a:cubicBezTo>
                  <a:pt x="285" y="3401"/>
                  <a:pt x="474" y="2721"/>
                  <a:pt x="829" y="2131"/>
                </a:cubicBezTo>
                <a:cubicBezTo>
                  <a:pt x="864" y="2074"/>
                  <a:pt x="857" y="1997"/>
                  <a:pt x="808" y="1951"/>
                </a:cubicBezTo>
                <a:cubicBezTo>
                  <a:pt x="779" y="1924"/>
                  <a:pt x="744" y="1911"/>
                  <a:pt x="709" y="1911"/>
                </a:cubicBezTo>
                <a:cubicBezTo>
                  <a:pt x="661" y="1911"/>
                  <a:pt x="614" y="1936"/>
                  <a:pt x="587" y="1980"/>
                </a:cubicBezTo>
                <a:cubicBezTo>
                  <a:pt x="203" y="2617"/>
                  <a:pt x="0" y="3348"/>
                  <a:pt x="0" y="4094"/>
                </a:cubicBezTo>
                <a:cubicBezTo>
                  <a:pt x="0" y="4999"/>
                  <a:pt x="288" y="5856"/>
                  <a:pt x="834" y="6574"/>
                </a:cubicBezTo>
                <a:cubicBezTo>
                  <a:pt x="956" y="6734"/>
                  <a:pt x="1090" y="6884"/>
                  <a:pt x="1234" y="7024"/>
                </a:cubicBezTo>
                <a:lnTo>
                  <a:pt x="1234" y="9332"/>
                </a:lnTo>
                <a:cubicBezTo>
                  <a:pt x="1234" y="9556"/>
                  <a:pt x="1416" y="9738"/>
                  <a:pt x="1640" y="9738"/>
                </a:cubicBezTo>
                <a:lnTo>
                  <a:pt x="6534" y="9738"/>
                </a:lnTo>
                <a:cubicBezTo>
                  <a:pt x="6758" y="9738"/>
                  <a:pt x="6939" y="9556"/>
                  <a:pt x="6939" y="9332"/>
                </a:cubicBezTo>
                <a:lnTo>
                  <a:pt x="6939" y="7078"/>
                </a:lnTo>
                <a:cubicBezTo>
                  <a:pt x="6939" y="7061"/>
                  <a:pt x="6937" y="7046"/>
                  <a:pt x="6932" y="7032"/>
                </a:cubicBezTo>
                <a:cubicBezTo>
                  <a:pt x="7078" y="6890"/>
                  <a:pt x="7214" y="6736"/>
                  <a:pt x="7337" y="6574"/>
                </a:cubicBezTo>
                <a:cubicBezTo>
                  <a:pt x="7881" y="5856"/>
                  <a:pt x="8169" y="4998"/>
                  <a:pt x="8169" y="4094"/>
                </a:cubicBezTo>
                <a:cubicBezTo>
                  <a:pt x="8169" y="3001"/>
                  <a:pt x="7745" y="1973"/>
                  <a:pt x="6976" y="1199"/>
                </a:cubicBezTo>
                <a:cubicBezTo>
                  <a:pt x="6207" y="426"/>
                  <a:pt x="5184" y="0"/>
                  <a:pt x="409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503" name="Google Shape;1503;p63"/>
          <p:cNvGrpSpPr/>
          <p:nvPr/>
        </p:nvGrpSpPr>
        <p:grpSpPr>
          <a:xfrm>
            <a:off x="7870929" y="1422014"/>
            <a:ext cx="178438" cy="257377"/>
            <a:chOff x="5859375" y="1530050"/>
            <a:chExt cx="168800" cy="243475"/>
          </a:xfrm>
        </p:grpSpPr>
        <p:sp>
          <p:nvSpPr>
            <p:cNvPr id="1504" name="Google Shape;1504;p63"/>
            <p:cNvSpPr/>
            <p:nvPr/>
          </p:nvSpPr>
          <p:spPr>
            <a:xfrm>
              <a:off x="5905500" y="1706650"/>
              <a:ext cx="7125" cy="24775"/>
            </a:xfrm>
            <a:custGeom>
              <a:avLst/>
              <a:gdLst/>
              <a:ahLst/>
              <a:cxnLst/>
              <a:rect l="l" t="t" r="r" b="b"/>
              <a:pathLst>
                <a:path w="285" h="991" extrusionOk="0">
                  <a:moveTo>
                    <a:pt x="143" y="1"/>
                  </a:moveTo>
                  <a:cubicBezTo>
                    <a:pt x="64" y="1"/>
                    <a:pt x="0" y="65"/>
                    <a:pt x="0" y="144"/>
                  </a:cubicBezTo>
                  <a:lnTo>
                    <a:pt x="0" y="842"/>
                  </a:lnTo>
                  <a:cubicBezTo>
                    <a:pt x="0" y="915"/>
                    <a:pt x="52" y="981"/>
                    <a:pt x="126" y="989"/>
                  </a:cubicBezTo>
                  <a:cubicBezTo>
                    <a:pt x="131" y="990"/>
                    <a:pt x="137" y="990"/>
                    <a:pt x="143" y="990"/>
                  </a:cubicBezTo>
                  <a:cubicBezTo>
                    <a:pt x="222" y="990"/>
                    <a:pt x="285" y="927"/>
                    <a:pt x="285" y="848"/>
                  </a:cubicBezTo>
                  <a:lnTo>
                    <a:pt x="285" y="150"/>
                  </a:lnTo>
                  <a:cubicBezTo>
                    <a:pt x="285" y="77"/>
                    <a:pt x="232" y="11"/>
                    <a:pt x="159" y="2"/>
                  </a:cubicBezTo>
                  <a:cubicBezTo>
                    <a:pt x="154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63"/>
            <p:cNvSpPr/>
            <p:nvPr/>
          </p:nvSpPr>
          <p:spPr>
            <a:xfrm>
              <a:off x="5923075" y="1706650"/>
              <a:ext cx="7175" cy="24775"/>
            </a:xfrm>
            <a:custGeom>
              <a:avLst/>
              <a:gdLst/>
              <a:ahLst/>
              <a:cxnLst/>
              <a:rect l="l" t="t" r="r" b="b"/>
              <a:pathLst>
                <a:path w="287" h="991" extrusionOk="0">
                  <a:moveTo>
                    <a:pt x="145" y="1"/>
                  </a:moveTo>
                  <a:cubicBezTo>
                    <a:pt x="66" y="1"/>
                    <a:pt x="0" y="65"/>
                    <a:pt x="0" y="144"/>
                  </a:cubicBezTo>
                  <a:lnTo>
                    <a:pt x="0" y="842"/>
                  </a:lnTo>
                  <a:cubicBezTo>
                    <a:pt x="0" y="915"/>
                    <a:pt x="53" y="981"/>
                    <a:pt x="126" y="989"/>
                  </a:cubicBezTo>
                  <a:cubicBezTo>
                    <a:pt x="132" y="990"/>
                    <a:pt x="138" y="990"/>
                    <a:pt x="143" y="990"/>
                  </a:cubicBezTo>
                  <a:cubicBezTo>
                    <a:pt x="222" y="990"/>
                    <a:pt x="286" y="927"/>
                    <a:pt x="286" y="848"/>
                  </a:cubicBezTo>
                  <a:lnTo>
                    <a:pt x="286" y="150"/>
                  </a:lnTo>
                  <a:cubicBezTo>
                    <a:pt x="286" y="77"/>
                    <a:pt x="233" y="11"/>
                    <a:pt x="161" y="2"/>
                  </a:cubicBezTo>
                  <a:cubicBezTo>
                    <a:pt x="156" y="1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63"/>
            <p:cNvSpPr/>
            <p:nvPr/>
          </p:nvSpPr>
          <p:spPr>
            <a:xfrm>
              <a:off x="5940200" y="1706650"/>
              <a:ext cx="7150" cy="24775"/>
            </a:xfrm>
            <a:custGeom>
              <a:avLst/>
              <a:gdLst/>
              <a:ahLst/>
              <a:cxnLst/>
              <a:rect l="l" t="t" r="r" b="b"/>
              <a:pathLst>
                <a:path w="286" h="991" extrusionOk="0">
                  <a:moveTo>
                    <a:pt x="144" y="1"/>
                  </a:moveTo>
                  <a:cubicBezTo>
                    <a:pt x="65" y="1"/>
                    <a:pt x="0" y="65"/>
                    <a:pt x="0" y="144"/>
                  </a:cubicBezTo>
                  <a:lnTo>
                    <a:pt x="0" y="842"/>
                  </a:lnTo>
                  <a:cubicBezTo>
                    <a:pt x="0" y="915"/>
                    <a:pt x="53" y="981"/>
                    <a:pt x="126" y="989"/>
                  </a:cubicBezTo>
                  <a:cubicBezTo>
                    <a:pt x="132" y="990"/>
                    <a:pt x="138" y="990"/>
                    <a:pt x="143" y="990"/>
                  </a:cubicBezTo>
                  <a:cubicBezTo>
                    <a:pt x="222" y="990"/>
                    <a:pt x="285" y="927"/>
                    <a:pt x="285" y="848"/>
                  </a:cubicBezTo>
                  <a:lnTo>
                    <a:pt x="285" y="150"/>
                  </a:lnTo>
                  <a:cubicBezTo>
                    <a:pt x="285" y="77"/>
                    <a:pt x="233" y="11"/>
                    <a:pt x="160" y="2"/>
                  </a:cubicBezTo>
                  <a:cubicBezTo>
                    <a:pt x="154" y="1"/>
                    <a:pt x="14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63"/>
            <p:cNvSpPr/>
            <p:nvPr/>
          </p:nvSpPr>
          <p:spPr>
            <a:xfrm>
              <a:off x="5957325" y="1706650"/>
              <a:ext cx="7150" cy="24775"/>
            </a:xfrm>
            <a:custGeom>
              <a:avLst/>
              <a:gdLst/>
              <a:ahLst/>
              <a:cxnLst/>
              <a:rect l="l" t="t" r="r" b="b"/>
              <a:pathLst>
                <a:path w="286" h="991" extrusionOk="0">
                  <a:moveTo>
                    <a:pt x="144" y="1"/>
                  </a:moveTo>
                  <a:cubicBezTo>
                    <a:pt x="65" y="1"/>
                    <a:pt x="0" y="65"/>
                    <a:pt x="0" y="144"/>
                  </a:cubicBezTo>
                  <a:lnTo>
                    <a:pt x="0" y="848"/>
                  </a:lnTo>
                  <a:cubicBezTo>
                    <a:pt x="0" y="927"/>
                    <a:pt x="65" y="991"/>
                    <a:pt x="144" y="991"/>
                  </a:cubicBezTo>
                  <a:cubicBezTo>
                    <a:pt x="149" y="991"/>
                    <a:pt x="154" y="991"/>
                    <a:pt x="160" y="990"/>
                  </a:cubicBezTo>
                  <a:cubicBezTo>
                    <a:pt x="233" y="981"/>
                    <a:pt x="285" y="915"/>
                    <a:pt x="285" y="842"/>
                  </a:cubicBezTo>
                  <a:lnTo>
                    <a:pt x="285" y="150"/>
                  </a:lnTo>
                  <a:cubicBezTo>
                    <a:pt x="285" y="77"/>
                    <a:pt x="233" y="11"/>
                    <a:pt x="160" y="2"/>
                  </a:cubicBezTo>
                  <a:cubicBezTo>
                    <a:pt x="154" y="1"/>
                    <a:pt x="14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63"/>
            <p:cNvSpPr/>
            <p:nvPr/>
          </p:nvSpPr>
          <p:spPr>
            <a:xfrm>
              <a:off x="5974900" y="1706650"/>
              <a:ext cx="7150" cy="24775"/>
            </a:xfrm>
            <a:custGeom>
              <a:avLst/>
              <a:gdLst/>
              <a:ahLst/>
              <a:cxnLst/>
              <a:rect l="l" t="t" r="r" b="b"/>
              <a:pathLst>
                <a:path w="286" h="991" extrusionOk="0">
                  <a:moveTo>
                    <a:pt x="145" y="1"/>
                  </a:moveTo>
                  <a:cubicBezTo>
                    <a:pt x="65" y="1"/>
                    <a:pt x="1" y="65"/>
                    <a:pt x="1" y="144"/>
                  </a:cubicBezTo>
                  <a:lnTo>
                    <a:pt x="1" y="842"/>
                  </a:lnTo>
                  <a:cubicBezTo>
                    <a:pt x="1" y="915"/>
                    <a:pt x="53" y="981"/>
                    <a:pt x="126" y="990"/>
                  </a:cubicBezTo>
                  <a:cubicBezTo>
                    <a:pt x="132" y="991"/>
                    <a:pt x="137" y="991"/>
                    <a:pt x="142" y="991"/>
                  </a:cubicBezTo>
                  <a:cubicBezTo>
                    <a:pt x="221" y="991"/>
                    <a:pt x="286" y="927"/>
                    <a:pt x="286" y="848"/>
                  </a:cubicBezTo>
                  <a:lnTo>
                    <a:pt x="286" y="150"/>
                  </a:lnTo>
                  <a:cubicBezTo>
                    <a:pt x="286" y="77"/>
                    <a:pt x="233" y="11"/>
                    <a:pt x="161" y="2"/>
                  </a:cubicBezTo>
                  <a:cubicBezTo>
                    <a:pt x="156" y="1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63"/>
            <p:cNvSpPr/>
            <p:nvPr/>
          </p:nvSpPr>
          <p:spPr>
            <a:xfrm>
              <a:off x="5887900" y="1693600"/>
              <a:ext cx="111775" cy="50900"/>
            </a:xfrm>
            <a:custGeom>
              <a:avLst/>
              <a:gdLst/>
              <a:ahLst/>
              <a:cxnLst/>
              <a:rect l="l" t="t" r="r" b="b"/>
              <a:pathLst>
                <a:path w="4471" h="2036" extrusionOk="0">
                  <a:moveTo>
                    <a:pt x="436" y="0"/>
                  </a:moveTo>
                  <a:cubicBezTo>
                    <a:pt x="195" y="0"/>
                    <a:pt x="1" y="196"/>
                    <a:pt x="1" y="435"/>
                  </a:cubicBezTo>
                  <a:lnTo>
                    <a:pt x="1" y="1600"/>
                  </a:lnTo>
                  <a:cubicBezTo>
                    <a:pt x="1" y="1840"/>
                    <a:pt x="196" y="2036"/>
                    <a:pt x="436" y="2036"/>
                  </a:cubicBezTo>
                  <a:lnTo>
                    <a:pt x="4035" y="2036"/>
                  </a:lnTo>
                  <a:cubicBezTo>
                    <a:pt x="4275" y="2036"/>
                    <a:pt x="4470" y="1841"/>
                    <a:pt x="4470" y="1601"/>
                  </a:cubicBezTo>
                  <a:lnTo>
                    <a:pt x="4470" y="151"/>
                  </a:lnTo>
                  <a:cubicBezTo>
                    <a:pt x="4470" y="67"/>
                    <a:pt x="4403" y="0"/>
                    <a:pt x="4320" y="0"/>
                  </a:cubicBezTo>
                  <a:lnTo>
                    <a:pt x="3169" y="0"/>
                  </a:lnTo>
                  <a:cubicBezTo>
                    <a:pt x="3155" y="0"/>
                    <a:pt x="3141" y="7"/>
                    <a:pt x="3131" y="17"/>
                  </a:cubicBezTo>
                  <a:cubicBezTo>
                    <a:pt x="3013" y="139"/>
                    <a:pt x="3097" y="286"/>
                    <a:pt x="3216" y="286"/>
                  </a:cubicBezTo>
                  <a:lnTo>
                    <a:pt x="4036" y="286"/>
                  </a:lnTo>
                  <a:cubicBezTo>
                    <a:pt x="4118" y="286"/>
                    <a:pt x="4184" y="352"/>
                    <a:pt x="4184" y="434"/>
                  </a:cubicBezTo>
                  <a:lnTo>
                    <a:pt x="4184" y="1602"/>
                  </a:lnTo>
                  <a:cubicBezTo>
                    <a:pt x="4184" y="1684"/>
                    <a:pt x="4118" y="1751"/>
                    <a:pt x="4036" y="1751"/>
                  </a:cubicBezTo>
                  <a:lnTo>
                    <a:pt x="434" y="1751"/>
                  </a:lnTo>
                  <a:cubicBezTo>
                    <a:pt x="352" y="1751"/>
                    <a:pt x="285" y="1684"/>
                    <a:pt x="285" y="1602"/>
                  </a:cubicBezTo>
                  <a:lnTo>
                    <a:pt x="285" y="434"/>
                  </a:lnTo>
                  <a:cubicBezTo>
                    <a:pt x="285" y="352"/>
                    <a:pt x="352" y="286"/>
                    <a:pt x="434" y="286"/>
                  </a:cubicBezTo>
                  <a:lnTo>
                    <a:pt x="2618" y="286"/>
                  </a:lnTo>
                  <a:cubicBezTo>
                    <a:pt x="2692" y="286"/>
                    <a:pt x="2758" y="233"/>
                    <a:pt x="2766" y="161"/>
                  </a:cubicBezTo>
                  <a:cubicBezTo>
                    <a:pt x="2776" y="74"/>
                    <a:pt x="2708" y="0"/>
                    <a:pt x="2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63"/>
            <p:cNvSpPr/>
            <p:nvPr/>
          </p:nvSpPr>
          <p:spPr>
            <a:xfrm>
              <a:off x="5893475" y="1567625"/>
              <a:ext cx="25525" cy="7150"/>
            </a:xfrm>
            <a:custGeom>
              <a:avLst/>
              <a:gdLst/>
              <a:ahLst/>
              <a:cxnLst/>
              <a:rect l="l" t="t" r="r" b="b"/>
              <a:pathLst>
                <a:path w="1021" h="286" extrusionOk="0">
                  <a:moveTo>
                    <a:pt x="158" y="0"/>
                  </a:moveTo>
                  <a:cubicBezTo>
                    <a:pt x="85" y="0"/>
                    <a:pt x="19" y="53"/>
                    <a:pt x="11" y="126"/>
                  </a:cubicBezTo>
                  <a:cubicBezTo>
                    <a:pt x="1" y="212"/>
                    <a:pt x="68" y="285"/>
                    <a:pt x="152" y="285"/>
                  </a:cubicBezTo>
                  <a:lnTo>
                    <a:pt x="863" y="285"/>
                  </a:lnTo>
                  <a:cubicBezTo>
                    <a:pt x="936" y="285"/>
                    <a:pt x="1001" y="233"/>
                    <a:pt x="1011" y="160"/>
                  </a:cubicBezTo>
                  <a:cubicBezTo>
                    <a:pt x="1021" y="73"/>
                    <a:pt x="95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63"/>
            <p:cNvSpPr/>
            <p:nvPr/>
          </p:nvSpPr>
          <p:spPr>
            <a:xfrm>
              <a:off x="5893625" y="1590900"/>
              <a:ext cx="100200" cy="7150"/>
            </a:xfrm>
            <a:custGeom>
              <a:avLst/>
              <a:gdLst/>
              <a:ahLst/>
              <a:cxnLst/>
              <a:rect l="l" t="t" r="r" b="b"/>
              <a:pathLst>
                <a:path w="4008" h="286" extrusionOk="0">
                  <a:moveTo>
                    <a:pt x="159" y="1"/>
                  </a:moveTo>
                  <a:cubicBezTo>
                    <a:pt x="85" y="1"/>
                    <a:pt x="19" y="53"/>
                    <a:pt x="11" y="126"/>
                  </a:cubicBezTo>
                  <a:cubicBezTo>
                    <a:pt x="1" y="213"/>
                    <a:pt x="69" y="286"/>
                    <a:pt x="153" y="286"/>
                  </a:cubicBezTo>
                  <a:lnTo>
                    <a:pt x="3850" y="286"/>
                  </a:lnTo>
                  <a:cubicBezTo>
                    <a:pt x="3923" y="286"/>
                    <a:pt x="3989" y="233"/>
                    <a:pt x="3997" y="160"/>
                  </a:cubicBezTo>
                  <a:cubicBezTo>
                    <a:pt x="4008" y="74"/>
                    <a:pt x="3940" y="1"/>
                    <a:pt x="38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63"/>
            <p:cNvSpPr/>
            <p:nvPr/>
          </p:nvSpPr>
          <p:spPr>
            <a:xfrm>
              <a:off x="5893625" y="1611350"/>
              <a:ext cx="100200" cy="7150"/>
            </a:xfrm>
            <a:custGeom>
              <a:avLst/>
              <a:gdLst/>
              <a:ahLst/>
              <a:cxnLst/>
              <a:rect l="l" t="t" r="r" b="b"/>
              <a:pathLst>
                <a:path w="4008" h="286" extrusionOk="0">
                  <a:moveTo>
                    <a:pt x="159" y="0"/>
                  </a:moveTo>
                  <a:cubicBezTo>
                    <a:pt x="85" y="0"/>
                    <a:pt x="19" y="53"/>
                    <a:pt x="11" y="126"/>
                  </a:cubicBezTo>
                  <a:cubicBezTo>
                    <a:pt x="1" y="212"/>
                    <a:pt x="69" y="285"/>
                    <a:pt x="153" y="285"/>
                  </a:cubicBezTo>
                  <a:lnTo>
                    <a:pt x="3850" y="285"/>
                  </a:lnTo>
                  <a:cubicBezTo>
                    <a:pt x="3923" y="285"/>
                    <a:pt x="3989" y="233"/>
                    <a:pt x="3997" y="160"/>
                  </a:cubicBezTo>
                  <a:cubicBezTo>
                    <a:pt x="4008" y="73"/>
                    <a:pt x="3940" y="0"/>
                    <a:pt x="3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63"/>
            <p:cNvSpPr/>
            <p:nvPr/>
          </p:nvSpPr>
          <p:spPr>
            <a:xfrm>
              <a:off x="5893625" y="1631800"/>
              <a:ext cx="100200" cy="7150"/>
            </a:xfrm>
            <a:custGeom>
              <a:avLst/>
              <a:gdLst/>
              <a:ahLst/>
              <a:cxnLst/>
              <a:rect l="l" t="t" r="r" b="b"/>
              <a:pathLst>
                <a:path w="4008" h="286" extrusionOk="0">
                  <a:moveTo>
                    <a:pt x="159" y="0"/>
                  </a:moveTo>
                  <a:cubicBezTo>
                    <a:pt x="85" y="0"/>
                    <a:pt x="19" y="53"/>
                    <a:pt x="11" y="126"/>
                  </a:cubicBezTo>
                  <a:cubicBezTo>
                    <a:pt x="1" y="212"/>
                    <a:pt x="69" y="286"/>
                    <a:pt x="153" y="286"/>
                  </a:cubicBezTo>
                  <a:lnTo>
                    <a:pt x="3850" y="286"/>
                  </a:lnTo>
                  <a:cubicBezTo>
                    <a:pt x="3923" y="286"/>
                    <a:pt x="3989" y="234"/>
                    <a:pt x="3997" y="160"/>
                  </a:cubicBezTo>
                  <a:cubicBezTo>
                    <a:pt x="4008" y="74"/>
                    <a:pt x="3940" y="0"/>
                    <a:pt x="3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63"/>
            <p:cNvSpPr/>
            <p:nvPr/>
          </p:nvSpPr>
          <p:spPr>
            <a:xfrm>
              <a:off x="5893625" y="1652225"/>
              <a:ext cx="100200" cy="7175"/>
            </a:xfrm>
            <a:custGeom>
              <a:avLst/>
              <a:gdLst/>
              <a:ahLst/>
              <a:cxnLst/>
              <a:rect l="l" t="t" r="r" b="b"/>
              <a:pathLst>
                <a:path w="4008" h="287" extrusionOk="0">
                  <a:moveTo>
                    <a:pt x="159" y="1"/>
                  </a:moveTo>
                  <a:cubicBezTo>
                    <a:pt x="85" y="1"/>
                    <a:pt x="19" y="54"/>
                    <a:pt x="11" y="126"/>
                  </a:cubicBezTo>
                  <a:cubicBezTo>
                    <a:pt x="1" y="213"/>
                    <a:pt x="69" y="287"/>
                    <a:pt x="153" y="287"/>
                  </a:cubicBezTo>
                  <a:lnTo>
                    <a:pt x="3850" y="287"/>
                  </a:lnTo>
                  <a:cubicBezTo>
                    <a:pt x="3923" y="287"/>
                    <a:pt x="3989" y="234"/>
                    <a:pt x="3997" y="161"/>
                  </a:cubicBezTo>
                  <a:cubicBezTo>
                    <a:pt x="4008" y="75"/>
                    <a:pt x="3940" y="1"/>
                    <a:pt x="38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63"/>
            <p:cNvSpPr/>
            <p:nvPr/>
          </p:nvSpPr>
          <p:spPr>
            <a:xfrm>
              <a:off x="5962075" y="1546475"/>
              <a:ext cx="32375" cy="31125"/>
            </a:xfrm>
            <a:custGeom>
              <a:avLst/>
              <a:gdLst/>
              <a:ahLst/>
              <a:cxnLst/>
              <a:rect l="l" t="t" r="r" b="b"/>
              <a:pathLst>
                <a:path w="1295" h="1245" extrusionOk="0">
                  <a:moveTo>
                    <a:pt x="647" y="299"/>
                  </a:moveTo>
                  <a:lnTo>
                    <a:pt x="970" y="622"/>
                  </a:lnTo>
                  <a:lnTo>
                    <a:pt x="647" y="945"/>
                  </a:lnTo>
                  <a:lnTo>
                    <a:pt x="325" y="622"/>
                  </a:lnTo>
                  <a:lnTo>
                    <a:pt x="647" y="299"/>
                  </a:lnTo>
                  <a:close/>
                  <a:moveTo>
                    <a:pt x="647" y="0"/>
                  </a:moveTo>
                  <a:cubicBezTo>
                    <a:pt x="582" y="0"/>
                    <a:pt x="516" y="25"/>
                    <a:pt x="466" y="75"/>
                  </a:cubicBezTo>
                  <a:lnTo>
                    <a:pt x="100" y="441"/>
                  </a:lnTo>
                  <a:cubicBezTo>
                    <a:pt x="1" y="541"/>
                    <a:pt x="1" y="703"/>
                    <a:pt x="100" y="803"/>
                  </a:cubicBezTo>
                  <a:lnTo>
                    <a:pt x="466" y="1169"/>
                  </a:lnTo>
                  <a:cubicBezTo>
                    <a:pt x="516" y="1218"/>
                    <a:pt x="582" y="1244"/>
                    <a:pt x="647" y="1244"/>
                  </a:cubicBezTo>
                  <a:cubicBezTo>
                    <a:pt x="713" y="1244"/>
                    <a:pt x="779" y="1218"/>
                    <a:pt x="828" y="1169"/>
                  </a:cubicBezTo>
                  <a:lnTo>
                    <a:pt x="1195" y="803"/>
                  </a:lnTo>
                  <a:cubicBezTo>
                    <a:pt x="1294" y="703"/>
                    <a:pt x="1294" y="541"/>
                    <a:pt x="1195" y="441"/>
                  </a:cubicBezTo>
                  <a:lnTo>
                    <a:pt x="828" y="75"/>
                  </a:lnTo>
                  <a:cubicBezTo>
                    <a:pt x="779" y="25"/>
                    <a:pt x="713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63"/>
            <p:cNvSpPr/>
            <p:nvPr/>
          </p:nvSpPr>
          <p:spPr>
            <a:xfrm>
              <a:off x="5859375" y="1530050"/>
              <a:ext cx="168800" cy="243475"/>
            </a:xfrm>
            <a:custGeom>
              <a:avLst/>
              <a:gdLst/>
              <a:ahLst/>
              <a:cxnLst/>
              <a:rect l="l" t="t" r="r" b="b"/>
              <a:pathLst>
                <a:path w="6752" h="9739" extrusionOk="0">
                  <a:moveTo>
                    <a:pt x="6467" y="6029"/>
                  </a:moveTo>
                  <a:lnTo>
                    <a:pt x="6467" y="9395"/>
                  </a:lnTo>
                  <a:lnTo>
                    <a:pt x="5926" y="9239"/>
                  </a:lnTo>
                  <a:cubicBezTo>
                    <a:pt x="5913" y="9235"/>
                    <a:pt x="5900" y="9233"/>
                    <a:pt x="5887" y="9233"/>
                  </a:cubicBezTo>
                  <a:cubicBezTo>
                    <a:pt x="5871" y="9233"/>
                    <a:pt x="5856" y="9236"/>
                    <a:pt x="5840" y="9241"/>
                  </a:cubicBezTo>
                  <a:lnTo>
                    <a:pt x="5262" y="9435"/>
                  </a:lnTo>
                  <a:lnTo>
                    <a:pt x="4686" y="9241"/>
                  </a:lnTo>
                  <a:cubicBezTo>
                    <a:pt x="4671" y="9236"/>
                    <a:pt x="4655" y="9233"/>
                    <a:pt x="4640" y="9233"/>
                  </a:cubicBezTo>
                  <a:cubicBezTo>
                    <a:pt x="4624" y="9233"/>
                    <a:pt x="4609" y="9236"/>
                    <a:pt x="4594" y="9241"/>
                  </a:cubicBezTo>
                  <a:lnTo>
                    <a:pt x="4017" y="9435"/>
                  </a:lnTo>
                  <a:lnTo>
                    <a:pt x="3439" y="9241"/>
                  </a:lnTo>
                  <a:cubicBezTo>
                    <a:pt x="3424" y="9236"/>
                    <a:pt x="3409" y="9233"/>
                    <a:pt x="3393" y="9233"/>
                  </a:cubicBezTo>
                  <a:cubicBezTo>
                    <a:pt x="3378" y="9233"/>
                    <a:pt x="3362" y="9236"/>
                    <a:pt x="3348" y="9241"/>
                  </a:cubicBezTo>
                  <a:lnTo>
                    <a:pt x="2771" y="9435"/>
                  </a:lnTo>
                  <a:lnTo>
                    <a:pt x="2194" y="9241"/>
                  </a:lnTo>
                  <a:cubicBezTo>
                    <a:pt x="2178" y="9236"/>
                    <a:pt x="2163" y="9233"/>
                    <a:pt x="2147" y="9233"/>
                  </a:cubicBezTo>
                  <a:cubicBezTo>
                    <a:pt x="2132" y="9233"/>
                    <a:pt x="2117" y="9236"/>
                    <a:pt x="2101" y="9241"/>
                  </a:cubicBezTo>
                  <a:lnTo>
                    <a:pt x="1524" y="9435"/>
                  </a:lnTo>
                  <a:lnTo>
                    <a:pt x="947" y="9241"/>
                  </a:lnTo>
                  <a:cubicBezTo>
                    <a:pt x="932" y="9236"/>
                    <a:pt x="916" y="9233"/>
                    <a:pt x="900" y="9233"/>
                  </a:cubicBezTo>
                  <a:cubicBezTo>
                    <a:pt x="887" y="9233"/>
                    <a:pt x="875" y="9235"/>
                    <a:pt x="863" y="9238"/>
                  </a:cubicBezTo>
                  <a:lnTo>
                    <a:pt x="285" y="9398"/>
                  </a:lnTo>
                  <a:lnTo>
                    <a:pt x="285" y="6029"/>
                  </a:lnTo>
                  <a:close/>
                  <a:moveTo>
                    <a:pt x="150" y="1"/>
                  </a:moveTo>
                  <a:cubicBezTo>
                    <a:pt x="67" y="1"/>
                    <a:pt x="0" y="67"/>
                    <a:pt x="0" y="150"/>
                  </a:cubicBezTo>
                  <a:lnTo>
                    <a:pt x="0" y="3336"/>
                  </a:lnTo>
                  <a:cubicBezTo>
                    <a:pt x="0" y="3346"/>
                    <a:pt x="4" y="3356"/>
                    <a:pt x="11" y="3364"/>
                  </a:cubicBezTo>
                  <a:cubicBezTo>
                    <a:pt x="54" y="3408"/>
                    <a:pt x="101" y="3427"/>
                    <a:pt x="143" y="3427"/>
                  </a:cubicBezTo>
                  <a:cubicBezTo>
                    <a:pt x="221" y="3427"/>
                    <a:pt x="285" y="3362"/>
                    <a:pt x="285" y="3283"/>
                  </a:cubicBezTo>
                  <a:lnTo>
                    <a:pt x="285" y="550"/>
                  </a:lnTo>
                  <a:cubicBezTo>
                    <a:pt x="285" y="404"/>
                    <a:pt x="403" y="286"/>
                    <a:pt x="549" y="286"/>
                  </a:cubicBezTo>
                  <a:lnTo>
                    <a:pt x="6202" y="286"/>
                  </a:lnTo>
                  <a:cubicBezTo>
                    <a:pt x="6348" y="286"/>
                    <a:pt x="6467" y="404"/>
                    <a:pt x="6467" y="550"/>
                  </a:cubicBezTo>
                  <a:lnTo>
                    <a:pt x="6467" y="5744"/>
                  </a:lnTo>
                  <a:lnTo>
                    <a:pt x="285" y="5744"/>
                  </a:lnTo>
                  <a:lnTo>
                    <a:pt x="285" y="3857"/>
                  </a:lnTo>
                  <a:cubicBezTo>
                    <a:pt x="285" y="3784"/>
                    <a:pt x="232" y="3718"/>
                    <a:pt x="161" y="3710"/>
                  </a:cubicBezTo>
                  <a:cubicBezTo>
                    <a:pt x="155" y="3709"/>
                    <a:pt x="149" y="3709"/>
                    <a:pt x="143" y="3709"/>
                  </a:cubicBezTo>
                  <a:cubicBezTo>
                    <a:pt x="63" y="3709"/>
                    <a:pt x="0" y="3773"/>
                    <a:pt x="0" y="3852"/>
                  </a:cubicBezTo>
                  <a:lnTo>
                    <a:pt x="0" y="9592"/>
                  </a:lnTo>
                  <a:cubicBezTo>
                    <a:pt x="0" y="9618"/>
                    <a:pt x="6" y="9645"/>
                    <a:pt x="21" y="9669"/>
                  </a:cubicBezTo>
                  <a:cubicBezTo>
                    <a:pt x="48" y="9714"/>
                    <a:pt x="95" y="9738"/>
                    <a:pt x="143" y="9738"/>
                  </a:cubicBezTo>
                  <a:cubicBezTo>
                    <a:pt x="156" y="9738"/>
                    <a:pt x="169" y="9737"/>
                    <a:pt x="181" y="9732"/>
                  </a:cubicBezTo>
                  <a:lnTo>
                    <a:pt x="898" y="9534"/>
                  </a:lnTo>
                  <a:lnTo>
                    <a:pt x="1479" y="9730"/>
                  </a:lnTo>
                  <a:cubicBezTo>
                    <a:pt x="1494" y="9736"/>
                    <a:pt x="1509" y="9738"/>
                    <a:pt x="1525" y="9738"/>
                  </a:cubicBezTo>
                  <a:cubicBezTo>
                    <a:pt x="1540" y="9738"/>
                    <a:pt x="1556" y="9736"/>
                    <a:pt x="1570" y="9730"/>
                  </a:cubicBezTo>
                  <a:lnTo>
                    <a:pt x="2147" y="9536"/>
                  </a:lnTo>
                  <a:lnTo>
                    <a:pt x="2724" y="9730"/>
                  </a:lnTo>
                  <a:cubicBezTo>
                    <a:pt x="2739" y="9736"/>
                    <a:pt x="2755" y="9738"/>
                    <a:pt x="2770" y="9738"/>
                  </a:cubicBezTo>
                  <a:cubicBezTo>
                    <a:pt x="2786" y="9738"/>
                    <a:pt x="2801" y="9736"/>
                    <a:pt x="2816" y="9730"/>
                  </a:cubicBezTo>
                  <a:lnTo>
                    <a:pt x="3393" y="9536"/>
                  </a:lnTo>
                  <a:lnTo>
                    <a:pt x="3970" y="9730"/>
                  </a:lnTo>
                  <a:cubicBezTo>
                    <a:pt x="3985" y="9736"/>
                    <a:pt x="4000" y="9738"/>
                    <a:pt x="4016" y="9738"/>
                  </a:cubicBezTo>
                  <a:cubicBezTo>
                    <a:pt x="4031" y="9738"/>
                    <a:pt x="4047" y="9736"/>
                    <a:pt x="4061" y="9730"/>
                  </a:cubicBezTo>
                  <a:lnTo>
                    <a:pt x="4638" y="9536"/>
                  </a:lnTo>
                  <a:lnTo>
                    <a:pt x="5215" y="9730"/>
                  </a:lnTo>
                  <a:cubicBezTo>
                    <a:pt x="5230" y="9736"/>
                    <a:pt x="5246" y="9738"/>
                    <a:pt x="5261" y="9738"/>
                  </a:cubicBezTo>
                  <a:cubicBezTo>
                    <a:pt x="5277" y="9738"/>
                    <a:pt x="5293" y="9736"/>
                    <a:pt x="5308" y="9730"/>
                  </a:cubicBezTo>
                  <a:lnTo>
                    <a:pt x="5888" y="9535"/>
                  </a:lnTo>
                  <a:lnTo>
                    <a:pt x="6569" y="9732"/>
                  </a:lnTo>
                  <a:cubicBezTo>
                    <a:pt x="6582" y="9736"/>
                    <a:pt x="6595" y="9738"/>
                    <a:pt x="6608" y="9738"/>
                  </a:cubicBezTo>
                  <a:cubicBezTo>
                    <a:pt x="6657" y="9738"/>
                    <a:pt x="6704" y="9714"/>
                    <a:pt x="6732" y="9668"/>
                  </a:cubicBezTo>
                  <a:cubicBezTo>
                    <a:pt x="6745" y="9644"/>
                    <a:pt x="6752" y="9618"/>
                    <a:pt x="6752" y="9592"/>
                  </a:cubicBezTo>
                  <a:lnTo>
                    <a:pt x="6752" y="551"/>
                  </a:lnTo>
                  <a:cubicBezTo>
                    <a:pt x="6752" y="247"/>
                    <a:pt x="6505" y="1"/>
                    <a:pt x="6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7" name="Google Shape;1517;p63"/>
          <p:cNvGrpSpPr/>
          <p:nvPr/>
        </p:nvGrpSpPr>
        <p:grpSpPr>
          <a:xfrm>
            <a:off x="7131747" y="1427489"/>
            <a:ext cx="152355" cy="257351"/>
            <a:chOff x="5434775" y="1530050"/>
            <a:chExt cx="144125" cy="243450"/>
          </a:xfrm>
        </p:grpSpPr>
        <p:sp>
          <p:nvSpPr>
            <p:cNvPr id="1518" name="Google Shape;1518;p63"/>
            <p:cNvSpPr/>
            <p:nvPr/>
          </p:nvSpPr>
          <p:spPr>
            <a:xfrm>
              <a:off x="5491825" y="1615625"/>
              <a:ext cx="62800" cy="63750"/>
            </a:xfrm>
            <a:custGeom>
              <a:avLst/>
              <a:gdLst/>
              <a:ahLst/>
              <a:cxnLst/>
              <a:rect l="l" t="t" r="r" b="b"/>
              <a:pathLst>
                <a:path w="2512" h="2550" extrusionOk="0">
                  <a:moveTo>
                    <a:pt x="1542" y="286"/>
                  </a:moveTo>
                  <a:lnTo>
                    <a:pt x="1542" y="694"/>
                  </a:lnTo>
                  <a:cubicBezTo>
                    <a:pt x="1542" y="847"/>
                    <a:pt x="1667" y="971"/>
                    <a:pt x="1821" y="971"/>
                  </a:cubicBezTo>
                  <a:lnTo>
                    <a:pt x="2226" y="971"/>
                  </a:lnTo>
                  <a:lnTo>
                    <a:pt x="2226" y="1579"/>
                  </a:lnTo>
                  <a:lnTo>
                    <a:pt x="1821" y="1579"/>
                  </a:lnTo>
                  <a:cubicBezTo>
                    <a:pt x="1667" y="1579"/>
                    <a:pt x="1542" y="1703"/>
                    <a:pt x="1542" y="1855"/>
                  </a:cubicBezTo>
                  <a:lnTo>
                    <a:pt x="1542" y="2264"/>
                  </a:lnTo>
                  <a:lnTo>
                    <a:pt x="971" y="2264"/>
                  </a:lnTo>
                  <a:lnTo>
                    <a:pt x="971" y="1855"/>
                  </a:lnTo>
                  <a:cubicBezTo>
                    <a:pt x="971" y="1703"/>
                    <a:pt x="845" y="1579"/>
                    <a:pt x="691" y="1579"/>
                  </a:cubicBezTo>
                  <a:lnTo>
                    <a:pt x="287" y="1579"/>
                  </a:lnTo>
                  <a:lnTo>
                    <a:pt x="287" y="971"/>
                  </a:lnTo>
                  <a:lnTo>
                    <a:pt x="691" y="971"/>
                  </a:lnTo>
                  <a:cubicBezTo>
                    <a:pt x="845" y="971"/>
                    <a:pt x="971" y="847"/>
                    <a:pt x="971" y="694"/>
                  </a:cubicBezTo>
                  <a:lnTo>
                    <a:pt x="971" y="286"/>
                  </a:lnTo>
                  <a:close/>
                  <a:moveTo>
                    <a:pt x="966" y="0"/>
                  </a:moveTo>
                  <a:cubicBezTo>
                    <a:pt x="811" y="0"/>
                    <a:pt x="686" y="125"/>
                    <a:pt x="686" y="277"/>
                  </a:cubicBezTo>
                  <a:lnTo>
                    <a:pt x="686" y="685"/>
                  </a:lnTo>
                  <a:lnTo>
                    <a:pt x="281" y="685"/>
                  </a:lnTo>
                  <a:cubicBezTo>
                    <a:pt x="126" y="685"/>
                    <a:pt x="1" y="810"/>
                    <a:pt x="1" y="962"/>
                  </a:cubicBezTo>
                  <a:lnTo>
                    <a:pt x="1" y="1588"/>
                  </a:lnTo>
                  <a:cubicBezTo>
                    <a:pt x="1" y="1740"/>
                    <a:pt x="126" y="1865"/>
                    <a:pt x="281" y="1865"/>
                  </a:cubicBezTo>
                  <a:lnTo>
                    <a:pt x="686" y="1865"/>
                  </a:lnTo>
                  <a:lnTo>
                    <a:pt x="686" y="2273"/>
                  </a:lnTo>
                  <a:cubicBezTo>
                    <a:pt x="686" y="2425"/>
                    <a:pt x="811" y="2550"/>
                    <a:pt x="966" y="2550"/>
                  </a:cubicBezTo>
                  <a:lnTo>
                    <a:pt x="1547" y="2550"/>
                  </a:lnTo>
                  <a:cubicBezTo>
                    <a:pt x="1701" y="2550"/>
                    <a:pt x="1827" y="2425"/>
                    <a:pt x="1827" y="2273"/>
                  </a:cubicBezTo>
                  <a:lnTo>
                    <a:pt x="1827" y="1865"/>
                  </a:lnTo>
                  <a:lnTo>
                    <a:pt x="2232" y="1865"/>
                  </a:lnTo>
                  <a:cubicBezTo>
                    <a:pt x="2386" y="1865"/>
                    <a:pt x="2511" y="1740"/>
                    <a:pt x="2511" y="1588"/>
                  </a:cubicBezTo>
                  <a:lnTo>
                    <a:pt x="2511" y="962"/>
                  </a:lnTo>
                  <a:cubicBezTo>
                    <a:pt x="2511" y="810"/>
                    <a:pt x="2386" y="685"/>
                    <a:pt x="2232" y="685"/>
                  </a:cubicBezTo>
                  <a:lnTo>
                    <a:pt x="1827" y="685"/>
                  </a:lnTo>
                  <a:lnTo>
                    <a:pt x="1827" y="277"/>
                  </a:lnTo>
                  <a:cubicBezTo>
                    <a:pt x="1827" y="125"/>
                    <a:pt x="1701" y="0"/>
                    <a:pt x="15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63"/>
            <p:cNvSpPr/>
            <p:nvPr/>
          </p:nvSpPr>
          <p:spPr>
            <a:xfrm>
              <a:off x="5497575" y="1716425"/>
              <a:ext cx="48450" cy="7175"/>
            </a:xfrm>
            <a:custGeom>
              <a:avLst/>
              <a:gdLst/>
              <a:ahLst/>
              <a:cxnLst/>
              <a:rect l="l" t="t" r="r" b="b"/>
              <a:pathLst>
                <a:path w="1938" h="287" extrusionOk="0">
                  <a:moveTo>
                    <a:pt x="159" y="1"/>
                  </a:moveTo>
                  <a:cubicBezTo>
                    <a:pt x="86" y="1"/>
                    <a:pt x="20" y="53"/>
                    <a:pt x="12" y="125"/>
                  </a:cubicBezTo>
                  <a:cubicBezTo>
                    <a:pt x="0" y="212"/>
                    <a:pt x="68" y="286"/>
                    <a:pt x="153" y="286"/>
                  </a:cubicBezTo>
                  <a:lnTo>
                    <a:pt x="1780" y="286"/>
                  </a:lnTo>
                  <a:cubicBezTo>
                    <a:pt x="1852" y="286"/>
                    <a:pt x="1918" y="234"/>
                    <a:pt x="1927" y="161"/>
                  </a:cubicBezTo>
                  <a:cubicBezTo>
                    <a:pt x="1938" y="75"/>
                    <a:pt x="1870" y="1"/>
                    <a:pt x="1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63"/>
            <p:cNvSpPr/>
            <p:nvPr/>
          </p:nvSpPr>
          <p:spPr>
            <a:xfrm>
              <a:off x="5497575" y="1696950"/>
              <a:ext cx="48450" cy="7125"/>
            </a:xfrm>
            <a:custGeom>
              <a:avLst/>
              <a:gdLst/>
              <a:ahLst/>
              <a:cxnLst/>
              <a:rect l="l" t="t" r="r" b="b"/>
              <a:pathLst>
                <a:path w="1938" h="285" extrusionOk="0">
                  <a:moveTo>
                    <a:pt x="159" y="0"/>
                  </a:moveTo>
                  <a:cubicBezTo>
                    <a:pt x="86" y="0"/>
                    <a:pt x="20" y="53"/>
                    <a:pt x="12" y="124"/>
                  </a:cubicBezTo>
                  <a:cubicBezTo>
                    <a:pt x="0" y="212"/>
                    <a:pt x="68" y="285"/>
                    <a:pt x="153" y="285"/>
                  </a:cubicBezTo>
                  <a:lnTo>
                    <a:pt x="1780" y="285"/>
                  </a:lnTo>
                  <a:cubicBezTo>
                    <a:pt x="1852" y="285"/>
                    <a:pt x="1918" y="232"/>
                    <a:pt x="1927" y="160"/>
                  </a:cubicBezTo>
                  <a:cubicBezTo>
                    <a:pt x="1938" y="74"/>
                    <a:pt x="1870" y="0"/>
                    <a:pt x="1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63"/>
            <p:cNvSpPr/>
            <p:nvPr/>
          </p:nvSpPr>
          <p:spPr>
            <a:xfrm>
              <a:off x="5497575" y="1734025"/>
              <a:ext cx="48450" cy="7150"/>
            </a:xfrm>
            <a:custGeom>
              <a:avLst/>
              <a:gdLst/>
              <a:ahLst/>
              <a:cxnLst/>
              <a:rect l="l" t="t" r="r" b="b"/>
              <a:pathLst>
                <a:path w="1938" h="286" extrusionOk="0">
                  <a:moveTo>
                    <a:pt x="159" y="0"/>
                  </a:moveTo>
                  <a:cubicBezTo>
                    <a:pt x="86" y="0"/>
                    <a:pt x="20" y="52"/>
                    <a:pt x="12" y="125"/>
                  </a:cubicBezTo>
                  <a:cubicBezTo>
                    <a:pt x="0" y="212"/>
                    <a:pt x="68" y="286"/>
                    <a:pt x="153" y="286"/>
                  </a:cubicBezTo>
                  <a:lnTo>
                    <a:pt x="1780" y="286"/>
                  </a:lnTo>
                  <a:cubicBezTo>
                    <a:pt x="1852" y="286"/>
                    <a:pt x="1918" y="233"/>
                    <a:pt x="1927" y="160"/>
                  </a:cubicBezTo>
                  <a:cubicBezTo>
                    <a:pt x="1938" y="74"/>
                    <a:pt x="1870" y="0"/>
                    <a:pt x="1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63"/>
            <p:cNvSpPr/>
            <p:nvPr/>
          </p:nvSpPr>
          <p:spPr>
            <a:xfrm>
              <a:off x="5467600" y="1674275"/>
              <a:ext cx="111275" cy="99225"/>
            </a:xfrm>
            <a:custGeom>
              <a:avLst/>
              <a:gdLst/>
              <a:ahLst/>
              <a:cxnLst/>
              <a:rect l="l" t="t" r="r" b="b"/>
              <a:pathLst>
                <a:path w="4451" h="3969" extrusionOk="0">
                  <a:moveTo>
                    <a:pt x="4308" y="1"/>
                  </a:moveTo>
                  <a:cubicBezTo>
                    <a:pt x="4229" y="1"/>
                    <a:pt x="4165" y="64"/>
                    <a:pt x="4165" y="143"/>
                  </a:cubicBezTo>
                  <a:lnTo>
                    <a:pt x="4165" y="3593"/>
                  </a:lnTo>
                  <a:cubicBezTo>
                    <a:pt x="4165" y="3644"/>
                    <a:pt x="4125" y="3684"/>
                    <a:pt x="4075" y="3684"/>
                  </a:cubicBezTo>
                  <a:lnTo>
                    <a:pt x="376" y="3684"/>
                  </a:lnTo>
                  <a:cubicBezTo>
                    <a:pt x="325" y="3684"/>
                    <a:pt x="285" y="3644"/>
                    <a:pt x="285" y="3593"/>
                  </a:cubicBezTo>
                  <a:lnTo>
                    <a:pt x="285" y="1223"/>
                  </a:lnTo>
                  <a:cubicBezTo>
                    <a:pt x="285" y="1215"/>
                    <a:pt x="282" y="1206"/>
                    <a:pt x="277" y="1201"/>
                  </a:cubicBezTo>
                  <a:cubicBezTo>
                    <a:pt x="233" y="1155"/>
                    <a:pt x="185" y="1136"/>
                    <a:pt x="142" y="1136"/>
                  </a:cubicBezTo>
                  <a:cubicBezTo>
                    <a:pt x="64" y="1136"/>
                    <a:pt x="0" y="1200"/>
                    <a:pt x="0" y="1278"/>
                  </a:cubicBezTo>
                  <a:lnTo>
                    <a:pt x="0" y="3820"/>
                  </a:lnTo>
                  <a:cubicBezTo>
                    <a:pt x="0" y="3902"/>
                    <a:pt x="67" y="3969"/>
                    <a:pt x="149" y="3969"/>
                  </a:cubicBezTo>
                  <a:lnTo>
                    <a:pt x="4301" y="3969"/>
                  </a:lnTo>
                  <a:cubicBezTo>
                    <a:pt x="4383" y="3969"/>
                    <a:pt x="4450" y="3902"/>
                    <a:pt x="4450" y="3820"/>
                  </a:cubicBezTo>
                  <a:lnTo>
                    <a:pt x="4450" y="86"/>
                  </a:lnTo>
                  <a:cubicBezTo>
                    <a:pt x="4450" y="79"/>
                    <a:pt x="4448" y="71"/>
                    <a:pt x="4442" y="66"/>
                  </a:cubicBezTo>
                  <a:cubicBezTo>
                    <a:pt x="4398" y="20"/>
                    <a:pt x="4350" y="1"/>
                    <a:pt x="4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63"/>
            <p:cNvSpPr/>
            <p:nvPr/>
          </p:nvSpPr>
          <p:spPr>
            <a:xfrm>
              <a:off x="5435550" y="1530050"/>
              <a:ext cx="143350" cy="165400"/>
            </a:xfrm>
            <a:custGeom>
              <a:avLst/>
              <a:gdLst/>
              <a:ahLst/>
              <a:cxnLst/>
              <a:rect l="l" t="t" r="r" b="b"/>
              <a:pathLst>
                <a:path w="5734" h="6616" extrusionOk="0">
                  <a:moveTo>
                    <a:pt x="103" y="609"/>
                  </a:moveTo>
                  <a:lnTo>
                    <a:pt x="20" y="616"/>
                  </a:lnTo>
                  <a:cubicBezTo>
                    <a:pt x="1" y="618"/>
                    <a:pt x="2" y="646"/>
                    <a:pt x="21" y="646"/>
                  </a:cubicBezTo>
                  <a:lnTo>
                    <a:pt x="108" y="646"/>
                  </a:lnTo>
                  <a:cubicBezTo>
                    <a:pt x="106" y="634"/>
                    <a:pt x="104" y="621"/>
                    <a:pt x="103" y="609"/>
                  </a:cubicBezTo>
                  <a:close/>
                  <a:moveTo>
                    <a:pt x="3831" y="932"/>
                  </a:moveTo>
                  <a:lnTo>
                    <a:pt x="3831" y="1712"/>
                  </a:lnTo>
                  <a:lnTo>
                    <a:pt x="3165" y="1712"/>
                  </a:lnTo>
                  <a:lnTo>
                    <a:pt x="3165" y="932"/>
                  </a:lnTo>
                  <a:close/>
                  <a:moveTo>
                    <a:pt x="4368" y="1997"/>
                  </a:moveTo>
                  <a:cubicBezTo>
                    <a:pt x="4450" y="1997"/>
                    <a:pt x="4515" y="2063"/>
                    <a:pt x="4515" y="2144"/>
                  </a:cubicBezTo>
                  <a:lnTo>
                    <a:pt x="4515" y="2397"/>
                  </a:lnTo>
                  <a:lnTo>
                    <a:pt x="2500" y="2397"/>
                  </a:lnTo>
                  <a:lnTo>
                    <a:pt x="2500" y="2144"/>
                  </a:lnTo>
                  <a:cubicBezTo>
                    <a:pt x="2500" y="2063"/>
                    <a:pt x="2566" y="1997"/>
                    <a:pt x="2647" y="1997"/>
                  </a:cubicBezTo>
                  <a:close/>
                  <a:moveTo>
                    <a:pt x="450" y="1"/>
                  </a:moveTo>
                  <a:cubicBezTo>
                    <a:pt x="258" y="1"/>
                    <a:pt x="103" y="156"/>
                    <a:pt x="103" y="347"/>
                  </a:cubicBezTo>
                  <a:lnTo>
                    <a:pt x="103" y="586"/>
                  </a:lnTo>
                  <a:cubicBezTo>
                    <a:pt x="103" y="593"/>
                    <a:pt x="103" y="601"/>
                    <a:pt x="103" y="609"/>
                  </a:cubicBezTo>
                  <a:lnTo>
                    <a:pt x="103" y="609"/>
                  </a:lnTo>
                  <a:lnTo>
                    <a:pt x="388" y="585"/>
                  </a:lnTo>
                  <a:lnTo>
                    <a:pt x="388" y="316"/>
                  </a:lnTo>
                  <a:cubicBezTo>
                    <a:pt x="388" y="299"/>
                    <a:pt x="402" y="286"/>
                    <a:pt x="419" y="286"/>
                  </a:cubicBezTo>
                  <a:lnTo>
                    <a:pt x="4294" y="286"/>
                  </a:lnTo>
                  <a:cubicBezTo>
                    <a:pt x="4311" y="286"/>
                    <a:pt x="4325" y="299"/>
                    <a:pt x="4325" y="316"/>
                  </a:cubicBezTo>
                  <a:lnTo>
                    <a:pt x="4325" y="616"/>
                  </a:lnTo>
                  <a:cubicBezTo>
                    <a:pt x="4325" y="633"/>
                    <a:pt x="4311" y="646"/>
                    <a:pt x="4294" y="646"/>
                  </a:cubicBezTo>
                  <a:lnTo>
                    <a:pt x="108" y="646"/>
                  </a:lnTo>
                  <a:cubicBezTo>
                    <a:pt x="137" y="809"/>
                    <a:pt x="279" y="932"/>
                    <a:pt x="450" y="932"/>
                  </a:cubicBezTo>
                  <a:lnTo>
                    <a:pt x="2880" y="932"/>
                  </a:lnTo>
                  <a:lnTo>
                    <a:pt x="2880" y="1712"/>
                  </a:lnTo>
                  <a:lnTo>
                    <a:pt x="2647" y="1712"/>
                  </a:lnTo>
                  <a:cubicBezTo>
                    <a:pt x="2408" y="1712"/>
                    <a:pt x="2214" y="1905"/>
                    <a:pt x="2214" y="2144"/>
                  </a:cubicBezTo>
                  <a:lnTo>
                    <a:pt x="2214" y="2397"/>
                  </a:lnTo>
                  <a:lnTo>
                    <a:pt x="1432" y="2397"/>
                  </a:lnTo>
                  <a:cubicBezTo>
                    <a:pt x="1349" y="2397"/>
                    <a:pt x="1282" y="2464"/>
                    <a:pt x="1282" y="2546"/>
                  </a:cubicBezTo>
                  <a:lnTo>
                    <a:pt x="1282" y="6529"/>
                  </a:lnTo>
                  <a:cubicBezTo>
                    <a:pt x="1282" y="6537"/>
                    <a:pt x="1285" y="6544"/>
                    <a:pt x="1290" y="6551"/>
                  </a:cubicBezTo>
                  <a:cubicBezTo>
                    <a:pt x="1334" y="6597"/>
                    <a:pt x="1382" y="6616"/>
                    <a:pt x="1425" y="6616"/>
                  </a:cubicBezTo>
                  <a:cubicBezTo>
                    <a:pt x="1504" y="6616"/>
                    <a:pt x="1568" y="6552"/>
                    <a:pt x="1568" y="6472"/>
                  </a:cubicBezTo>
                  <a:lnTo>
                    <a:pt x="1568" y="2772"/>
                  </a:lnTo>
                  <a:cubicBezTo>
                    <a:pt x="1568" y="2722"/>
                    <a:pt x="1608" y="2682"/>
                    <a:pt x="1658" y="2682"/>
                  </a:cubicBezTo>
                  <a:lnTo>
                    <a:pt x="5298" y="2682"/>
                  </a:lnTo>
                  <a:cubicBezTo>
                    <a:pt x="5380" y="2682"/>
                    <a:pt x="5447" y="2749"/>
                    <a:pt x="5447" y="2832"/>
                  </a:cubicBezTo>
                  <a:lnTo>
                    <a:pt x="5447" y="5385"/>
                  </a:lnTo>
                  <a:cubicBezTo>
                    <a:pt x="5447" y="5400"/>
                    <a:pt x="5453" y="5413"/>
                    <a:pt x="5464" y="5422"/>
                  </a:cubicBezTo>
                  <a:cubicBezTo>
                    <a:pt x="5505" y="5463"/>
                    <a:pt x="5550" y="5480"/>
                    <a:pt x="5590" y="5480"/>
                  </a:cubicBezTo>
                  <a:cubicBezTo>
                    <a:pt x="5669" y="5480"/>
                    <a:pt x="5733" y="5416"/>
                    <a:pt x="5733" y="5337"/>
                  </a:cubicBezTo>
                  <a:lnTo>
                    <a:pt x="5733" y="3116"/>
                  </a:lnTo>
                  <a:cubicBezTo>
                    <a:pt x="5732" y="2719"/>
                    <a:pt x="5410" y="2397"/>
                    <a:pt x="5013" y="2397"/>
                  </a:cubicBezTo>
                  <a:lnTo>
                    <a:pt x="4800" y="2397"/>
                  </a:lnTo>
                  <a:lnTo>
                    <a:pt x="4800" y="2144"/>
                  </a:lnTo>
                  <a:cubicBezTo>
                    <a:pt x="4800" y="1905"/>
                    <a:pt x="4607" y="1712"/>
                    <a:pt x="4368" y="1712"/>
                  </a:cubicBezTo>
                  <a:lnTo>
                    <a:pt x="4116" y="1712"/>
                  </a:lnTo>
                  <a:lnTo>
                    <a:pt x="4116" y="932"/>
                  </a:lnTo>
                  <a:lnTo>
                    <a:pt x="4264" y="932"/>
                  </a:lnTo>
                  <a:cubicBezTo>
                    <a:pt x="4455" y="932"/>
                    <a:pt x="4610" y="777"/>
                    <a:pt x="4610" y="586"/>
                  </a:cubicBezTo>
                  <a:lnTo>
                    <a:pt x="4610" y="347"/>
                  </a:lnTo>
                  <a:cubicBezTo>
                    <a:pt x="4610" y="156"/>
                    <a:pt x="4455" y="1"/>
                    <a:pt x="4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63"/>
            <p:cNvSpPr/>
            <p:nvPr/>
          </p:nvSpPr>
          <p:spPr>
            <a:xfrm>
              <a:off x="5434775" y="1563125"/>
              <a:ext cx="26950" cy="35625"/>
            </a:xfrm>
            <a:custGeom>
              <a:avLst/>
              <a:gdLst/>
              <a:ahLst/>
              <a:cxnLst/>
              <a:rect l="l" t="t" r="r" b="b"/>
              <a:pathLst>
                <a:path w="1078" h="1425" extrusionOk="0">
                  <a:moveTo>
                    <a:pt x="539" y="350"/>
                  </a:moveTo>
                  <a:cubicBezTo>
                    <a:pt x="714" y="624"/>
                    <a:pt x="793" y="811"/>
                    <a:pt x="793" y="876"/>
                  </a:cubicBezTo>
                  <a:cubicBezTo>
                    <a:pt x="793" y="1021"/>
                    <a:pt x="679" y="1139"/>
                    <a:pt x="539" y="1139"/>
                  </a:cubicBezTo>
                  <a:cubicBezTo>
                    <a:pt x="400" y="1139"/>
                    <a:pt x="286" y="1021"/>
                    <a:pt x="286" y="876"/>
                  </a:cubicBezTo>
                  <a:cubicBezTo>
                    <a:pt x="286" y="811"/>
                    <a:pt x="365" y="624"/>
                    <a:pt x="539" y="350"/>
                  </a:cubicBezTo>
                  <a:close/>
                  <a:moveTo>
                    <a:pt x="539" y="0"/>
                  </a:moveTo>
                  <a:cubicBezTo>
                    <a:pt x="470" y="0"/>
                    <a:pt x="404" y="35"/>
                    <a:pt x="366" y="94"/>
                  </a:cubicBezTo>
                  <a:cubicBezTo>
                    <a:pt x="123" y="458"/>
                    <a:pt x="1" y="721"/>
                    <a:pt x="1" y="876"/>
                  </a:cubicBezTo>
                  <a:cubicBezTo>
                    <a:pt x="1" y="1179"/>
                    <a:pt x="243" y="1425"/>
                    <a:pt x="539" y="1425"/>
                  </a:cubicBezTo>
                  <a:cubicBezTo>
                    <a:pt x="836" y="1425"/>
                    <a:pt x="1078" y="1179"/>
                    <a:pt x="1078" y="876"/>
                  </a:cubicBezTo>
                  <a:cubicBezTo>
                    <a:pt x="1078" y="721"/>
                    <a:pt x="955" y="458"/>
                    <a:pt x="713" y="94"/>
                  </a:cubicBezTo>
                  <a:cubicBezTo>
                    <a:pt x="673" y="35"/>
                    <a:pt x="609" y="0"/>
                    <a:pt x="5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5" name="Google Shape;1525;p63"/>
          <p:cNvGrpSpPr/>
          <p:nvPr/>
        </p:nvGrpSpPr>
        <p:grpSpPr>
          <a:xfrm>
            <a:off x="6327031" y="1451599"/>
            <a:ext cx="257377" cy="198206"/>
            <a:chOff x="4907775" y="1558025"/>
            <a:chExt cx="243475" cy="187500"/>
          </a:xfrm>
        </p:grpSpPr>
        <p:sp>
          <p:nvSpPr>
            <p:cNvPr id="1526" name="Google Shape;1526;p63"/>
            <p:cNvSpPr/>
            <p:nvPr/>
          </p:nvSpPr>
          <p:spPr>
            <a:xfrm>
              <a:off x="5085800" y="1702725"/>
              <a:ext cx="23925" cy="23925"/>
            </a:xfrm>
            <a:custGeom>
              <a:avLst/>
              <a:gdLst/>
              <a:ahLst/>
              <a:cxnLst/>
              <a:rect l="l" t="t" r="r" b="b"/>
              <a:pathLst>
                <a:path w="957" h="957" extrusionOk="0">
                  <a:moveTo>
                    <a:pt x="478" y="288"/>
                  </a:moveTo>
                  <a:cubicBezTo>
                    <a:pt x="583" y="288"/>
                    <a:pt x="669" y="374"/>
                    <a:pt x="669" y="479"/>
                  </a:cubicBezTo>
                  <a:cubicBezTo>
                    <a:pt x="669" y="584"/>
                    <a:pt x="583" y="669"/>
                    <a:pt x="478" y="669"/>
                  </a:cubicBezTo>
                  <a:cubicBezTo>
                    <a:pt x="374" y="669"/>
                    <a:pt x="288" y="584"/>
                    <a:pt x="288" y="479"/>
                  </a:cubicBezTo>
                  <a:cubicBezTo>
                    <a:pt x="288" y="374"/>
                    <a:pt x="374" y="288"/>
                    <a:pt x="478" y="288"/>
                  </a:cubicBezTo>
                  <a:close/>
                  <a:moveTo>
                    <a:pt x="478" y="0"/>
                  </a:moveTo>
                  <a:cubicBezTo>
                    <a:pt x="215" y="0"/>
                    <a:pt x="0" y="215"/>
                    <a:pt x="0" y="479"/>
                  </a:cubicBezTo>
                  <a:cubicBezTo>
                    <a:pt x="0" y="742"/>
                    <a:pt x="215" y="957"/>
                    <a:pt x="478" y="957"/>
                  </a:cubicBezTo>
                  <a:cubicBezTo>
                    <a:pt x="742" y="957"/>
                    <a:pt x="957" y="742"/>
                    <a:pt x="957" y="479"/>
                  </a:cubicBezTo>
                  <a:cubicBezTo>
                    <a:pt x="957" y="215"/>
                    <a:pt x="742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" name="Google Shape;1527;p63"/>
            <p:cNvSpPr/>
            <p:nvPr/>
          </p:nvSpPr>
          <p:spPr>
            <a:xfrm>
              <a:off x="4961450" y="1702725"/>
              <a:ext cx="23950" cy="23925"/>
            </a:xfrm>
            <a:custGeom>
              <a:avLst/>
              <a:gdLst/>
              <a:ahLst/>
              <a:cxnLst/>
              <a:rect l="l" t="t" r="r" b="b"/>
              <a:pathLst>
                <a:path w="958" h="957" extrusionOk="0">
                  <a:moveTo>
                    <a:pt x="479" y="288"/>
                  </a:moveTo>
                  <a:cubicBezTo>
                    <a:pt x="584" y="288"/>
                    <a:pt x="669" y="374"/>
                    <a:pt x="669" y="479"/>
                  </a:cubicBezTo>
                  <a:cubicBezTo>
                    <a:pt x="669" y="584"/>
                    <a:pt x="584" y="669"/>
                    <a:pt x="479" y="669"/>
                  </a:cubicBezTo>
                  <a:cubicBezTo>
                    <a:pt x="374" y="669"/>
                    <a:pt x="289" y="584"/>
                    <a:pt x="289" y="479"/>
                  </a:cubicBezTo>
                  <a:cubicBezTo>
                    <a:pt x="289" y="374"/>
                    <a:pt x="374" y="288"/>
                    <a:pt x="479" y="288"/>
                  </a:cubicBezTo>
                  <a:close/>
                  <a:moveTo>
                    <a:pt x="479" y="0"/>
                  </a:moveTo>
                  <a:cubicBezTo>
                    <a:pt x="216" y="0"/>
                    <a:pt x="1" y="215"/>
                    <a:pt x="1" y="479"/>
                  </a:cubicBezTo>
                  <a:cubicBezTo>
                    <a:pt x="1" y="742"/>
                    <a:pt x="216" y="957"/>
                    <a:pt x="479" y="957"/>
                  </a:cubicBezTo>
                  <a:cubicBezTo>
                    <a:pt x="742" y="957"/>
                    <a:pt x="957" y="742"/>
                    <a:pt x="957" y="479"/>
                  </a:cubicBezTo>
                  <a:cubicBezTo>
                    <a:pt x="957" y="215"/>
                    <a:pt x="742" y="0"/>
                    <a:pt x="4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" name="Google Shape;1528;p63"/>
            <p:cNvSpPr/>
            <p:nvPr/>
          </p:nvSpPr>
          <p:spPr>
            <a:xfrm>
              <a:off x="5076050" y="1661200"/>
              <a:ext cx="15300" cy="7175"/>
            </a:xfrm>
            <a:custGeom>
              <a:avLst/>
              <a:gdLst/>
              <a:ahLst/>
              <a:cxnLst/>
              <a:rect l="l" t="t" r="r" b="b"/>
              <a:pathLst>
                <a:path w="612" h="287" extrusionOk="0">
                  <a:moveTo>
                    <a:pt x="152" y="1"/>
                  </a:moveTo>
                  <a:cubicBezTo>
                    <a:pt x="74" y="1"/>
                    <a:pt x="5" y="61"/>
                    <a:pt x="3" y="139"/>
                  </a:cubicBezTo>
                  <a:cubicBezTo>
                    <a:pt x="1" y="220"/>
                    <a:pt x="65" y="286"/>
                    <a:pt x="146" y="286"/>
                  </a:cubicBezTo>
                  <a:lnTo>
                    <a:pt x="459" y="286"/>
                  </a:lnTo>
                  <a:cubicBezTo>
                    <a:pt x="538" y="286"/>
                    <a:pt x="607" y="226"/>
                    <a:pt x="609" y="148"/>
                  </a:cubicBezTo>
                  <a:cubicBezTo>
                    <a:pt x="611" y="66"/>
                    <a:pt x="54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9" name="Google Shape;1529;p63"/>
            <p:cNvSpPr/>
            <p:nvPr/>
          </p:nvSpPr>
          <p:spPr>
            <a:xfrm>
              <a:off x="4950100" y="1605575"/>
              <a:ext cx="63275" cy="64225"/>
            </a:xfrm>
            <a:custGeom>
              <a:avLst/>
              <a:gdLst/>
              <a:ahLst/>
              <a:cxnLst/>
              <a:rect l="l" t="t" r="r" b="b"/>
              <a:pathLst>
                <a:path w="2531" h="2569" extrusionOk="0">
                  <a:moveTo>
                    <a:pt x="1560" y="286"/>
                  </a:moveTo>
                  <a:lnTo>
                    <a:pt x="1560" y="706"/>
                  </a:lnTo>
                  <a:cubicBezTo>
                    <a:pt x="1560" y="862"/>
                    <a:pt x="1686" y="989"/>
                    <a:pt x="1840" y="989"/>
                  </a:cubicBezTo>
                  <a:lnTo>
                    <a:pt x="2244" y="989"/>
                  </a:lnTo>
                  <a:lnTo>
                    <a:pt x="2244" y="1579"/>
                  </a:lnTo>
                  <a:lnTo>
                    <a:pt x="1840" y="1579"/>
                  </a:lnTo>
                  <a:cubicBezTo>
                    <a:pt x="1686" y="1579"/>
                    <a:pt x="1560" y="1706"/>
                    <a:pt x="1560" y="1864"/>
                  </a:cubicBezTo>
                  <a:lnTo>
                    <a:pt x="1560" y="2283"/>
                  </a:lnTo>
                  <a:lnTo>
                    <a:pt x="970" y="2283"/>
                  </a:lnTo>
                  <a:lnTo>
                    <a:pt x="970" y="1864"/>
                  </a:lnTo>
                  <a:cubicBezTo>
                    <a:pt x="970" y="1706"/>
                    <a:pt x="845" y="1579"/>
                    <a:pt x="690" y="1579"/>
                  </a:cubicBezTo>
                  <a:lnTo>
                    <a:pt x="286" y="1579"/>
                  </a:lnTo>
                  <a:lnTo>
                    <a:pt x="286" y="989"/>
                  </a:lnTo>
                  <a:lnTo>
                    <a:pt x="690" y="989"/>
                  </a:lnTo>
                  <a:cubicBezTo>
                    <a:pt x="845" y="989"/>
                    <a:pt x="970" y="862"/>
                    <a:pt x="970" y="706"/>
                  </a:cubicBezTo>
                  <a:lnTo>
                    <a:pt x="970" y="286"/>
                  </a:lnTo>
                  <a:close/>
                  <a:moveTo>
                    <a:pt x="965" y="0"/>
                  </a:moveTo>
                  <a:cubicBezTo>
                    <a:pt x="811" y="0"/>
                    <a:pt x="685" y="128"/>
                    <a:pt x="685" y="285"/>
                  </a:cubicBezTo>
                  <a:lnTo>
                    <a:pt x="685" y="705"/>
                  </a:lnTo>
                  <a:lnTo>
                    <a:pt x="280" y="705"/>
                  </a:lnTo>
                  <a:cubicBezTo>
                    <a:pt x="126" y="705"/>
                    <a:pt x="0" y="831"/>
                    <a:pt x="0" y="988"/>
                  </a:cubicBezTo>
                  <a:lnTo>
                    <a:pt x="0" y="1580"/>
                  </a:lnTo>
                  <a:cubicBezTo>
                    <a:pt x="0" y="1737"/>
                    <a:pt x="126" y="1865"/>
                    <a:pt x="280" y="1865"/>
                  </a:cubicBezTo>
                  <a:lnTo>
                    <a:pt x="685" y="1865"/>
                  </a:lnTo>
                  <a:lnTo>
                    <a:pt x="685" y="2284"/>
                  </a:lnTo>
                  <a:cubicBezTo>
                    <a:pt x="685" y="2441"/>
                    <a:pt x="811" y="2568"/>
                    <a:pt x="965" y="2568"/>
                  </a:cubicBezTo>
                  <a:lnTo>
                    <a:pt x="1566" y="2568"/>
                  </a:lnTo>
                  <a:cubicBezTo>
                    <a:pt x="1720" y="2568"/>
                    <a:pt x="1845" y="2441"/>
                    <a:pt x="1845" y="2284"/>
                  </a:cubicBezTo>
                  <a:lnTo>
                    <a:pt x="1845" y="1865"/>
                  </a:lnTo>
                  <a:lnTo>
                    <a:pt x="2250" y="1865"/>
                  </a:lnTo>
                  <a:cubicBezTo>
                    <a:pt x="2405" y="1865"/>
                    <a:pt x="2530" y="1737"/>
                    <a:pt x="2530" y="1580"/>
                  </a:cubicBezTo>
                  <a:lnTo>
                    <a:pt x="2530" y="988"/>
                  </a:lnTo>
                  <a:cubicBezTo>
                    <a:pt x="2530" y="831"/>
                    <a:pt x="2405" y="705"/>
                    <a:pt x="2250" y="705"/>
                  </a:cubicBezTo>
                  <a:lnTo>
                    <a:pt x="1845" y="705"/>
                  </a:lnTo>
                  <a:lnTo>
                    <a:pt x="1845" y="285"/>
                  </a:lnTo>
                  <a:cubicBezTo>
                    <a:pt x="1845" y="128"/>
                    <a:pt x="1720" y="0"/>
                    <a:pt x="15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0" name="Google Shape;1530;p63"/>
            <p:cNvSpPr/>
            <p:nvPr/>
          </p:nvSpPr>
          <p:spPr>
            <a:xfrm>
              <a:off x="4907775" y="1558025"/>
              <a:ext cx="243475" cy="187500"/>
            </a:xfrm>
            <a:custGeom>
              <a:avLst/>
              <a:gdLst/>
              <a:ahLst/>
              <a:cxnLst/>
              <a:rect l="l" t="t" r="r" b="b"/>
              <a:pathLst>
                <a:path w="9739" h="7500" extrusionOk="0">
                  <a:moveTo>
                    <a:pt x="7366" y="2416"/>
                  </a:moveTo>
                  <a:cubicBezTo>
                    <a:pt x="7514" y="2416"/>
                    <a:pt x="7653" y="2488"/>
                    <a:pt x="7737" y="2611"/>
                  </a:cubicBezTo>
                  <a:lnTo>
                    <a:pt x="8249" y="3348"/>
                  </a:lnTo>
                  <a:lnTo>
                    <a:pt x="6956" y="3348"/>
                  </a:lnTo>
                  <a:cubicBezTo>
                    <a:pt x="6781" y="3348"/>
                    <a:pt x="6639" y="3206"/>
                    <a:pt x="6639" y="3030"/>
                  </a:cubicBezTo>
                  <a:lnTo>
                    <a:pt x="6639" y="2416"/>
                  </a:lnTo>
                  <a:close/>
                  <a:moveTo>
                    <a:pt x="8959" y="3886"/>
                  </a:moveTo>
                  <a:cubicBezTo>
                    <a:pt x="8969" y="3886"/>
                    <a:pt x="8981" y="3887"/>
                    <a:pt x="8991" y="3887"/>
                  </a:cubicBezTo>
                  <a:cubicBezTo>
                    <a:pt x="9101" y="3888"/>
                    <a:pt x="9200" y="3924"/>
                    <a:pt x="9279" y="3984"/>
                  </a:cubicBezTo>
                  <a:cubicBezTo>
                    <a:pt x="9385" y="4072"/>
                    <a:pt x="9454" y="4205"/>
                    <a:pt x="9454" y="4353"/>
                  </a:cubicBezTo>
                  <a:lnTo>
                    <a:pt x="9454" y="4490"/>
                  </a:lnTo>
                  <a:lnTo>
                    <a:pt x="9376" y="4490"/>
                  </a:lnTo>
                  <a:cubicBezTo>
                    <a:pt x="9145" y="4490"/>
                    <a:pt x="8959" y="4302"/>
                    <a:pt x="8959" y="4072"/>
                  </a:cubicBezTo>
                  <a:lnTo>
                    <a:pt x="8959" y="3886"/>
                  </a:lnTo>
                  <a:close/>
                  <a:moveTo>
                    <a:pt x="6353" y="2416"/>
                  </a:moveTo>
                  <a:lnTo>
                    <a:pt x="6353" y="3028"/>
                  </a:lnTo>
                  <a:cubicBezTo>
                    <a:pt x="6353" y="3362"/>
                    <a:pt x="6624" y="3633"/>
                    <a:pt x="6958" y="3633"/>
                  </a:cubicBezTo>
                  <a:lnTo>
                    <a:pt x="8439" y="3633"/>
                  </a:lnTo>
                  <a:cubicBezTo>
                    <a:pt x="8504" y="3710"/>
                    <a:pt x="8585" y="3773"/>
                    <a:pt x="8673" y="3817"/>
                  </a:cubicBezTo>
                  <a:lnTo>
                    <a:pt x="8673" y="4070"/>
                  </a:lnTo>
                  <a:cubicBezTo>
                    <a:pt x="8673" y="4459"/>
                    <a:pt x="8989" y="4774"/>
                    <a:pt x="9379" y="4774"/>
                  </a:cubicBezTo>
                  <a:lnTo>
                    <a:pt x="9454" y="4774"/>
                  </a:lnTo>
                  <a:lnTo>
                    <a:pt x="9454" y="5753"/>
                  </a:lnTo>
                  <a:cubicBezTo>
                    <a:pt x="9454" y="6011"/>
                    <a:pt x="9245" y="6219"/>
                    <a:pt x="8987" y="6219"/>
                  </a:cubicBezTo>
                  <a:lnTo>
                    <a:pt x="8766" y="6219"/>
                  </a:lnTo>
                  <a:cubicBezTo>
                    <a:pt x="8747" y="5557"/>
                    <a:pt x="8202" y="5022"/>
                    <a:pt x="7535" y="5022"/>
                  </a:cubicBezTo>
                  <a:cubicBezTo>
                    <a:pt x="6866" y="5022"/>
                    <a:pt x="6322" y="5556"/>
                    <a:pt x="6303" y="6219"/>
                  </a:cubicBezTo>
                  <a:lnTo>
                    <a:pt x="5916" y="6219"/>
                  </a:lnTo>
                  <a:lnTo>
                    <a:pt x="5916" y="2416"/>
                  </a:lnTo>
                  <a:close/>
                  <a:moveTo>
                    <a:pt x="2626" y="5319"/>
                  </a:moveTo>
                  <a:cubicBezTo>
                    <a:pt x="3149" y="5319"/>
                    <a:pt x="3573" y="5744"/>
                    <a:pt x="3573" y="6267"/>
                  </a:cubicBezTo>
                  <a:cubicBezTo>
                    <a:pt x="3573" y="6789"/>
                    <a:pt x="3149" y="7214"/>
                    <a:pt x="2626" y="7214"/>
                  </a:cubicBezTo>
                  <a:cubicBezTo>
                    <a:pt x="2104" y="7214"/>
                    <a:pt x="1679" y="6789"/>
                    <a:pt x="1679" y="6267"/>
                  </a:cubicBezTo>
                  <a:cubicBezTo>
                    <a:pt x="1679" y="5744"/>
                    <a:pt x="2104" y="5319"/>
                    <a:pt x="2626" y="5319"/>
                  </a:cubicBezTo>
                  <a:close/>
                  <a:moveTo>
                    <a:pt x="7541" y="5319"/>
                  </a:moveTo>
                  <a:cubicBezTo>
                    <a:pt x="8063" y="5319"/>
                    <a:pt x="8489" y="5744"/>
                    <a:pt x="8489" y="6267"/>
                  </a:cubicBezTo>
                  <a:cubicBezTo>
                    <a:pt x="8489" y="6789"/>
                    <a:pt x="8063" y="7214"/>
                    <a:pt x="7541" y="7214"/>
                  </a:cubicBezTo>
                  <a:cubicBezTo>
                    <a:pt x="7018" y="7214"/>
                    <a:pt x="6594" y="6789"/>
                    <a:pt x="6594" y="6267"/>
                  </a:cubicBezTo>
                  <a:cubicBezTo>
                    <a:pt x="6594" y="5744"/>
                    <a:pt x="7018" y="5319"/>
                    <a:pt x="7541" y="5319"/>
                  </a:cubicBezTo>
                  <a:close/>
                  <a:moveTo>
                    <a:pt x="1995" y="1"/>
                  </a:moveTo>
                  <a:cubicBezTo>
                    <a:pt x="1681" y="1"/>
                    <a:pt x="1428" y="255"/>
                    <a:pt x="1428" y="567"/>
                  </a:cubicBezTo>
                  <a:lnTo>
                    <a:pt x="1428" y="628"/>
                  </a:lnTo>
                  <a:lnTo>
                    <a:pt x="625" y="628"/>
                  </a:lnTo>
                  <a:cubicBezTo>
                    <a:pt x="281" y="628"/>
                    <a:pt x="1" y="908"/>
                    <a:pt x="1" y="1251"/>
                  </a:cubicBezTo>
                  <a:lnTo>
                    <a:pt x="1" y="5690"/>
                  </a:lnTo>
                  <a:cubicBezTo>
                    <a:pt x="1" y="6150"/>
                    <a:pt x="375" y="6524"/>
                    <a:pt x="836" y="6524"/>
                  </a:cubicBezTo>
                  <a:lnTo>
                    <a:pt x="1406" y="6524"/>
                  </a:lnTo>
                  <a:cubicBezTo>
                    <a:pt x="1523" y="7080"/>
                    <a:pt x="2016" y="7500"/>
                    <a:pt x="2607" y="7500"/>
                  </a:cubicBezTo>
                  <a:cubicBezTo>
                    <a:pt x="3196" y="7500"/>
                    <a:pt x="3691" y="7080"/>
                    <a:pt x="3806" y="6524"/>
                  </a:cubicBezTo>
                  <a:lnTo>
                    <a:pt x="4678" y="6524"/>
                  </a:lnTo>
                  <a:cubicBezTo>
                    <a:pt x="4756" y="6524"/>
                    <a:pt x="4825" y="6463"/>
                    <a:pt x="4827" y="6385"/>
                  </a:cubicBezTo>
                  <a:cubicBezTo>
                    <a:pt x="4829" y="6305"/>
                    <a:pt x="4764" y="6239"/>
                    <a:pt x="4684" y="6239"/>
                  </a:cubicBezTo>
                  <a:lnTo>
                    <a:pt x="3858" y="6239"/>
                  </a:lnTo>
                  <a:cubicBezTo>
                    <a:pt x="3840" y="5574"/>
                    <a:pt x="3294" y="5039"/>
                    <a:pt x="2624" y="5039"/>
                  </a:cubicBezTo>
                  <a:cubicBezTo>
                    <a:pt x="1955" y="5039"/>
                    <a:pt x="1408" y="5574"/>
                    <a:pt x="1390" y="6239"/>
                  </a:cubicBezTo>
                  <a:lnTo>
                    <a:pt x="836" y="6239"/>
                  </a:lnTo>
                  <a:cubicBezTo>
                    <a:pt x="532" y="6239"/>
                    <a:pt x="286" y="5992"/>
                    <a:pt x="286" y="5689"/>
                  </a:cubicBezTo>
                  <a:lnTo>
                    <a:pt x="286" y="1249"/>
                  </a:lnTo>
                  <a:cubicBezTo>
                    <a:pt x="286" y="1064"/>
                    <a:pt x="438" y="914"/>
                    <a:pt x="624" y="914"/>
                  </a:cubicBezTo>
                  <a:lnTo>
                    <a:pt x="5294" y="914"/>
                  </a:lnTo>
                  <a:cubicBezTo>
                    <a:pt x="5479" y="914"/>
                    <a:pt x="5630" y="1064"/>
                    <a:pt x="5630" y="1249"/>
                  </a:cubicBezTo>
                  <a:lnTo>
                    <a:pt x="5630" y="2313"/>
                  </a:lnTo>
                  <a:lnTo>
                    <a:pt x="5630" y="6239"/>
                  </a:lnTo>
                  <a:lnTo>
                    <a:pt x="5299" y="6239"/>
                  </a:lnTo>
                  <a:cubicBezTo>
                    <a:pt x="5225" y="6239"/>
                    <a:pt x="5159" y="6291"/>
                    <a:pt x="5151" y="6364"/>
                  </a:cubicBezTo>
                  <a:cubicBezTo>
                    <a:pt x="5141" y="6451"/>
                    <a:pt x="5208" y="6524"/>
                    <a:pt x="5294" y="6524"/>
                  </a:cubicBezTo>
                  <a:lnTo>
                    <a:pt x="6331" y="6524"/>
                  </a:lnTo>
                  <a:cubicBezTo>
                    <a:pt x="6448" y="7080"/>
                    <a:pt x="6945" y="7500"/>
                    <a:pt x="7541" y="7500"/>
                  </a:cubicBezTo>
                  <a:cubicBezTo>
                    <a:pt x="8135" y="7500"/>
                    <a:pt x="8633" y="7080"/>
                    <a:pt x="8750" y="6524"/>
                  </a:cubicBezTo>
                  <a:lnTo>
                    <a:pt x="8985" y="6524"/>
                  </a:lnTo>
                  <a:cubicBezTo>
                    <a:pt x="9401" y="6524"/>
                    <a:pt x="9739" y="6186"/>
                    <a:pt x="9739" y="5771"/>
                  </a:cubicBezTo>
                  <a:lnTo>
                    <a:pt x="9739" y="4620"/>
                  </a:lnTo>
                  <a:lnTo>
                    <a:pt x="9739" y="4341"/>
                  </a:lnTo>
                  <a:lnTo>
                    <a:pt x="9739" y="4323"/>
                  </a:lnTo>
                  <a:cubicBezTo>
                    <a:pt x="9739" y="4133"/>
                    <a:pt x="9664" y="3959"/>
                    <a:pt x="9540" y="3828"/>
                  </a:cubicBezTo>
                  <a:cubicBezTo>
                    <a:pt x="9400" y="3673"/>
                    <a:pt x="9198" y="3576"/>
                    <a:pt x="8973" y="3576"/>
                  </a:cubicBezTo>
                  <a:lnTo>
                    <a:pt x="8885" y="3576"/>
                  </a:lnTo>
                  <a:cubicBezTo>
                    <a:pt x="8787" y="3549"/>
                    <a:pt x="8700" y="3487"/>
                    <a:pt x="8640" y="3402"/>
                  </a:cubicBezTo>
                  <a:lnTo>
                    <a:pt x="7976" y="2445"/>
                  </a:lnTo>
                  <a:cubicBezTo>
                    <a:pt x="7839" y="2248"/>
                    <a:pt x="7615" y="2130"/>
                    <a:pt x="7375" y="2130"/>
                  </a:cubicBezTo>
                  <a:lnTo>
                    <a:pt x="5916" y="2130"/>
                  </a:lnTo>
                  <a:lnTo>
                    <a:pt x="5916" y="1248"/>
                  </a:lnTo>
                  <a:cubicBezTo>
                    <a:pt x="5916" y="907"/>
                    <a:pt x="5636" y="628"/>
                    <a:pt x="5293" y="628"/>
                  </a:cubicBezTo>
                  <a:lnTo>
                    <a:pt x="4490" y="628"/>
                  </a:lnTo>
                  <a:lnTo>
                    <a:pt x="4490" y="150"/>
                  </a:lnTo>
                  <a:cubicBezTo>
                    <a:pt x="4490" y="67"/>
                    <a:pt x="4423" y="1"/>
                    <a:pt x="4339" y="1"/>
                  </a:cubicBezTo>
                  <a:lnTo>
                    <a:pt x="3158" y="1"/>
                  </a:lnTo>
                  <a:cubicBezTo>
                    <a:pt x="3148" y="1"/>
                    <a:pt x="3137" y="4"/>
                    <a:pt x="3130" y="11"/>
                  </a:cubicBezTo>
                  <a:cubicBezTo>
                    <a:pt x="3004" y="135"/>
                    <a:pt x="3090" y="285"/>
                    <a:pt x="3210" y="285"/>
                  </a:cubicBezTo>
                  <a:lnTo>
                    <a:pt x="3925" y="285"/>
                  </a:lnTo>
                  <a:cubicBezTo>
                    <a:pt x="4079" y="285"/>
                    <a:pt x="4205" y="411"/>
                    <a:pt x="4205" y="565"/>
                  </a:cubicBezTo>
                  <a:lnTo>
                    <a:pt x="4205" y="628"/>
                  </a:lnTo>
                  <a:lnTo>
                    <a:pt x="1713" y="628"/>
                  </a:lnTo>
                  <a:lnTo>
                    <a:pt x="1713" y="436"/>
                  </a:lnTo>
                  <a:cubicBezTo>
                    <a:pt x="1713" y="352"/>
                    <a:pt x="1780" y="285"/>
                    <a:pt x="1862" y="285"/>
                  </a:cubicBezTo>
                  <a:lnTo>
                    <a:pt x="2651" y="285"/>
                  </a:lnTo>
                  <a:cubicBezTo>
                    <a:pt x="2674" y="285"/>
                    <a:pt x="2697" y="275"/>
                    <a:pt x="2712" y="257"/>
                  </a:cubicBezTo>
                  <a:cubicBezTo>
                    <a:pt x="2813" y="137"/>
                    <a:pt x="2730" y="1"/>
                    <a:pt x="2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31" name="Google Shape;1531;p63"/>
          <p:cNvGrpSpPr/>
          <p:nvPr/>
        </p:nvGrpSpPr>
        <p:grpSpPr>
          <a:xfrm>
            <a:off x="5599500" y="1408864"/>
            <a:ext cx="208090" cy="257351"/>
            <a:chOff x="4465025" y="1530050"/>
            <a:chExt cx="196850" cy="243450"/>
          </a:xfrm>
        </p:grpSpPr>
        <p:sp>
          <p:nvSpPr>
            <p:cNvPr id="1532" name="Google Shape;1532;p63"/>
            <p:cNvSpPr/>
            <p:nvPr/>
          </p:nvSpPr>
          <p:spPr>
            <a:xfrm>
              <a:off x="4545550" y="169982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0"/>
                  </a:moveTo>
                  <a:cubicBezTo>
                    <a:pt x="64" y="0"/>
                    <a:pt x="0" y="64"/>
                    <a:pt x="0" y="143"/>
                  </a:cubicBezTo>
                  <a:cubicBezTo>
                    <a:pt x="0" y="222"/>
                    <a:pt x="64" y="286"/>
                    <a:pt x="143" y="286"/>
                  </a:cubicBezTo>
                  <a:cubicBezTo>
                    <a:pt x="222" y="286"/>
                    <a:pt x="286" y="222"/>
                    <a:pt x="286" y="143"/>
                  </a:cubicBezTo>
                  <a:cubicBezTo>
                    <a:pt x="286" y="64"/>
                    <a:pt x="222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3" name="Google Shape;1533;p63"/>
            <p:cNvSpPr/>
            <p:nvPr/>
          </p:nvSpPr>
          <p:spPr>
            <a:xfrm>
              <a:off x="4545550" y="17165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1"/>
                  </a:moveTo>
                  <a:cubicBezTo>
                    <a:pt x="64" y="1"/>
                    <a:pt x="0" y="64"/>
                    <a:pt x="0" y="144"/>
                  </a:cubicBezTo>
                  <a:cubicBezTo>
                    <a:pt x="0" y="223"/>
                    <a:pt x="64" y="287"/>
                    <a:pt x="143" y="287"/>
                  </a:cubicBezTo>
                  <a:cubicBezTo>
                    <a:pt x="222" y="287"/>
                    <a:pt x="286" y="223"/>
                    <a:pt x="286" y="144"/>
                  </a:cubicBezTo>
                  <a:cubicBezTo>
                    <a:pt x="286" y="64"/>
                    <a:pt x="22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4" name="Google Shape;1534;p63"/>
            <p:cNvSpPr/>
            <p:nvPr/>
          </p:nvSpPr>
          <p:spPr>
            <a:xfrm>
              <a:off x="4545550" y="173332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0"/>
                  </a:moveTo>
                  <a:cubicBezTo>
                    <a:pt x="64" y="0"/>
                    <a:pt x="0" y="64"/>
                    <a:pt x="0" y="143"/>
                  </a:cubicBezTo>
                  <a:cubicBezTo>
                    <a:pt x="0" y="221"/>
                    <a:pt x="64" y="286"/>
                    <a:pt x="143" y="286"/>
                  </a:cubicBezTo>
                  <a:cubicBezTo>
                    <a:pt x="222" y="286"/>
                    <a:pt x="286" y="221"/>
                    <a:pt x="286" y="143"/>
                  </a:cubicBezTo>
                  <a:cubicBezTo>
                    <a:pt x="286" y="64"/>
                    <a:pt x="222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5" name="Google Shape;1535;p63"/>
            <p:cNvSpPr/>
            <p:nvPr/>
          </p:nvSpPr>
          <p:spPr>
            <a:xfrm>
              <a:off x="4545550" y="17500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1"/>
                  </a:moveTo>
                  <a:cubicBezTo>
                    <a:pt x="64" y="1"/>
                    <a:pt x="0" y="65"/>
                    <a:pt x="0" y="144"/>
                  </a:cubicBezTo>
                  <a:cubicBezTo>
                    <a:pt x="0" y="223"/>
                    <a:pt x="64" y="287"/>
                    <a:pt x="143" y="287"/>
                  </a:cubicBezTo>
                  <a:cubicBezTo>
                    <a:pt x="222" y="287"/>
                    <a:pt x="286" y="223"/>
                    <a:pt x="286" y="144"/>
                  </a:cubicBezTo>
                  <a:cubicBezTo>
                    <a:pt x="286" y="65"/>
                    <a:pt x="22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6" name="Google Shape;1536;p63"/>
            <p:cNvSpPr/>
            <p:nvPr/>
          </p:nvSpPr>
          <p:spPr>
            <a:xfrm>
              <a:off x="4576425" y="169982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0"/>
                  </a:moveTo>
                  <a:cubicBezTo>
                    <a:pt x="64" y="0"/>
                    <a:pt x="0" y="64"/>
                    <a:pt x="0" y="143"/>
                  </a:cubicBezTo>
                  <a:cubicBezTo>
                    <a:pt x="0" y="222"/>
                    <a:pt x="64" y="286"/>
                    <a:pt x="143" y="286"/>
                  </a:cubicBezTo>
                  <a:cubicBezTo>
                    <a:pt x="223" y="286"/>
                    <a:pt x="286" y="222"/>
                    <a:pt x="286" y="143"/>
                  </a:cubicBezTo>
                  <a:cubicBezTo>
                    <a:pt x="286" y="64"/>
                    <a:pt x="223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7" name="Google Shape;1537;p63"/>
            <p:cNvSpPr/>
            <p:nvPr/>
          </p:nvSpPr>
          <p:spPr>
            <a:xfrm>
              <a:off x="4576425" y="17165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1"/>
                  </a:moveTo>
                  <a:cubicBezTo>
                    <a:pt x="64" y="1"/>
                    <a:pt x="0" y="64"/>
                    <a:pt x="0" y="144"/>
                  </a:cubicBezTo>
                  <a:cubicBezTo>
                    <a:pt x="0" y="223"/>
                    <a:pt x="64" y="287"/>
                    <a:pt x="143" y="287"/>
                  </a:cubicBezTo>
                  <a:cubicBezTo>
                    <a:pt x="223" y="287"/>
                    <a:pt x="286" y="223"/>
                    <a:pt x="286" y="144"/>
                  </a:cubicBezTo>
                  <a:cubicBezTo>
                    <a:pt x="286" y="64"/>
                    <a:pt x="22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8" name="Google Shape;1538;p63"/>
            <p:cNvSpPr/>
            <p:nvPr/>
          </p:nvSpPr>
          <p:spPr>
            <a:xfrm>
              <a:off x="4576425" y="173332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0"/>
                  </a:moveTo>
                  <a:cubicBezTo>
                    <a:pt x="64" y="0"/>
                    <a:pt x="0" y="64"/>
                    <a:pt x="0" y="143"/>
                  </a:cubicBezTo>
                  <a:cubicBezTo>
                    <a:pt x="0" y="221"/>
                    <a:pt x="64" y="286"/>
                    <a:pt x="143" y="286"/>
                  </a:cubicBezTo>
                  <a:cubicBezTo>
                    <a:pt x="223" y="286"/>
                    <a:pt x="286" y="221"/>
                    <a:pt x="286" y="143"/>
                  </a:cubicBezTo>
                  <a:cubicBezTo>
                    <a:pt x="286" y="64"/>
                    <a:pt x="223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9" name="Google Shape;1539;p63"/>
            <p:cNvSpPr/>
            <p:nvPr/>
          </p:nvSpPr>
          <p:spPr>
            <a:xfrm>
              <a:off x="4576425" y="17500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1"/>
                  </a:moveTo>
                  <a:cubicBezTo>
                    <a:pt x="64" y="1"/>
                    <a:pt x="0" y="65"/>
                    <a:pt x="0" y="144"/>
                  </a:cubicBezTo>
                  <a:cubicBezTo>
                    <a:pt x="0" y="223"/>
                    <a:pt x="64" y="287"/>
                    <a:pt x="143" y="287"/>
                  </a:cubicBezTo>
                  <a:cubicBezTo>
                    <a:pt x="223" y="287"/>
                    <a:pt x="286" y="223"/>
                    <a:pt x="286" y="144"/>
                  </a:cubicBezTo>
                  <a:cubicBezTo>
                    <a:pt x="286" y="65"/>
                    <a:pt x="22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0" name="Google Shape;1540;p63"/>
            <p:cNvSpPr/>
            <p:nvPr/>
          </p:nvSpPr>
          <p:spPr>
            <a:xfrm>
              <a:off x="4465025" y="1530050"/>
              <a:ext cx="196850" cy="243450"/>
            </a:xfrm>
            <a:custGeom>
              <a:avLst/>
              <a:gdLst/>
              <a:ahLst/>
              <a:cxnLst/>
              <a:rect l="l" t="t" r="r" b="b"/>
              <a:pathLst>
                <a:path w="7874" h="9738" extrusionOk="0">
                  <a:moveTo>
                    <a:pt x="2092" y="2620"/>
                  </a:moveTo>
                  <a:lnTo>
                    <a:pt x="2092" y="3314"/>
                  </a:lnTo>
                  <a:cubicBezTo>
                    <a:pt x="2078" y="3315"/>
                    <a:pt x="2064" y="3316"/>
                    <a:pt x="2050" y="3316"/>
                  </a:cubicBezTo>
                  <a:cubicBezTo>
                    <a:pt x="1843" y="3316"/>
                    <a:pt x="1676" y="3149"/>
                    <a:pt x="1676" y="2942"/>
                  </a:cubicBezTo>
                  <a:cubicBezTo>
                    <a:pt x="1676" y="2831"/>
                    <a:pt x="1725" y="2725"/>
                    <a:pt x="1811" y="2654"/>
                  </a:cubicBezTo>
                  <a:cubicBezTo>
                    <a:pt x="1815" y="2651"/>
                    <a:pt x="1819" y="2647"/>
                    <a:pt x="1822" y="2644"/>
                  </a:cubicBezTo>
                  <a:lnTo>
                    <a:pt x="1844" y="2644"/>
                  </a:lnTo>
                  <a:cubicBezTo>
                    <a:pt x="1930" y="2644"/>
                    <a:pt x="2012" y="2635"/>
                    <a:pt x="2092" y="2620"/>
                  </a:cubicBezTo>
                  <a:close/>
                  <a:moveTo>
                    <a:pt x="6027" y="2701"/>
                  </a:moveTo>
                  <a:cubicBezTo>
                    <a:pt x="6092" y="2770"/>
                    <a:pt x="6128" y="2861"/>
                    <a:pt x="6128" y="2956"/>
                  </a:cubicBezTo>
                  <a:cubicBezTo>
                    <a:pt x="6128" y="3154"/>
                    <a:pt x="5975" y="3315"/>
                    <a:pt x="5782" y="3330"/>
                  </a:cubicBezTo>
                  <a:lnTo>
                    <a:pt x="5782" y="2701"/>
                  </a:lnTo>
                  <a:close/>
                  <a:moveTo>
                    <a:pt x="4413" y="286"/>
                  </a:moveTo>
                  <a:cubicBezTo>
                    <a:pt x="5369" y="286"/>
                    <a:pt x="6143" y="1060"/>
                    <a:pt x="6143" y="2015"/>
                  </a:cubicBezTo>
                  <a:lnTo>
                    <a:pt x="6143" y="2415"/>
                  </a:lnTo>
                  <a:lnTo>
                    <a:pt x="5361" y="2415"/>
                  </a:lnTo>
                  <a:cubicBezTo>
                    <a:pt x="5319" y="2415"/>
                    <a:pt x="5280" y="2437"/>
                    <a:pt x="5259" y="2472"/>
                  </a:cubicBezTo>
                  <a:cubicBezTo>
                    <a:pt x="5191" y="2584"/>
                    <a:pt x="5270" y="2700"/>
                    <a:pt x="5376" y="2700"/>
                  </a:cubicBezTo>
                  <a:lnTo>
                    <a:pt x="5496" y="2700"/>
                  </a:lnTo>
                  <a:lnTo>
                    <a:pt x="5496" y="3590"/>
                  </a:lnTo>
                  <a:cubicBezTo>
                    <a:pt x="5496" y="4016"/>
                    <a:pt x="5286" y="4417"/>
                    <a:pt x="4928" y="4650"/>
                  </a:cubicBezTo>
                  <a:cubicBezTo>
                    <a:pt x="4594" y="4868"/>
                    <a:pt x="4255" y="4963"/>
                    <a:pt x="3937" y="4963"/>
                  </a:cubicBezTo>
                  <a:cubicBezTo>
                    <a:pt x="3078" y="4963"/>
                    <a:pt x="2378" y="4265"/>
                    <a:pt x="2378" y="3407"/>
                  </a:cubicBezTo>
                  <a:lnTo>
                    <a:pt x="2378" y="2523"/>
                  </a:lnTo>
                  <a:cubicBezTo>
                    <a:pt x="2640" y="2403"/>
                    <a:pt x="2856" y="2196"/>
                    <a:pt x="2988" y="1939"/>
                  </a:cubicBezTo>
                  <a:cubicBezTo>
                    <a:pt x="3079" y="2116"/>
                    <a:pt x="3213" y="2266"/>
                    <a:pt x="3387" y="2384"/>
                  </a:cubicBezTo>
                  <a:cubicBezTo>
                    <a:pt x="3691" y="2591"/>
                    <a:pt x="4122" y="2701"/>
                    <a:pt x="4633" y="2701"/>
                  </a:cubicBezTo>
                  <a:lnTo>
                    <a:pt x="4819" y="2701"/>
                  </a:lnTo>
                  <a:cubicBezTo>
                    <a:pt x="4862" y="2701"/>
                    <a:pt x="4901" y="2680"/>
                    <a:pt x="4922" y="2645"/>
                  </a:cubicBezTo>
                  <a:cubicBezTo>
                    <a:pt x="4990" y="2533"/>
                    <a:pt x="4911" y="2415"/>
                    <a:pt x="4805" y="2415"/>
                  </a:cubicBezTo>
                  <a:lnTo>
                    <a:pt x="4636" y="2415"/>
                  </a:lnTo>
                  <a:cubicBezTo>
                    <a:pt x="4636" y="2415"/>
                    <a:pt x="3131" y="2268"/>
                    <a:pt x="3131" y="1290"/>
                  </a:cubicBezTo>
                  <a:cubicBezTo>
                    <a:pt x="3131" y="1211"/>
                    <a:pt x="3066" y="1147"/>
                    <a:pt x="2988" y="1147"/>
                  </a:cubicBezTo>
                  <a:cubicBezTo>
                    <a:pt x="2909" y="1147"/>
                    <a:pt x="2844" y="1211"/>
                    <a:pt x="2853" y="1290"/>
                  </a:cubicBezTo>
                  <a:lnTo>
                    <a:pt x="2853" y="1356"/>
                  </a:lnTo>
                  <a:cubicBezTo>
                    <a:pt x="2845" y="1905"/>
                    <a:pt x="2398" y="2353"/>
                    <a:pt x="1847" y="2359"/>
                  </a:cubicBezTo>
                  <a:lnTo>
                    <a:pt x="1769" y="2359"/>
                  </a:lnTo>
                  <a:lnTo>
                    <a:pt x="1769" y="1765"/>
                  </a:lnTo>
                  <a:cubicBezTo>
                    <a:pt x="1769" y="948"/>
                    <a:pt x="2431" y="286"/>
                    <a:pt x="3249" y="286"/>
                  </a:cubicBezTo>
                  <a:close/>
                  <a:moveTo>
                    <a:pt x="4679" y="5103"/>
                  </a:moveTo>
                  <a:lnTo>
                    <a:pt x="4679" y="5576"/>
                  </a:lnTo>
                  <a:cubicBezTo>
                    <a:pt x="4679" y="5681"/>
                    <a:pt x="4720" y="5779"/>
                    <a:pt x="4789" y="5852"/>
                  </a:cubicBezTo>
                  <a:lnTo>
                    <a:pt x="3946" y="6367"/>
                  </a:lnTo>
                  <a:lnTo>
                    <a:pt x="3105" y="5852"/>
                  </a:lnTo>
                  <a:cubicBezTo>
                    <a:pt x="3174" y="5778"/>
                    <a:pt x="3214" y="5681"/>
                    <a:pt x="3214" y="5576"/>
                  </a:cubicBezTo>
                  <a:lnTo>
                    <a:pt x="3214" y="5103"/>
                  </a:lnTo>
                  <a:cubicBezTo>
                    <a:pt x="3439" y="5200"/>
                    <a:pt x="3686" y="5255"/>
                    <a:pt x="3946" y="5255"/>
                  </a:cubicBezTo>
                  <a:cubicBezTo>
                    <a:pt x="4207" y="5255"/>
                    <a:pt x="4454" y="5200"/>
                    <a:pt x="4679" y="5103"/>
                  </a:cubicBezTo>
                  <a:close/>
                  <a:moveTo>
                    <a:pt x="5084" y="6009"/>
                  </a:moveTo>
                  <a:lnTo>
                    <a:pt x="6722" y="6625"/>
                  </a:lnTo>
                  <a:cubicBezTo>
                    <a:pt x="7243" y="6820"/>
                    <a:pt x="7589" y="7319"/>
                    <a:pt x="7589" y="7875"/>
                  </a:cubicBezTo>
                  <a:lnTo>
                    <a:pt x="7589" y="9447"/>
                  </a:lnTo>
                  <a:cubicBezTo>
                    <a:pt x="7589" y="9450"/>
                    <a:pt x="7586" y="9453"/>
                    <a:pt x="7583" y="9453"/>
                  </a:cubicBezTo>
                  <a:lnTo>
                    <a:pt x="4089" y="9453"/>
                  </a:lnTo>
                  <a:lnTo>
                    <a:pt x="4089" y="6617"/>
                  </a:lnTo>
                  <a:lnTo>
                    <a:pt x="5084" y="6009"/>
                  </a:lnTo>
                  <a:close/>
                  <a:moveTo>
                    <a:pt x="3231" y="1"/>
                  </a:moveTo>
                  <a:cubicBezTo>
                    <a:pt x="2256" y="1"/>
                    <a:pt x="1465" y="790"/>
                    <a:pt x="1465" y="1766"/>
                  </a:cubicBezTo>
                  <a:lnTo>
                    <a:pt x="1465" y="2497"/>
                  </a:lnTo>
                  <a:cubicBezTo>
                    <a:pt x="1465" y="2526"/>
                    <a:pt x="1474" y="2554"/>
                    <a:pt x="1489" y="2577"/>
                  </a:cubicBezTo>
                  <a:cubicBezTo>
                    <a:pt x="1421" y="2683"/>
                    <a:pt x="1383" y="2807"/>
                    <a:pt x="1383" y="2937"/>
                  </a:cubicBezTo>
                  <a:cubicBezTo>
                    <a:pt x="1383" y="3301"/>
                    <a:pt x="1679" y="3597"/>
                    <a:pt x="2043" y="3597"/>
                  </a:cubicBezTo>
                  <a:cubicBezTo>
                    <a:pt x="2060" y="3597"/>
                    <a:pt x="2078" y="3597"/>
                    <a:pt x="2095" y="3595"/>
                  </a:cubicBezTo>
                  <a:cubicBezTo>
                    <a:pt x="2152" y="4157"/>
                    <a:pt x="2462" y="4646"/>
                    <a:pt x="2910" y="4944"/>
                  </a:cubicBezTo>
                  <a:lnTo>
                    <a:pt x="2910" y="5577"/>
                  </a:lnTo>
                  <a:cubicBezTo>
                    <a:pt x="2910" y="5626"/>
                    <a:pt x="2879" y="5671"/>
                    <a:pt x="2832" y="5689"/>
                  </a:cubicBezTo>
                  <a:lnTo>
                    <a:pt x="1052" y="6356"/>
                  </a:lnTo>
                  <a:cubicBezTo>
                    <a:pt x="423" y="6593"/>
                    <a:pt x="0" y="7203"/>
                    <a:pt x="0" y="7874"/>
                  </a:cubicBezTo>
                  <a:lnTo>
                    <a:pt x="0" y="8717"/>
                  </a:lnTo>
                  <a:cubicBezTo>
                    <a:pt x="0" y="8777"/>
                    <a:pt x="34" y="8832"/>
                    <a:pt x="90" y="8854"/>
                  </a:cubicBezTo>
                  <a:cubicBezTo>
                    <a:pt x="111" y="8863"/>
                    <a:pt x="132" y="8867"/>
                    <a:pt x="153" y="8867"/>
                  </a:cubicBezTo>
                  <a:cubicBezTo>
                    <a:pt x="237" y="8867"/>
                    <a:pt x="305" y="8799"/>
                    <a:pt x="305" y="8714"/>
                  </a:cubicBezTo>
                  <a:lnTo>
                    <a:pt x="305" y="7876"/>
                  </a:lnTo>
                  <a:cubicBezTo>
                    <a:pt x="305" y="7322"/>
                    <a:pt x="652" y="6819"/>
                    <a:pt x="1171" y="6625"/>
                  </a:cubicBezTo>
                  <a:lnTo>
                    <a:pt x="2809" y="6010"/>
                  </a:lnTo>
                  <a:lnTo>
                    <a:pt x="3803" y="6617"/>
                  </a:lnTo>
                  <a:lnTo>
                    <a:pt x="3803" y="9453"/>
                  </a:lnTo>
                  <a:lnTo>
                    <a:pt x="288" y="9453"/>
                  </a:lnTo>
                  <a:cubicBezTo>
                    <a:pt x="287" y="9453"/>
                    <a:pt x="285" y="9452"/>
                    <a:pt x="285" y="9450"/>
                  </a:cubicBezTo>
                  <a:lnTo>
                    <a:pt x="285" y="9254"/>
                  </a:lnTo>
                  <a:cubicBezTo>
                    <a:pt x="285" y="9234"/>
                    <a:pt x="277" y="9213"/>
                    <a:pt x="262" y="9199"/>
                  </a:cubicBezTo>
                  <a:cubicBezTo>
                    <a:pt x="222" y="9164"/>
                    <a:pt x="181" y="9149"/>
                    <a:pt x="143" y="9149"/>
                  </a:cubicBezTo>
                  <a:cubicBezTo>
                    <a:pt x="64" y="9149"/>
                    <a:pt x="0" y="9213"/>
                    <a:pt x="0" y="9292"/>
                  </a:cubicBezTo>
                  <a:lnTo>
                    <a:pt x="0" y="9589"/>
                  </a:lnTo>
                  <a:cubicBezTo>
                    <a:pt x="0" y="9671"/>
                    <a:pt x="67" y="9738"/>
                    <a:pt x="149" y="9738"/>
                  </a:cubicBezTo>
                  <a:lnTo>
                    <a:pt x="7582" y="9738"/>
                  </a:lnTo>
                  <a:cubicBezTo>
                    <a:pt x="7743" y="9738"/>
                    <a:pt x="7874" y="9607"/>
                    <a:pt x="7874" y="9447"/>
                  </a:cubicBezTo>
                  <a:lnTo>
                    <a:pt x="7874" y="7875"/>
                  </a:lnTo>
                  <a:cubicBezTo>
                    <a:pt x="7874" y="7203"/>
                    <a:pt x="7451" y="6593"/>
                    <a:pt x="6823" y="6356"/>
                  </a:cubicBezTo>
                  <a:lnTo>
                    <a:pt x="5043" y="5688"/>
                  </a:lnTo>
                  <a:cubicBezTo>
                    <a:pt x="4995" y="5670"/>
                    <a:pt x="4964" y="5625"/>
                    <a:pt x="4964" y="5576"/>
                  </a:cubicBezTo>
                  <a:lnTo>
                    <a:pt x="4964" y="4944"/>
                  </a:lnTo>
                  <a:cubicBezTo>
                    <a:pt x="5406" y="4649"/>
                    <a:pt x="5714" y="4170"/>
                    <a:pt x="5777" y="3616"/>
                  </a:cubicBezTo>
                  <a:cubicBezTo>
                    <a:pt x="6133" y="3607"/>
                    <a:pt x="6420" y="3314"/>
                    <a:pt x="6420" y="2956"/>
                  </a:cubicBezTo>
                  <a:cubicBezTo>
                    <a:pt x="6420" y="2859"/>
                    <a:pt x="6399" y="2765"/>
                    <a:pt x="6359" y="2680"/>
                  </a:cubicBezTo>
                  <a:cubicBezTo>
                    <a:pt x="6401" y="2655"/>
                    <a:pt x="6429" y="2610"/>
                    <a:pt x="6429" y="2557"/>
                  </a:cubicBezTo>
                  <a:lnTo>
                    <a:pt x="6429" y="2016"/>
                  </a:lnTo>
                  <a:cubicBezTo>
                    <a:pt x="6429" y="903"/>
                    <a:pt x="5526" y="1"/>
                    <a:pt x="4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1" name="Google Shape;1541;p63"/>
            <p:cNvSpPr/>
            <p:nvPr/>
          </p:nvSpPr>
          <p:spPr>
            <a:xfrm>
              <a:off x="4604975" y="1720650"/>
              <a:ext cx="21075" cy="20625"/>
            </a:xfrm>
            <a:custGeom>
              <a:avLst/>
              <a:gdLst/>
              <a:ahLst/>
              <a:cxnLst/>
              <a:rect l="l" t="t" r="r" b="b"/>
              <a:pathLst>
                <a:path w="843" h="825" extrusionOk="0">
                  <a:moveTo>
                    <a:pt x="422" y="0"/>
                  </a:moveTo>
                  <a:cubicBezTo>
                    <a:pt x="343" y="0"/>
                    <a:pt x="279" y="64"/>
                    <a:pt x="279" y="142"/>
                  </a:cubicBezTo>
                  <a:lnTo>
                    <a:pt x="279" y="269"/>
                  </a:lnTo>
                  <a:lnTo>
                    <a:pt x="158" y="269"/>
                  </a:lnTo>
                  <a:cubicBezTo>
                    <a:pt x="85" y="269"/>
                    <a:pt x="20" y="321"/>
                    <a:pt x="11" y="394"/>
                  </a:cubicBezTo>
                  <a:cubicBezTo>
                    <a:pt x="1" y="481"/>
                    <a:pt x="68" y="555"/>
                    <a:pt x="152" y="555"/>
                  </a:cubicBezTo>
                  <a:lnTo>
                    <a:pt x="279" y="555"/>
                  </a:lnTo>
                  <a:lnTo>
                    <a:pt x="279" y="675"/>
                  </a:lnTo>
                  <a:cubicBezTo>
                    <a:pt x="279" y="748"/>
                    <a:pt x="331" y="814"/>
                    <a:pt x="404" y="823"/>
                  </a:cubicBezTo>
                  <a:cubicBezTo>
                    <a:pt x="410" y="824"/>
                    <a:pt x="416" y="824"/>
                    <a:pt x="421" y="824"/>
                  </a:cubicBezTo>
                  <a:cubicBezTo>
                    <a:pt x="500" y="824"/>
                    <a:pt x="565" y="760"/>
                    <a:pt x="565" y="681"/>
                  </a:cubicBezTo>
                  <a:lnTo>
                    <a:pt x="565" y="555"/>
                  </a:lnTo>
                  <a:lnTo>
                    <a:pt x="691" y="555"/>
                  </a:lnTo>
                  <a:cubicBezTo>
                    <a:pt x="775" y="555"/>
                    <a:pt x="842" y="481"/>
                    <a:pt x="832" y="394"/>
                  </a:cubicBezTo>
                  <a:cubicBezTo>
                    <a:pt x="824" y="321"/>
                    <a:pt x="758" y="269"/>
                    <a:pt x="685" y="269"/>
                  </a:cubicBezTo>
                  <a:lnTo>
                    <a:pt x="565" y="269"/>
                  </a:lnTo>
                  <a:lnTo>
                    <a:pt x="565" y="148"/>
                  </a:lnTo>
                  <a:cubicBezTo>
                    <a:pt x="565" y="75"/>
                    <a:pt x="512" y="10"/>
                    <a:pt x="439" y="1"/>
                  </a:cubicBezTo>
                  <a:cubicBezTo>
                    <a:pt x="433" y="1"/>
                    <a:pt x="427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2" name="Google Shape;1542;p63"/>
            <p:cNvSpPr/>
            <p:nvPr/>
          </p:nvSpPr>
          <p:spPr>
            <a:xfrm>
              <a:off x="4496875" y="1720700"/>
              <a:ext cx="35225" cy="35425"/>
            </a:xfrm>
            <a:custGeom>
              <a:avLst/>
              <a:gdLst/>
              <a:ahLst/>
              <a:cxnLst/>
              <a:rect l="l" t="t" r="r" b="b"/>
              <a:pathLst>
                <a:path w="1409" h="1417" extrusionOk="0">
                  <a:moveTo>
                    <a:pt x="1075" y="286"/>
                  </a:moveTo>
                  <a:cubicBezTo>
                    <a:pt x="1101" y="286"/>
                    <a:pt x="1123" y="308"/>
                    <a:pt x="1123" y="334"/>
                  </a:cubicBezTo>
                  <a:lnTo>
                    <a:pt x="1123" y="702"/>
                  </a:lnTo>
                  <a:cubicBezTo>
                    <a:pt x="1123" y="920"/>
                    <a:pt x="960" y="1109"/>
                    <a:pt x="743" y="1128"/>
                  </a:cubicBezTo>
                  <a:cubicBezTo>
                    <a:pt x="730" y="1130"/>
                    <a:pt x="717" y="1130"/>
                    <a:pt x="704" y="1130"/>
                  </a:cubicBezTo>
                  <a:cubicBezTo>
                    <a:pt x="474" y="1130"/>
                    <a:pt x="285" y="941"/>
                    <a:pt x="285" y="708"/>
                  </a:cubicBezTo>
                  <a:lnTo>
                    <a:pt x="285" y="334"/>
                  </a:lnTo>
                  <a:cubicBezTo>
                    <a:pt x="285" y="308"/>
                    <a:pt x="307" y="286"/>
                    <a:pt x="334" y="286"/>
                  </a:cubicBezTo>
                  <a:close/>
                  <a:moveTo>
                    <a:pt x="333" y="0"/>
                  </a:moveTo>
                  <a:cubicBezTo>
                    <a:pt x="150" y="0"/>
                    <a:pt x="1" y="149"/>
                    <a:pt x="1" y="334"/>
                  </a:cubicBezTo>
                  <a:lnTo>
                    <a:pt x="1" y="699"/>
                  </a:lnTo>
                  <a:cubicBezTo>
                    <a:pt x="1" y="1083"/>
                    <a:pt x="303" y="1408"/>
                    <a:pt x="688" y="1416"/>
                  </a:cubicBezTo>
                  <a:cubicBezTo>
                    <a:pt x="693" y="1417"/>
                    <a:pt x="699" y="1417"/>
                    <a:pt x="704" y="1417"/>
                  </a:cubicBezTo>
                  <a:cubicBezTo>
                    <a:pt x="1093" y="1417"/>
                    <a:pt x="1408" y="1099"/>
                    <a:pt x="1408" y="709"/>
                  </a:cubicBezTo>
                  <a:lnTo>
                    <a:pt x="1408" y="334"/>
                  </a:lnTo>
                  <a:cubicBezTo>
                    <a:pt x="1408" y="149"/>
                    <a:pt x="1259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43" name="Google Shape;1543;p63"/>
          <p:cNvGrpSpPr/>
          <p:nvPr/>
        </p:nvGrpSpPr>
        <p:grpSpPr>
          <a:xfrm>
            <a:off x="4832443" y="1428863"/>
            <a:ext cx="237795" cy="256928"/>
            <a:chOff x="3977600" y="1530250"/>
            <a:chExt cx="224950" cy="243050"/>
          </a:xfrm>
        </p:grpSpPr>
        <p:sp>
          <p:nvSpPr>
            <p:cNvPr id="1544" name="Google Shape;1544;p63"/>
            <p:cNvSpPr/>
            <p:nvPr/>
          </p:nvSpPr>
          <p:spPr>
            <a:xfrm>
              <a:off x="3977600" y="1530250"/>
              <a:ext cx="224950" cy="243050"/>
            </a:xfrm>
            <a:custGeom>
              <a:avLst/>
              <a:gdLst/>
              <a:ahLst/>
              <a:cxnLst/>
              <a:rect l="l" t="t" r="r" b="b"/>
              <a:pathLst>
                <a:path w="8998" h="9722" extrusionOk="0">
                  <a:moveTo>
                    <a:pt x="951" y="683"/>
                  </a:moveTo>
                  <a:cubicBezTo>
                    <a:pt x="1318" y="683"/>
                    <a:pt x="1617" y="982"/>
                    <a:pt x="1617" y="1349"/>
                  </a:cubicBezTo>
                  <a:lnTo>
                    <a:pt x="1617" y="1428"/>
                  </a:lnTo>
                  <a:cubicBezTo>
                    <a:pt x="1617" y="1596"/>
                    <a:pt x="1482" y="1732"/>
                    <a:pt x="1314" y="1732"/>
                  </a:cubicBezTo>
                  <a:lnTo>
                    <a:pt x="589" y="1732"/>
                  </a:lnTo>
                  <a:cubicBezTo>
                    <a:pt x="422" y="1732"/>
                    <a:pt x="286" y="1596"/>
                    <a:pt x="286" y="1428"/>
                  </a:cubicBezTo>
                  <a:lnTo>
                    <a:pt x="286" y="1361"/>
                  </a:lnTo>
                  <a:cubicBezTo>
                    <a:pt x="286" y="997"/>
                    <a:pt x="573" y="691"/>
                    <a:pt x="937" y="683"/>
                  </a:cubicBezTo>
                  <a:cubicBezTo>
                    <a:pt x="942" y="683"/>
                    <a:pt x="947" y="683"/>
                    <a:pt x="951" y="683"/>
                  </a:cubicBezTo>
                  <a:close/>
                  <a:moveTo>
                    <a:pt x="1218" y="2017"/>
                  </a:moveTo>
                  <a:lnTo>
                    <a:pt x="1218" y="4014"/>
                  </a:lnTo>
                  <a:cubicBezTo>
                    <a:pt x="1218" y="4154"/>
                    <a:pt x="1104" y="4269"/>
                    <a:pt x="962" y="4269"/>
                  </a:cubicBezTo>
                  <a:cubicBezTo>
                    <a:pt x="946" y="4269"/>
                    <a:pt x="930" y="4268"/>
                    <a:pt x="914" y="4265"/>
                  </a:cubicBezTo>
                  <a:cubicBezTo>
                    <a:pt x="791" y="4243"/>
                    <a:pt x="704" y="4132"/>
                    <a:pt x="704" y="4008"/>
                  </a:cubicBezTo>
                  <a:lnTo>
                    <a:pt x="704" y="2017"/>
                  </a:lnTo>
                  <a:close/>
                  <a:moveTo>
                    <a:pt x="8422" y="287"/>
                  </a:moveTo>
                  <a:cubicBezTo>
                    <a:pt x="8582" y="287"/>
                    <a:pt x="8711" y="416"/>
                    <a:pt x="8711" y="576"/>
                  </a:cubicBezTo>
                  <a:lnTo>
                    <a:pt x="8711" y="686"/>
                  </a:lnTo>
                  <a:lnTo>
                    <a:pt x="4263" y="686"/>
                  </a:lnTo>
                  <a:cubicBezTo>
                    <a:pt x="4190" y="686"/>
                    <a:pt x="4125" y="738"/>
                    <a:pt x="4116" y="811"/>
                  </a:cubicBezTo>
                  <a:cubicBezTo>
                    <a:pt x="4106" y="898"/>
                    <a:pt x="4173" y="971"/>
                    <a:pt x="4257" y="971"/>
                  </a:cubicBezTo>
                  <a:lnTo>
                    <a:pt x="8711" y="971"/>
                  </a:lnTo>
                  <a:lnTo>
                    <a:pt x="8711" y="5193"/>
                  </a:lnTo>
                  <a:lnTo>
                    <a:pt x="2834" y="5193"/>
                  </a:lnTo>
                  <a:lnTo>
                    <a:pt x="2834" y="971"/>
                  </a:lnTo>
                  <a:lnTo>
                    <a:pt x="3663" y="971"/>
                  </a:lnTo>
                  <a:cubicBezTo>
                    <a:pt x="3736" y="971"/>
                    <a:pt x="3802" y="918"/>
                    <a:pt x="3811" y="846"/>
                  </a:cubicBezTo>
                  <a:cubicBezTo>
                    <a:pt x="3821" y="760"/>
                    <a:pt x="3753" y="686"/>
                    <a:pt x="3669" y="686"/>
                  </a:cubicBezTo>
                  <a:lnTo>
                    <a:pt x="2834" y="686"/>
                  </a:lnTo>
                  <a:lnTo>
                    <a:pt x="2834" y="576"/>
                  </a:lnTo>
                  <a:cubicBezTo>
                    <a:pt x="2834" y="416"/>
                    <a:pt x="2964" y="287"/>
                    <a:pt x="3123" y="287"/>
                  </a:cubicBezTo>
                  <a:close/>
                  <a:moveTo>
                    <a:pt x="3125" y="1"/>
                  </a:moveTo>
                  <a:cubicBezTo>
                    <a:pt x="2807" y="1"/>
                    <a:pt x="2549" y="259"/>
                    <a:pt x="2549" y="577"/>
                  </a:cubicBezTo>
                  <a:lnTo>
                    <a:pt x="2549" y="6063"/>
                  </a:lnTo>
                  <a:cubicBezTo>
                    <a:pt x="2549" y="6381"/>
                    <a:pt x="2807" y="6638"/>
                    <a:pt x="3125" y="6638"/>
                  </a:cubicBezTo>
                  <a:lnTo>
                    <a:pt x="4965" y="6638"/>
                  </a:lnTo>
                  <a:lnTo>
                    <a:pt x="4965" y="7491"/>
                  </a:lnTo>
                  <a:cubicBezTo>
                    <a:pt x="4965" y="8566"/>
                    <a:pt x="4097" y="9447"/>
                    <a:pt x="3032" y="9447"/>
                  </a:cubicBezTo>
                  <a:cubicBezTo>
                    <a:pt x="3005" y="9447"/>
                    <a:pt x="2977" y="9446"/>
                    <a:pt x="2949" y="9445"/>
                  </a:cubicBezTo>
                  <a:cubicBezTo>
                    <a:pt x="1924" y="9400"/>
                    <a:pt x="1104" y="8551"/>
                    <a:pt x="1104" y="7513"/>
                  </a:cubicBezTo>
                  <a:lnTo>
                    <a:pt x="1104" y="4527"/>
                  </a:lnTo>
                  <a:cubicBezTo>
                    <a:pt x="1323" y="4467"/>
                    <a:pt x="1484" y="4266"/>
                    <a:pt x="1484" y="4028"/>
                  </a:cubicBezTo>
                  <a:lnTo>
                    <a:pt x="1484" y="1997"/>
                  </a:lnTo>
                  <a:cubicBezTo>
                    <a:pt x="1726" y="1920"/>
                    <a:pt x="1902" y="1693"/>
                    <a:pt x="1902" y="1424"/>
                  </a:cubicBezTo>
                  <a:lnTo>
                    <a:pt x="1902" y="1367"/>
                  </a:lnTo>
                  <a:cubicBezTo>
                    <a:pt x="1902" y="845"/>
                    <a:pt x="1490" y="408"/>
                    <a:pt x="970" y="399"/>
                  </a:cubicBezTo>
                  <a:cubicBezTo>
                    <a:pt x="964" y="399"/>
                    <a:pt x="958" y="399"/>
                    <a:pt x="953" y="399"/>
                  </a:cubicBezTo>
                  <a:cubicBezTo>
                    <a:pt x="428" y="399"/>
                    <a:pt x="1" y="825"/>
                    <a:pt x="1" y="1350"/>
                  </a:cubicBezTo>
                  <a:lnTo>
                    <a:pt x="1" y="1424"/>
                  </a:lnTo>
                  <a:cubicBezTo>
                    <a:pt x="1" y="1693"/>
                    <a:pt x="177" y="1920"/>
                    <a:pt x="419" y="1997"/>
                  </a:cubicBezTo>
                  <a:lnTo>
                    <a:pt x="419" y="4016"/>
                  </a:lnTo>
                  <a:cubicBezTo>
                    <a:pt x="419" y="4266"/>
                    <a:pt x="589" y="4477"/>
                    <a:pt x="818" y="4539"/>
                  </a:cubicBezTo>
                  <a:lnTo>
                    <a:pt x="818" y="7478"/>
                  </a:lnTo>
                  <a:cubicBezTo>
                    <a:pt x="818" y="8712"/>
                    <a:pt x="1814" y="9721"/>
                    <a:pt x="3034" y="9721"/>
                  </a:cubicBezTo>
                  <a:cubicBezTo>
                    <a:pt x="3065" y="9721"/>
                    <a:pt x="3095" y="9721"/>
                    <a:pt x="3125" y="9719"/>
                  </a:cubicBezTo>
                  <a:cubicBezTo>
                    <a:pt x="4305" y="9671"/>
                    <a:pt x="5250" y="8699"/>
                    <a:pt x="5250" y="7510"/>
                  </a:cubicBezTo>
                  <a:lnTo>
                    <a:pt x="5250" y="6638"/>
                  </a:lnTo>
                  <a:lnTo>
                    <a:pt x="5939" y="6638"/>
                  </a:lnTo>
                  <a:cubicBezTo>
                    <a:pt x="6012" y="6638"/>
                    <a:pt x="6078" y="6586"/>
                    <a:pt x="6086" y="6514"/>
                  </a:cubicBezTo>
                  <a:cubicBezTo>
                    <a:pt x="6096" y="6427"/>
                    <a:pt x="6028" y="6353"/>
                    <a:pt x="5944" y="6353"/>
                  </a:cubicBezTo>
                  <a:lnTo>
                    <a:pt x="3124" y="6353"/>
                  </a:lnTo>
                  <a:cubicBezTo>
                    <a:pt x="2964" y="6353"/>
                    <a:pt x="2835" y="6224"/>
                    <a:pt x="2835" y="6064"/>
                  </a:cubicBezTo>
                  <a:lnTo>
                    <a:pt x="2835" y="5478"/>
                  </a:lnTo>
                  <a:lnTo>
                    <a:pt x="8711" y="5478"/>
                  </a:lnTo>
                  <a:lnTo>
                    <a:pt x="8711" y="6204"/>
                  </a:lnTo>
                  <a:cubicBezTo>
                    <a:pt x="8711" y="6287"/>
                    <a:pt x="8645" y="6353"/>
                    <a:pt x="8562" y="6353"/>
                  </a:cubicBezTo>
                  <a:lnTo>
                    <a:pt x="6491" y="6353"/>
                  </a:lnTo>
                  <a:cubicBezTo>
                    <a:pt x="6468" y="6353"/>
                    <a:pt x="6446" y="6364"/>
                    <a:pt x="6431" y="6381"/>
                  </a:cubicBezTo>
                  <a:cubicBezTo>
                    <a:pt x="6329" y="6501"/>
                    <a:pt x="6412" y="6639"/>
                    <a:pt x="6527" y="6639"/>
                  </a:cubicBezTo>
                  <a:lnTo>
                    <a:pt x="8421" y="6639"/>
                  </a:lnTo>
                  <a:cubicBezTo>
                    <a:pt x="8739" y="6639"/>
                    <a:pt x="8997" y="6381"/>
                    <a:pt x="8997" y="6063"/>
                  </a:cubicBezTo>
                  <a:lnTo>
                    <a:pt x="8997" y="576"/>
                  </a:lnTo>
                  <a:cubicBezTo>
                    <a:pt x="8996" y="259"/>
                    <a:pt x="8739" y="1"/>
                    <a:pt x="8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5" name="Google Shape;1545;p63"/>
            <p:cNvSpPr/>
            <p:nvPr/>
          </p:nvSpPr>
          <p:spPr>
            <a:xfrm>
              <a:off x="4065550" y="1564025"/>
              <a:ext cx="114175" cy="65625"/>
            </a:xfrm>
            <a:custGeom>
              <a:avLst/>
              <a:gdLst/>
              <a:ahLst/>
              <a:cxnLst/>
              <a:rect l="l" t="t" r="r" b="b"/>
              <a:pathLst>
                <a:path w="4567" h="2625" extrusionOk="0">
                  <a:moveTo>
                    <a:pt x="4229" y="286"/>
                  </a:moveTo>
                  <a:cubicBezTo>
                    <a:pt x="4258" y="286"/>
                    <a:pt x="4280" y="309"/>
                    <a:pt x="4280" y="337"/>
                  </a:cubicBezTo>
                  <a:lnTo>
                    <a:pt x="4280" y="2287"/>
                  </a:lnTo>
                  <a:cubicBezTo>
                    <a:pt x="4280" y="2316"/>
                    <a:pt x="4258" y="2340"/>
                    <a:pt x="4229" y="2340"/>
                  </a:cubicBezTo>
                  <a:lnTo>
                    <a:pt x="338" y="2340"/>
                  </a:lnTo>
                  <a:cubicBezTo>
                    <a:pt x="309" y="2340"/>
                    <a:pt x="287" y="2316"/>
                    <a:pt x="287" y="2287"/>
                  </a:cubicBezTo>
                  <a:lnTo>
                    <a:pt x="287" y="337"/>
                  </a:lnTo>
                  <a:cubicBezTo>
                    <a:pt x="287" y="309"/>
                    <a:pt x="309" y="286"/>
                    <a:pt x="338" y="286"/>
                  </a:cubicBezTo>
                  <a:close/>
                  <a:moveTo>
                    <a:pt x="339" y="0"/>
                  </a:moveTo>
                  <a:cubicBezTo>
                    <a:pt x="152" y="0"/>
                    <a:pt x="1" y="152"/>
                    <a:pt x="1" y="339"/>
                  </a:cubicBezTo>
                  <a:lnTo>
                    <a:pt x="1" y="2286"/>
                  </a:lnTo>
                  <a:cubicBezTo>
                    <a:pt x="1" y="2473"/>
                    <a:pt x="153" y="2625"/>
                    <a:pt x="339" y="2625"/>
                  </a:cubicBezTo>
                  <a:lnTo>
                    <a:pt x="4228" y="2625"/>
                  </a:lnTo>
                  <a:cubicBezTo>
                    <a:pt x="4414" y="2625"/>
                    <a:pt x="4566" y="2473"/>
                    <a:pt x="4566" y="2286"/>
                  </a:cubicBezTo>
                  <a:lnTo>
                    <a:pt x="4566" y="340"/>
                  </a:lnTo>
                  <a:cubicBezTo>
                    <a:pt x="4566" y="152"/>
                    <a:pt x="4414" y="0"/>
                    <a:pt x="4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6" name="Google Shape;1546;p63"/>
            <p:cNvSpPr/>
            <p:nvPr/>
          </p:nvSpPr>
          <p:spPr>
            <a:xfrm>
              <a:off x="4067750" y="1639625"/>
              <a:ext cx="15850" cy="7150"/>
            </a:xfrm>
            <a:custGeom>
              <a:avLst/>
              <a:gdLst/>
              <a:ahLst/>
              <a:cxnLst/>
              <a:rect l="l" t="t" r="r" b="b"/>
              <a:pathLst>
                <a:path w="634" h="286" extrusionOk="0">
                  <a:moveTo>
                    <a:pt x="159" y="1"/>
                  </a:moveTo>
                  <a:cubicBezTo>
                    <a:pt x="86" y="1"/>
                    <a:pt x="20" y="53"/>
                    <a:pt x="11" y="125"/>
                  </a:cubicBezTo>
                  <a:cubicBezTo>
                    <a:pt x="0" y="212"/>
                    <a:pt x="68" y="286"/>
                    <a:pt x="153" y="286"/>
                  </a:cubicBezTo>
                  <a:lnTo>
                    <a:pt x="476" y="286"/>
                  </a:lnTo>
                  <a:cubicBezTo>
                    <a:pt x="550" y="286"/>
                    <a:pt x="615" y="233"/>
                    <a:pt x="624" y="160"/>
                  </a:cubicBezTo>
                  <a:cubicBezTo>
                    <a:pt x="634" y="74"/>
                    <a:pt x="567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7" name="Google Shape;1547;p63"/>
            <p:cNvSpPr/>
            <p:nvPr/>
          </p:nvSpPr>
          <p:spPr>
            <a:xfrm>
              <a:off x="4091300" y="1639625"/>
              <a:ext cx="15850" cy="7150"/>
            </a:xfrm>
            <a:custGeom>
              <a:avLst/>
              <a:gdLst/>
              <a:ahLst/>
              <a:cxnLst/>
              <a:rect l="l" t="t" r="r" b="b"/>
              <a:pathLst>
                <a:path w="634" h="286" extrusionOk="0">
                  <a:moveTo>
                    <a:pt x="158" y="1"/>
                  </a:moveTo>
                  <a:cubicBezTo>
                    <a:pt x="85" y="1"/>
                    <a:pt x="19" y="53"/>
                    <a:pt x="11" y="125"/>
                  </a:cubicBezTo>
                  <a:cubicBezTo>
                    <a:pt x="0" y="212"/>
                    <a:pt x="67" y="286"/>
                    <a:pt x="153" y="286"/>
                  </a:cubicBezTo>
                  <a:lnTo>
                    <a:pt x="475" y="286"/>
                  </a:lnTo>
                  <a:cubicBezTo>
                    <a:pt x="550" y="286"/>
                    <a:pt x="614" y="233"/>
                    <a:pt x="624" y="160"/>
                  </a:cubicBezTo>
                  <a:cubicBezTo>
                    <a:pt x="634" y="74"/>
                    <a:pt x="566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8" name="Google Shape;1548;p63"/>
            <p:cNvSpPr/>
            <p:nvPr/>
          </p:nvSpPr>
          <p:spPr>
            <a:xfrm>
              <a:off x="4114825" y="1639625"/>
              <a:ext cx="15850" cy="7150"/>
            </a:xfrm>
            <a:custGeom>
              <a:avLst/>
              <a:gdLst/>
              <a:ahLst/>
              <a:cxnLst/>
              <a:rect l="l" t="t" r="r" b="b"/>
              <a:pathLst>
                <a:path w="634" h="286" extrusionOk="0">
                  <a:moveTo>
                    <a:pt x="159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0" y="212"/>
                    <a:pt x="68" y="286"/>
                    <a:pt x="153" y="286"/>
                  </a:cubicBezTo>
                  <a:lnTo>
                    <a:pt x="477" y="286"/>
                  </a:lnTo>
                  <a:cubicBezTo>
                    <a:pt x="550" y="286"/>
                    <a:pt x="615" y="233"/>
                    <a:pt x="624" y="160"/>
                  </a:cubicBezTo>
                  <a:cubicBezTo>
                    <a:pt x="634" y="74"/>
                    <a:pt x="567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9" name="Google Shape;1549;p63"/>
            <p:cNvSpPr/>
            <p:nvPr/>
          </p:nvSpPr>
          <p:spPr>
            <a:xfrm>
              <a:off x="4138375" y="1639625"/>
              <a:ext cx="15850" cy="7150"/>
            </a:xfrm>
            <a:custGeom>
              <a:avLst/>
              <a:gdLst/>
              <a:ahLst/>
              <a:cxnLst/>
              <a:rect l="l" t="t" r="r" b="b"/>
              <a:pathLst>
                <a:path w="634" h="286" extrusionOk="0">
                  <a:moveTo>
                    <a:pt x="158" y="1"/>
                  </a:moveTo>
                  <a:cubicBezTo>
                    <a:pt x="85" y="1"/>
                    <a:pt x="19" y="53"/>
                    <a:pt x="11" y="125"/>
                  </a:cubicBezTo>
                  <a:cubicBezTo>
                    <a:pt x="0" y="212"/>
                    <a:pt x="67" y="286"/>
                    <a:pt x="153" y="286"/>
                  </a:cubicBezTo>
                  <a:lnTo>
                    <a:pt x="476" y="286"/>
                  </a:lnTo>
                  <a:cubicBezTo>
                    <a:pt x="550" y="286"/>
                    <a:pt x="614" y="233"/>
                    <a:pt x="624" y="160"/>
                  </a:cubicBezTo>
                  <a:cubicBezTo>
                    <a:pt x="634" y="74"/>
                    <a:pt x="566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0" name="Google Shape;1550;p63"/>
            <p:cNvSpPr/>
            <p:nvPr/>
          </p:nvSpPr>
          <p:spPr>
            <a:xfrm>
              <a:off x="4161900" y="1639625"/>
              <a:ext cx="15850" cy="7150"/>
            </a:xfrm>
            <a:custGeom>
              <a:avLst/>
              <a:gdLst/>
              <a:ahLst/>
              <a:cxnLst/>
              <a:rect l="l" t="t" r="r" b="b"/>
              <a:pathLst>
                <a:path w="634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0" y="212"/>
                    <a:pt x="68" y="286"/>
                    <a:pt x="153" y="286"/>
                  </a:cubicBezTo>
                  <a:lnTo>
                    <a:pt x="477" y="286"/>
                  </a:lnTo>
                  <a:cubicBezTo>
                    <a:pt x="550" y="286"/>
                    <a:pt x="615" y="233"/>
                    <a:pt x="624" y="160"/>
                  </a:cubicBezTo>
                  <a:cubicBezTo>
                    <a:pt x="634" y="74"/>
                    <a:pt x="567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1" name="Google Shape;1551;p63"/>
            <p:cNvSpPr/>
            <p:nvPr/>
          </p:nvSpPr>
          <p:spPr>
            <a:xfrm>
              <a:off x="4067750" y="1674800"/>
              <a:ext cx="15850" cy="7150"/>
            </a:xfrm>
            <a:custGeom>
              <a:avLst/>
              <a:gdLst/>
              <a:ahLst/>
              <a:cxnLst/>
              <a:rect l="l" t="t" r="r" b="b"/>
              <a:pathLst>
                <a:path w="634" h="286" extrusionOk="0">
                  <a:moveTo>
                    <a:pt x="153" y="1"/>
                  </a:moveTo>
                  <a:cubicBezTo>
                    <a:pt x="68" y="1"/>
                    <a:pt x="0" y="75"/>
                    <a:pt x="11" y="161"/>
                  </a:cubicBezTo>
                  <a:cubicBezTo>
                    <a:pt x="19" y="233"/>
                    <a:pt x="85" y="285"/>
                    <a:pt x="158" y="285"/>
                  </a:cubicBezTo>
                  <a:lnTo>
                    <a:pt x="476" y="285"/>
                  </a:lnTo>
                  <a:cubicBezTo>
                    <a:pt x="550" y="285"/>
                    <a:pt x="615" y="233"/>
                    <a:pt x="624" y="161"/>
                  </a:cubicBezTo>
                  <a:cubicBezTo>
                    <a:pt x="634" y="75"/>
                    <a:pt x="567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2" name="Google Shape;1552;p63"/>
            <p:cNvSpPr/>
            <p:nvPr/>
          </p:nvSpPr>
          <p:spPr>
            <a:xfrm>
              <a:off x="4091300" y="1674800"/>
              <a:ext cx="15850" cy="7150"/>
            </a:xfrm>
            <a:custGeom>
              <a:avLst/>
              <a:gdLst/>
              <a:ahLst/>
              <a:cxnLst/>
              <a:rect l="l" t="t" r="r" b="b"/>
              <a:pathLst>
                <a:path w="634" h="286" extrusionOk="0">
                  <a:moveTo>
                    <a:pt x="152" y="1"/>
                  </a:moveTo>
                  <a:cubicBezTo>
                    <a:pt x="67" y="1"/>
                    <a:pt x="0" y="75"/>
                    <a:pt x="11" y="161"/>
                  </a:cubicBezTo>
                  <a:cubicBezTo>
                    <a:pt x="19" y="233"/>
                    <a:pt x="85" y="285"/>
                    <a:pt x="158" y="285"/>
                  </a:cubicBezTo>
                  <a:lnTo>
                    <a:pt x="475" y="285"/>
                  </a:lnTo>
                  <a:cubicBezTo>
                    <a:pt x="549" y="285"/>
                    <a:pt x="614" y="233"/>
                    <a:pt x="624" y="161"/>
                  </a:cubicBezTo>
                  <a:cubicBezTo>
                    <a:pt x="634" y="75"/>
                    <a:pt x="566" y="1"/>
                    <a:pt x="4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3" name="Google Shape;1553;p63"/>
            <p:cNvSpPr/>
            <p:nvPr/>
          </p:nvSpPr>
          <p:spPr>
            <a:xfrm>
              <a:off x="4138375" y="1674800"/>
              <a:ext cx="15850" cy="7175"/>
            </a:xfrm>
            <a:custGeom>
              <a:avLst/>
              <a:gdLst/>
              <a:ahLst/>
              <a:cxnLst/>
              <a:rect l="l" t="t" r="r" b="b"/>
              <a:pathLst>
                <a:path w="634" h="287" extrusionOk="0">
                  <a:moveTo>
                    <a:pt x="158" y="1"/>
                  </a:moveTo>
                  <a:cubicBezTo>
                    <a:pt x="85" y="1"/>
                    <a:pt x="19" y="53"/>
                    <a:pt x="11" y="126"/>
                  </a:cubicBezTo>
                  <a:cubicBezTo>
                    <a:pt x="0" y="212"/>
                    <a:pt x="67" y="286"/>
                    <a:pt x="153" y="286"/>
                  </a:cubicBezTo>
                  <a:lnTo>
                    <a:pt x="482" y="286"/>
                  </a:lnTo>
                  <a:cubicBezTo>
                    <a:pt x="566" y="286"/>
                    <a:pt x="634" y="212"/>
                    <a:pt x="624" y="126"/>
                  </a:cubicBezTo>
                  <a:cubicBezTo>
                    <a:pt x="614" y="53"/>
                    <a:pt x="550" y="1"/>
                    <a:pt x="4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4" name="Google Shape;1554;p63"/>
            <p:cNvSpPr/>
            <p:nvPr/>
          </p:nvSpPr>
          <p:spPr>
            <a:xfrm>
              <a:off x="4161900" y="1674800"/>
              <a:ext cx="15850" cy="7175"/>
            </a:xfrm>
            <a:custGeom>
              <a:avLst/>
              <a:gdLst/>
              <a:ahLst/>
              <a:cxnLst/>
              <a:rect l="l" t="t" r="r" b="b"/>
              <a:pathLst>
                <a:path w="634" h="287" extrusionOk="0">
                  <a:moveTo>
                    <a:pt x="159" y="1"/>
                  </a:moveTo>
                  <a:cubicBezTo>
                    <a:pt x="86" y="1"/>
                    <a:pt x="20" y="53"/>
                    <a:pt x="11" y="126"/>
                  </a:cubicBezTo>
                  <a:cubicBezTo>
                    <a:pt x="0" y="212"/>
                    <a:pt x="68" y="286"/>
                    <a:pt x="153" y="286"/>
                  </a:cubicBezTo>
                  <a:lnTo>
                    <a:pt x="482" y="286"/>
                  </a:lnTo>
                  <a:cubicBezTo>
                    <a:pt x="566" y="286"/>
                    <a:pt x="634" y="212"/>
                    <a:pt x="624" y="126"/>
                  </a:cubicBezTo>
                  <a:cubicBezTo>
                    <a:pt x="615" y="53"/>
                    <a:pt x="550" y="1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55" name="Google Shape;1555;p63"/>
          <p:cNvGrpSpPr/>
          <p:nvPr/>
        </p:nvGrpSpPr>
        <p:grpSpPr>
          <a:xfrm>
            <a:off x="4070403" y="1430612"/>
            <a:ext cx="257510" cy="248656"/>
            <a:chOff x="3485875" y="1534175"/>
            <a:chExt cx="243600" cy="235225"/>
          </a:xfrm>
        </p:grpSpPr>
        <p:sp>
          <p:nvSpPr>
            <p:cNvPr id="1556" name="Google Shape;1556;p63"/>
            <p:cNvSpPr/>
            <p:nvPr/>
          </p:nvSpPr>
          <p:spPr>
            <a:xfrm>
              <a:off x="3485875" y="1570450"/>
              <a:ext cx="78500" cy="198950"/>
            </a:xfrm>
            <a:custGeom>
              <a:avLst/>
              <a:gdLst/>
              <a:ahLst/>
              <a:cxnLst/>
              <a:rect l="l" t="t" r="r" b="b"/>
              <a:pathLst>
                <a:path w="3140" h="7958" extrusionOk="0">
                  <a:moveTo>
                    <a:pt x="2207" y="304"/>
                  </a:moveTo>
                  <a:lnTo>
                    <a:pt x="2207" y="2175"/>
                  </a:lnTo>
                  <a:cubicBezTo>
                    <a:pt x="1763" y="2092"/>
                    <a:pt x="1433" y="1706"/>
                    <a:pt x="1433" y="1240"/>
                  </a:cubicBezTo>
                  <a:cubicBezTo>
                    <a:pt x="1433" y="773"/>
                    <a:pt x="1763" y="387"/>
                    <a:pt x="2207" y="304"/>
                  </a:cubicBezTo>
                  <a:close/>
                  <a:moveTo>
                    <a:pt x="2603" y="286"/>
                  </a:moveTo>
                  <a:cubicBezTo>
                    <a:pt x="2731" y="286"/>
                    <a:pt x="2835" y="390"/>
                    <a:pt x="2835" y="518"/>
                  </a:cubicBezTo>
                  <a:lnTo>
                    <a:pt x="2835" y="1956"/>
                  </a:lnTo>
                  <a:cubicBezTo>
                    <a:pt x="2835" y="2085"/>
                    <a:pt x="2731" y="2188"/>
                    <a:pt x="2603" y="2188"/>
                  </a:cubicBezTo>
                  <a:lnTo>
                    <a:pt x="2492" y="2188"/>
                  </a:lnTo>
                  <a:lnTo>
                    <a:pt x="2492" y="286"/>
                  </a:lnTo>
                  <a:close/>
                  <a:moveTo>
                    <a:pt x="1245" y="1716"/>
                  </a:moveTo>
                  <a:cubicBezTo>
                    <a:pt x="1303" y="1858"/>
                    <a:pt x="1390" y="1989"/>
                    <a:pt x="1500" y="2103"/>
                  </a:cubicBezTo>
                  <a:cubicBezTo>
                    <a:pt x="1541" y="2145"/>
                    <a:pt x="1584" y="2184"/>
                    <a:pt x="1629" y="2220"/>
                  </a:cubicBezTo>
                  <a:cubicBezTo>
                    <a:pt x="1176" y="2692"/>
                    <a:pt x="916" y="3332"/>
                    <a:pt x="916" y="3989"/>
                  </a:cubicBezTo>
                  <a:cubicBezTo>
                    <a:pt x="916" y="4477"/>
                    <a:pt x="1054" y="4952"/>
                    <a:pt x="1316" y="5360"/>
                  </a:cubicBezTo>
                  <a:cubicBezTo>
                    <a:pt x="1404" y="5499"/>
                    <a:pt x="1506" y="5629"/>
                    <a:pt x="1619" y="5747"/>
                  </a:cubicBezTo>
                  <a:cubicBezTo>
                    <a:pt x="1577" y="5781"/>
                    <a:pt x="1537" y="5816"/>
                    <a:pt x="1500" y="5855"/>
                  </a:cubicBezTo>
                  <a:cubicBezTo>
                    <a:pt x="1386" y="5972"/>
                    <a:pt x="1298" y="6108"/>
                    <a:pt x="1239" y="6256"/>
                  </a:cubicBezTo>
                  <a:cubicBezTo>
                    <a:pt x="1068" y="6088"/>
                    <a:pt x="916" y="5901"/>
                    <a:pt x="786" y="5699"/>
                  </a:cubicBezTo>
                  <a:cubicBezTo>
                    <a:pt x="460" y="5189"/>
                    <a:pt x="287" y="4597"/>
                    <a:pt x="287" y="3989"/>
                  </a:cubicBezTo>
                  <a:cubicBezTo>
                    <a:pt x="287" y="3131"/>
                    <a:pt x="634" y="2312"/>
                    <a:pt x="1245" y="1716"/>
                  </a:cubicBezTo>
                  <a:close/>
                  <a:moveTo>
                    <a:pt x="2207" y="5782"/>
                  </a:moveTo>
                  <a:lnTo>
                    <a:pt x="2207" y="7655"/>
                  </a:lnTo>
                  <a:cubicBezTo>
                    <a:pt x="1763" y="7571"/>
                    <a:pt x="1433" y="7185"/>
                    <a:pt x="1433" y="6718"/>
                  </a:cubicBezTo>
                  <a:cubicBezTo>
                    <a:pt x="1433" y="6251"/>
                    <a:pt x="1763" y="5865"/>
                    <a:pt x="2207" y="5782"/>
                  </a:cubicBezTo>
                  <a:close/>
                  <a:moveTo>
                    <a:pt x="2616" y="0"/>
                  </a:moveTo>
                  <a:cubicBezTo>
                    <a:pt x="2616" y="0"/>
                    <a:pt x="2355" y="0"/>
                    <a:pt x="2349" y="1"/>
                  </a:cubicBezTo>
                  <a:cubicBezTo>
                    <a:pt x="2026" y="12"/>
                    <a:pt x="1725" y="144"/>
                    <a:pt x="1500" y="377"/>
                  </a:cubicBezTo>
                  <a:cubicBezTo>
                    <a:pt x="1274" y="609"/>
                    <a:pt x="1149" y="916"/>
                    <a:pt x="1149" y="1240"/>
                  </a:cubicBezTo>
                  <a:cubicBezTo>
                    <a:pt x="1149" y="1294"/>
                    <a:pt x="1153" y="1349"/>
                    <a:pt x="1160" y="1402"/>
                  </a:cubicBezTo>
                  <a:cubicBezTo>
                    <a:pt x="423" y="2059"/>
                    <a:pt x="0" y="2999"/>
                    <a:pt x="0" y="3989"/>
                  </a:cubicBezTo>
                  <a:cubicBezTo>
                    <a:pt x="0" y="4653"/>
                    <a:pt x="189" y="5298"/>
                    <a:pt x="544" y="5854"/>
                  </a:cubicBezTo>
                  <a:cubicBezTo>
                    <a:pt x="715" y="6121"/>
                    <a:pt x="922" y="6364"/>
                    <a:pt x="1158" y="6575"/>
                  </a:cubicBezTo>
                  <a:cubicBezTo>
                    <a:pt x="1152" y="6622"/>
                    <a:pt x="1149" y="6671"/>
                    <a:pt x="1149" y="6719"/>
                  </a:cubicBezTo>
                  <a:cubicBezTo>
                    <a:pt x="1149" y="7043"/>
                    <a:pt x="1274" y="7349"/>
                    <a:pt x="1500" y="7582"/>
                  </a:cubicBezTo>
                  <a:cubicBezTo>
                    <a:pt x="1725" y="7814"/>
                    <a:pt x="2026" y="7947"/>
                    <a:pt x="2349" y="7957"/>
                  </a:cubicBezTo>
                  <a:lnTo>
                    <a:pt x="2616" y="7957"/>
                  </a:lnTo>
                  <a:cubicBezTo>
                    <a:pt x="2900" y="7957"/>
                    <a:pt x="3120" y="7439"/>
                    <a:pt x="3120" y="7439"/>
                  </a:cubicBezTo>
                  <a:lnTo>
                    <a:pt x="3120" y="7056"/>
                  </a:lnTo>
                  <a:cubicBezTo>
                    <a:pt x="3120" y="6978"/>
                    <a:pt x="3060" y="6909"/>
                    <a:pt x="2981" y="6907"/>
                  </a:cubicBezTo>
                  <a:cubicBezTo>
                    <a:pt x="2979" y="6907"/>
                    <a:pt x="2978" y="6907"/>
                    <a:pt x="2977" y="6907"/>
                  </a:cubicBezTo>
                  <a:cubicBezTo>
                    <a:pt x="2898" y="6907"/>
                    <a:pt x="2835" y="6971"/>
                    <a:pt x="2835" y="7049"/>
                  </a:cubicBezTo>
                  <a:lnTo>
                    <a:pt x="2835" y="7435"/>
                  </a:lnTo>
                  <a:cubicBezTo>
                    <a:pt x="2835" y="7562"/>
                    <a:pt x="2731" y="7666"/>
                    <a:pt x="2603" y="7666"/>
                  </a:cubicBezTo>
                  <a:lnTo>
                    <a:pt x="2492" y="7666"/>
                  </a:lnTo>
                  <a:lnTo>
                    <a:pt x="2492" y="5763"/>
                  </a:lnTo>
                  <a:lnTo>
                    <a:pt x="2711" y="5763"/>
                  </a:lnTo>
                  <a:cubicBezTo>
                    <a:pt x="2789" y="5763"/>
                    <a:pt x="2853" y="5827"/>
                    <a:pt x="2853" y="5905"/>
                  </a:cubicBezTo>
                  <a:lnTo>
                    <a:pt x="2853" y="6505"/>
                  </a:lnTo>
                  <a:cubicBezTo>
                    <a:pt x="2853" y="6531"/>
                    <a:pt x="2864" y="6556"/>
                    <a:pt x="2884" y="6574"/>
                  </a:cubicBezTo>
                  <a:cubicBezTo>
                    <a:pt x="2918" y="6604"/>
                    <a:pt x="2954" y="6616"/>
                    <a:pt x="2986" y="6616"/>
                  </a:cubicBezTo>
                  <a:cubicBezTo>
                    <a:pt x="3060" y="6616"/>
                    <a:pt x="3120" y="6552"/>
                    <a:pt x="3120" y="6473"/>
                  </a:cubicBezTo>
                  <a:lnTo>
                    <a:pt x="3120" y="5998"/>
                  </a:lnTo>
                  <a:cubicBezTo>
                    <a:pt x="3120" y="5998"/>
                    <a:pt x="2902" y="5480"/>
                    <a:pt x="2616" y="5480"/>
                  </a:cubicBezTo>
                  <a:cubicBezTo>
                    <a:pt x="2616" y="5480"/>
                    <a:pt x="2500" y="5479"/>
                    <a:pt x="2421" y="5479"/>
                  </a:cubicBezTo>
                  <a:cubicBezTo>
                    <a:pt x="2382" y="5479"/>
                    <a:pt x="2351" y="5479"/>
                    <a:pt x="2349" y="5480"/>
                  </a:cubicBezTo>
                  <a:cubicBezTo>
                    <a:pt x="2181" y="5485"/>
                    <a:pt x="2018" y="5524"/>
                    <a:pt x="1869" y="5593"/>
                  </a:cubicBezTo>
                  <a:cubicBezTo>
                    <a:pt x="1752" y="5476"/>
                    <a:pt x="1647" y="5346"/>
                    <a:pt x="1557" y="5206"/>
                  </a:cubicBezTo>
                  <a:cubicBezTo>
                    <a:pt x="1325" y="4843"/>
                    <a:pt x="1203" y="4422"/>
                    <a:pt x="1203" y="3989"/>
                  </a:cubicBezTo>
                  <a:cubicBezTo>
                    <a:pt x="1203" y="3384"/>
                    <a:pt x="1450" y="2794"/>
                    <a:pt x="1882" y="2372"/>
                  </a:cubicBezTo>
                  <a:cubicBezTo>
                    <a:pt x="2028" y="2437"/>
                    <a:pt x="2186" y="2474"/>
                    <a:pt x="2349" y="2479"/>
                  </a:cubicBezTo>
                  <a:lnTo>
                    <a:pt x="2616" y="2479"/>
                  </a:lnTo>
                  <a:cubicBezTo>
                    <a:pt x="2900" y="2479"/>
                    <a:pt x="3134" y="2246"/>
                    <a:pt x="3139" y="1960"/>
                  </a:cubicBezTo>
                  <a:lnTo>
                    <a:pt x="3139" y="520"/>
                  </a:lnTo>
                  <a:cubicBezTo>
                    <a:pt x="3134" y="233"/>
                    <a:pt x="2902" y="0"/>
                    <a:pt x="2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7" name="Google Shape;1557;p63"/>
            <p:cNvSpPr/>
            <p:nvPr/>
          </p:nvSpPr>
          <p:spPr>
            <a:xfrm>
              <a:off x="3576950" y="1534175"/>
              <a:ext cx="152525" cy="133550"/>
            </a:xfrm>
            <a:custGeom>
              <a:avLst/>
              <a:gdLst/>
              <a:ahLst/>
              <a:cxnLst/>
              <a:rect l="l" t="t" r="r" b="b"/>
              <a:pathLst>
                <a:path w="6101" h="5342" extrusionOk="0">
                  <a:moveTo>
                    <a:pt x="3425" y="0"/>
                  </a:moveTo>
                  <a:cubicBezTo>
                    <a:pt x="2818" y="0"/>
                    <a:pt x="2225" y="208"/>
                    <a:pt x="1753" y="586"/>
                  </a:cubicBezTo>
                  <a:cubicBezTo>
                    <a:pt x="1299" y="951"/>
                    <a:pt x="974" y="1458"/>
                    <a:pt x="833" y="2020"/>
                  </a:cubicBezTo>
                  <a:lnTo>
                    <a:pt x="133" y="2417"/>
                  </a:lnTo>
                  <a:cubicBezTo>
                    <a:pt x="50" y="2463"/>
                    <a:pt x="1" y="2548"/>
                    <a:pt x="0" y="2641"/>
                  </a:cubicBezTo>
                  <a:cubicBezTo>
                    <a:pt x="0" y="2736"/>
                    <a:pt x="47" y="2820"/>
                    <a:pt x="129" y="2868"/>
                  </a:cubicBezTo>
                  <a:lnTo>
                    <a:pt x="823" y="3277"/>
                  </a:lnTo>
                  <a:cubicBezTo>
                    <a:pt x="954" y="3840"/>
                    <a:pt x="1270" y="4353"/>
                    <a:pt x="1718" y="4726"/>
                  </a:cubicBezTo>
                  <a:cubicBezTo>
                    <a:pt x="2189" y="5118"/>
                    <a:pt x="2787" y="5337"/>
                    <a:pt x="3402" y="5342"/>
                  </a:cubicBezTo>
                  <a:lnTo>
                    <a:pt x="3425" y="5342"/>
                  </a:lnTo>
                  <a:cubicBezTo>
                    <a:pt x="4130" y="5342"/>
                    <a:pt x="4793" y="5070"/>
                    <a:pt x="5296" y="4576"/>
                  </a:cubicBezTo>
                  <a:cubicBezTo>
                    <a:pt x="5805" y="4075"/>
                    <a:pt x="6089" y="3407"/>
                    <a:pt x="6095" y="2694"/>
                  </a:cubicBezTo>
                  <a:cubicBezTo>
                    <a:pt x="6101" y="2121"/>
                    <a:pt x="5926" y="1573"/>
                    <a:pt x="5591" y="1109"/>
                  </a:cubicBezTo>
                  <a:cubicBezTo>
                    <a:pt x="5564" y="1070"/>
                    <a:pt x="5520" y="1050"/>
                    <a:pt x="5475" y="1050"/>
                  </a:cubicBezTo>
                  <a:cubicBezTo>
                    <a:pt x="5446" y="1050"/>
                    <a:pt x="5417" y="1059"/>
                    <a:pt x="5391" y="1077"/>
                  </a:cubicBezTo>
                  <a:cubicBezTo>
                    <a:pt x="5327" y="1123"/>
                    <a:pt x="5313" y="1213"/>
                    <a:pt x="5359" y="1277"/>
                  </a:cubicBezTo>
                  <a:cubicBezTo>
                    <a:pt x="5657" y="1691"/>
                    <a:pt x="5813" y="2179"/>
                    <a:pt x="5808" y="2691"/>
                  </a:cubicBezTo>
                  <a:cubicBezTo>
                    <a:pt x="5803" y="3328"/>
                    <a:pt x="5550" y="3925"/>
                    <a:pt x="5096" y="4371"/>
                  </a:cubicBezTo>
                  <a:cubicBezTo>
                    <a:pt x="4646" y="4812"/>
                    <a:pt x="4054" y="5055"/>
                    <a:pt x="3425" y="5055"/>
                  </a:cubicBezTo>
                  <a:lnTo>
                    <a:pt x="3404" y="5055"/>
                  </a:lnTo>
                  <a:cubicBezTo>
                    <a:pt x="2856" y="5050"/>
                    <a:pt x="2322" y="4854"/>
                    <a:pt x="1902" y="4505"/>
                  </a:cubicBezTo>
                  <a:cubicBezTo>
                    <a:pt x="1487" y="4160"/>
                    <a:pt x="1199" y="3681"/>
                    <a:pt x="1090" y="3155"/>
                  </a:cubicBezTo>
                  <a:cubicBezTo>
                    <a:pt x="1082" y="3116"/>
                    <a:pt x="1057" y="3081"/>
                    <a:pt x="1022" y="3061"/>
                  </a:cubicBezTo>
                  <a:lnTo>
                    <a:pt x="314" y="2644"/>
                  </a:lnTo>
                  <a:lnTo>
                    <a:pt x="1029" y="2239"/>
                  </a:lnTo>
                  <a:cubicBezTo>
                    <a:pt x="1064" y="2219"/>
                    <a:pt x="1090" y="2186"/>
                    <a:pt x="1098" y="2145"/>
                  </a:cubicBezTo>
                  <a:cubicBezTo>
                    <a:pt x="1217" y="1622"/>
                    <a:pt x="1513" y="1148"/>
                    <a:pt x="1933" y="811"/>
                  </a:cubicBezTo>
                  <a:cubicBezTo>
                    <a:pt x="2354" y="473"/>
                    <a:pt x="2883" y="287"/>
                    <a:pt x="3423" y="287"/>
                  </a:cubicBezTo>
                  <a:cubicBezTo>
                    <a:pt x="3430" y="287"/>
                    <a:pt x="3438" y="287"/>
                    <a:pt x="3445" y="287"/>
                  </a:cubicBezTo>
                  <a:cubicBezTo>
                    <a:pt x="3983" y="291"/>
                    <a:pt x="4490" y="471"/>
                    <a:pt x="4910" y="806"/>
                  </a:cubicBezTo>
                  <a:cubicBezTo>
                    <a:pt x="4936" y="828"/>
                    <a:pt x="4967" y="838"/>
                    <a:pt x="4999" y="838"/>
                  </a:cubicBezTo>
                  <a:cubicBezTo>
                    <a:pt x="5041" y="838"/>
                    <a:pt x="5083" y="819"/>
                    <a:pt x="5111" y="784"/>
                  </a:cubicBezTo>
                  <a:cubicBezTo>
                    <a:pt x="5161" y="721"/>
                    <a:pt x="5151" y="632"/>
                    <a:pt x="5089" y="582"/>
                  </a:cubicBezTo>
                  <a:cubicBezTo>
                    <a:pt x="4619" y="206"/>
                    <a:pt x="4051" y="5"/>
                    <a:pt x="3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8" name="Google Shape;1558;p63"/>
            <p:cNvSpPr/>
            <p:nvPr/>
          </p:nvSpPr>
          <p:spPr>
            <a:xfrm>
              <a:off x="3636600" y="1574750"/>
              <a:ext cx="53775" cy="53250"/>
            </a:xfrm>
            <a:custGeom>
              <a:avLst/>
              <a:gdLst/>
              <a:ahLst/>
              <a:cxnLst/>
              <a:rect l="l" t="t" r="r" b="b"/>
              <a:pathLst>
                <a:path w="2151" h="2130" extrusionOk="0">
                  <a:moveTo>
                    <a:pt x="1313" y="285"/>
                  </a:moveTo>
                  <a:lnTo>
                    <a:pt x="1313" y="564"/>
                  </a:lnTo>
                  <a:cubicBezTo>
                    <a:pt x="1313" y="715"/>
                    <a:pt x="1436" y="837"/>
                    <a:pt x="1586" y="837"/>
                  </a:cubicBezTo>
                  <a:lnTo>
                    <a:pt x="1864" y="837"/>
                  </a:lnTo>
                  <a:lnTo>
                    <a:pt x="1864" y="1294"/>
                  </a:lnTo>
                  <a:lnTo>
                    <a:pt x="1586" y="1294"/>
                  </a:lnTo>
                  <a:cubicBezTo>
                    <a:pt x="1436" y="1294"/>
                    <a:pt x="1313" y="1415"/>
                    <a:pt x="1313" y="1566"/>
                  </a:cubicBezTo>
                  <a:lnTo>
                    <a:pt x="1313" y="1845"/>
                  </a:lnTo>
                  <a:lnTo>
                    <a:pt x="838" y="1845"/>
                  </a:lnTo>
                  <a:lnTo>
                    <a:pt x="838" y="1566"/>
                  </a:lnTo>
                  <a:cubicBezTo>
                    <a:pt x="838" y="1415"/>
                    <a:pt x="716" y="1294"/>
                    <a:pt x="565" y="1294"/>
                  </a:cubicBezTo>
                  <a:lnTo>
                    <a:pt x="286" y="1294"/>
                  </a:lnTo>
                  <a:lnTo>
                    <a:pt x="286" y="837"/>
                  </a:lnTo>
                  <a:lnTo>
                    <a:pt x="565" y="837"/>
                  </a:lnTo>
                  <a:cubicBezTo>
                    <a:pt x="716" y="837"/>
                    <a:pt x="838" y="715"/>
                    <a:pt x="838" y="564"/>
                  </a:cubicBezTo>
                  <a:lnTo>
                    <a:pt x="838" y="285"/>
                  </a:lnTo>
                  <a:close/>
                  <a:moveTo>
                    <a:pt x="826" y="0"/>
                  </a:moveTo>
                  <a:cubicBezTo>
                    <a:pt x="675" y="0"/>
                    <a:pt x="552" y="122"/>
                    <a:pt x="552" y="273"/>
                  </a:cubicBezTo>
                  <a:lnTo>
                    <a:pt x="552" y="551"/>
                  </a:lnTo>
                  <a:lnTo>
                    <a:pt x="273" y="551"/>
                  </a:lnTo>
                  <a:cubicBezTo>
                    <a:pt x="123" y="551"/>
                    <a:pt x="1" y="674"/>
                    <a:pt x="1" y="825"/>
                  </a:cubicBezTo>
                  <a:lnTo>
                    <a:pt x="1" y="1306"/>
                  </a:lnTo>
                  <a:cubicBezTo>
                    <a:pt x="1" y="1456"/>
                    <a:pt x="123" y="1579"/>
                    <a:pt x="273" y="1579"/>
                  </a:cubicBezTo>
                  <a:lnTo>
                    <a:pt x="552" y="1579"/>
                  </a:lnTo>
                  <a:lnTo>
                    <a:pt x="552" y="1857"/>
                  </a:lnTo>
                  <a:cubicBezTo>
                    <a:pt x="552" y="2007"/>
                    <a:pt x="675" y="2130"/>
                    <a:pt x="826" y="2130"/>
                  </a:cubicBezTo>
                  <a:lnTo>
                    <a:pt x="1326" y="2130"/>
                  </a:lnTo>
                  <a:cubicBezTo>
                    <a:pt x="1476" y="2130"/>
                    <a:pt x="1598" y="2007"/>
                    <a:pt x="1598" y="1857"/>
                  </a:cubicBezTo>
                  <a:lnTo>
                    <a:pt x="1598" y="1579"/>
                  </a:lnTo>
                  <a:lnTo>
                    <a:pt x="1877" y="1579"/>
                  </a:lnTo>
                  <a:cubicBezTo>
                    <a:pt x="2028" y="1579"/>
                    <a:pt x="2150" y="1456"/>
                    <a:pt x="2150" y="1305"/>
                  </a:cubicBezTo>
                  <a:lnTo>
                    <a:pt x="2150" y="825"/>
                  </a:lnTo>
                  <a:cubicBezTo>
                    <a:pt x="2150" y="674"/>
                    <a:pt x="2028" y="551"/>
                    <a:pt x="1877" y="551"/>
                  </a:cubicBezTo>
                  <a:lnTo>
                    <a:pt x="1598" y="551"/>
                  </a:lnTo>
                  <a:lnTo>
                    <a:pt x="1598" y="273"/>
                  </a:lnTo>
                  <a:cubicBezTo>
                    <a:pt x="1598" y="122"/>
                    <a:pt x="1476" y="0"/>
                    <a:pt x="1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59" name="Google Shape;1559;p63"/>
          <p:cNvGrpSpPr/>
          <p:nvPr/>
        </p:nvGrpSpPr>
        <p:grpSpPr>
          <a:xfrm>
            <a:off x="3372049" y="1422027"/>
            <a:ext cx="149817" cy="257351"/>
            <a:chOff x="3070750" y="1530050"/>
            <a:chExt cx="141725" cy="243450"/>
          </a:xfrm>
        </p:grpSpPr>
        <p:sp>
          <p:nvSpPr>
            <p:cNvPr id="1560" name="Google Shape;1560;p63"/>
            <p:cNvSpPr/>
            <p:nvPr/>
          </p:nvSpPr>
          <p:spPr>
            <a:xfrm>
              <a:off x="3124500" y="1586875"/>
              <a:ext cx="20750" cy="30675"/>
            </a:xfrm>
            <a:custGeom>
              <a:avLst/>
              <a:gdLst/>
              <a:ahLst/>
              <a:cxnLst/>
              <a:rect l="l" t="t" r="r" b="b"/>
              <a:pathLst>
                <a:path w="830" h="1227" extrusionOk="0">
                  <a:moveTo>
                    <a:pt x="420" y="0"/>
                  </a:moveTo>
                  <a:cubicBezTo>
                    <a:pt x="218" y="0"/>
                    <a:pt x="22" y="118"/>
                    <a:pt x="22" y="322"/>
                  </a:cubicBezTo>
                  <a:cubicBezTo>
                    <a:pt x="22" y="428"/>
                    <a:pt x="74" y="458"/>
                    <a:pt x="144" y="458"/>
                  </a:cubicBezTo>
                  <a:cubicBezTo>
                    <a:pt x="235" y="458"/>
                    <a:pt x="289" y="411"/>
                    <a:pt x="289" y="362"/>
                  </a:cubicBezTo>
                  <a:cubicBezTo>
                    <a:pt x="289" y="270"/>
                    <a:pt x="351" y="237"/>
                    <a:pt x="421" y="237"/>
                  </a:cubicBezTo>
                  <a:cubicBezTo>
                    <a:pt x="519" y="237"/>
                    <a:pt x="554" y="302"/>
                    <a:pt x="554" y="355"/>
                  </a:cubicBezTo>
                  <a:cubicBezTo>
                    <a:pt x="554" y="569"/>
                    <a:pt x="0" y="720"/>
                    <a:pt x="0" y="984"/>
                  </a:cubicBezTo>
                  <a:lnTo>
                    <a:pt x="0" y="1146"/>
                  </a:lnTo>
                  <a:cubicBezTo>
                    <a:pt x="0" y="1194"/>
                    <a:pt x="70" y="1226"/>
                    <a:pt x="119" y="1226"/>
                  </a:cubicBezTo>
                  <a:lnTo>
                    <a:pt x="747" y="1226"/>
                  </a:lnTo>
                  <a:cubicBezTo>
                    <a:pt x="791" y="1226"/>
                    <a:pt x="830" y="1172"/>
                    <a:pt x="830" y="1111"/>
                  </a:cubicBezTo>
                  <a:cubicBezTo>
                    <a:pt x="830" y="1050"/>
                    <a:pt x="791" y="998"/>
                    <a:pt x="747" y="998"/>
                  </a:cubicBezTo>
                  <a:lnTo>
                    <a:pt x="285" y="998"/>
                  </a:lnTo>
                  <a:lnTo>
                    <a:pt x="285" y="984"/>
                  </a:lnTo>
                  <a:cubicBezTo>
                    <a:pt x="285" y="830"/>
                    <a:pt x="830" y="711"/>
                    <a:pt x="830" y="347"/>
                  </a:cubicBezTo>
                  <a:cubicBezTo>
                    <a:pt x="830" y="123"/>
                    <a:pt x="623" y="0"/>
                    <a:pt x="4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1" name="Google Shape;1561;p63"/>
            <p:cNvSpPr/>
            <p:nvPr/>
          </p:nvSpPr>
          <p:spPr>
            <a:xfrm>
              <a:off x="3145075" y="1586100"/>
              <a:ext cx="22775" cy="31425"/>
            </a:xfrm>
            <a:custGeom>
              <a:avLst/>
              <a:gdLst/>
              <a:ahLst/>
              <a:cxnLst/>
              <a:rect l="l" t="t" r="r" b="b"/>
              <a:pathLst>
                <a:path w="911" h="1257" extrusionOk="0">
                  <a:moveTo>
                    <a:pt x="520" y="1"/>
                  </a:moveTo>
                  <a:cubicBezTo>
                    <a:pt x="477" y="1"/>
                    <a:pt x="435" y="20"/>
                    <a:pt x="409" y="69"/>
                  </a:cubicBezTo>
                  <a:lnTo>
                    <a:pt x="15" y="847"/>
                  </a:lnTo>
                  <a:cubicBezTo>
                    <a:pt x="5" y="866"/>
                    <a:pt x="1" y="885"/>
                    <a:pt x="1" y="898"/>
                  </a:cubicBezTo>
                  <a:cubicBezTo>
                    <a:pt x="1" y="959"/>
                    <a:pt x="40" y="991"/>
                    <a:pt x="89" y="991"/>
                  </a:cubicBezTo>
                  <a:lnTo>
                    <a:pt x="489" y="991"/>
                  </a:lnTo>
                  <a:lnTo>
                    <a:pt x="489" y="1173"/>
                  </a:lnTo>
                  <a:cubicBezTo>
                    <a:pt x="489" y="1228"/>
                    <a:pt x="556" y="1256"/>
                    <a:pt x="622" y="1256"/>
                  </a:cubicBezTo>
                  <a:cubicBezTo>
                    <a:pt x="689" y="1256"/>
                    <a:pt x="756" y="1228"/>
                    <a:pt x="756" y="1173"/>
                  </a:cubicBezTo>
                  <a:lnTo>
                    <a:pt x="756" y="991"/>
                  </a:lnTo>
                  <a:lnTo>
                    <a:pt x="829" y="991"/>
                  </a:lnTo>
                  <a:cubicBezTo>
                    <a:pt x="870" y="991"/>
                    <a:pt x="911" y="929"/>
                    <a:pt x="911" y="868"/>
                  </a:cubicBezTo>
                  <a:cubicBezTo>
                    <a:pt x="911" y="806"/>
                    <a:pt x="883" y="744"/>
                    <a:pt x="829" y="744"/>
                  </a:cubicBezTo>
                  <a:lnTo>
                    <a:pt x="756" y="744"/>
                  </a:lnTo>
                  <a:lnTo>
                    <a:pt x="756" y="624"/>
                  </a:lnTo>
                  <a:cubicBezTo>
                    <a:pt x="756" y="567"/>
                    <a:pt x="689" y="544"/>
                    <a:pt x="622" y="544"/>
                  </a:cubicBezTo>
                  <a:cubicBezTo>
                    <a:pt x="556" y="544"/>
                    <a:pt x="489" y="567"/>
                    <a:pt x="489" y="624"/>
                  </a:cubicBezTo>
                  <a:lnTo>
                    <a:pt x="489" y="744"/>
                  </a:lnTo>
                  <a:lnTo>
                    <a:pt x="342" y="744"/>
                  </a:lnTo>
                  <a:lnTo>
                    <a:pt x="645" y="134"/>
                  </a:lnTo>
                  <a:cubicBezTo>
                    <a:pt x="650" y="123"/>
                    <a:pt x="653" y="113"/>
                    <a:pt x="653" y="102"/>
                  </a:cubicBezTo>
                  <a:cubicBezTo>
                    <a:pt x="653" y="40"/>
                    <a:pt x="566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2" name="Google Shape;1562;p63"/>
            <p:cNvSpPr/>
            <p:nvPr/>
          </p:nvSpPr>
          <p:spPr>
            <a:xfrm>
              <a:off x="3170625" y="1585800"/>
              <a:ext cx="21875" cy="31875"/>
            </a:xfrm>
            <a:custGeom>
              <a:avLst/>
              <a:gdLst/>
              <a:ahLst/>
              <a:cxnLst/>
              <a:rect l="l" t="t" r="r" b="b"/>
              <a:pathLst>
                <a:path w="875" h="1275" extrusionOk="0">
                  <a:moveTo>
                    <a:pt x="133" y="0"/>
                  </a:moveTo>
                  <a:cubicBezTo>
                    <a:pt x="66" y="0"/>
                    <a:pt x="0" y="24"/>
                    <a:pt x="0" y="81"/>
                  </a:cubicBezTo>
                  <a:lnTo>
                    <a:pt x="0" y="1190"/>
                  </a:lnTo>
                  <a:cubicBezTo>
                    <a:pt x="0" y="1247"/>
                    <a:pt x="66" y="1274"/>
                    <a:pt x="133" y="1274"/>
                  </a:cubicBezTo>
                  <a:cubicBezTo>
                    <a:pt x="200" y="1274"/>
                    <a:pt x="266" y="1247"/>
                    <a:pt x="266" y="1190"/>
                  </a:cubicBezTo>
                  <a:lnTo>
                    <a:pt x="266" y="718"/>
                  </a:lnTo>
                  <a:lnTo>
                    <a:pt x="609" y="718"/>
                  </a:lnTo>
                  <a:lnTo>
                    <a:pt x="609" y="1190"/>
                  </a:lnTo>
                  <a:cubicBezTo>
                    <a:pt x="609" y="1247"/>
                    <a:pt x="675" y="1274"/>
                    <a:pt x="741" y="1274"/>
                  </a:cubicBezTo>
                  <a:cubicBezTo>
                    <a:pt x="808" y="1274"/>
                    <a:pt x="874" y="1247"/>
                    <a:pt x="874" y="1190"/>
                  </a:cubicBezTo>
                  <a:lnTo>
                    <a:pt x="874" y="81"/>
                  </a:lnTo>
                  <a:cubicBezTo>
                    <a:pt x="874" y="24"/>
                    <a:pt x="808" y="0"/>
                    <a:pt x="741" y="0"/>
                  </a:cubicBezTo>
                  <a:cubicBezTo>
                    <a:pt x="675" y="0"/>
                    <a:pt x="609" y="24"/>
                    <a:pt x="609" y="81"/>
                  </a:cubicBezTo>
                  <a:lnTo>
                    <a:pt x="609" y="509"/>
                  </a:lnTo>
                  <a:lnTo>
                    <a:pt x="266" y="509"/>
                  </a:lnTo>
                  <a:lnTo>
                    <a:pt x="266" y="81"/>
                  </a:lnTo>
                  <a:cubicBezTo>
                    <a:pt x="266" y="24"/>
                    <a:pt x="200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3" name="Google Shape;1563;p63"/>
            <p:cNvSpPr/>
            <p:nvPr/>
          </p:nvSpPr>
          <p:spPr>
            <a:xfrm>
              <a:off x="3137950" y="1751500"/>
              <a:ext cx="7150" cy="7150"/>
            </a:xfrm>
            <a:custGeom>
              <a:avLst/>
              <a:gdLst/>
              <a:ahLst/>
              <a:cxnLst/>
              <a:rect l="l" t="t" r="r" b="b"/>
              <a:pathLst>
                <a:path w="286" h="286" extrusionOk="0">
                  <a:moveTo>
                    <a:pt x="143" y="0"/>
                  </a:moveTo>
                  <a:cubicBezTo>
                    <a:pt x="65" y="0"/>
                    <a:pt x="1" y="64"/>
                    <a:pt x="1" y="142"/>
                  </a:cubicBezTo>
                  <a:cubicBezTo>
                    <a:pt x="1" y="221"/>
                    <a:pt x="65" y="285"/>
                    <a:pt x="143" y="285"/>
                  </a:cubicBezTo>
                  <a:cubicBezTo>
                    <a:pt x="222" y="285"/>
                    <a:pt x="286" y="221"/>
                    <a:pt x="286" y="142"/>
                  </a:cubicBezTo>
                  <a:cubicBezTo>
                    <a:pt x="286" y="64"/>
                    <a:pt x="222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4" name="Google Shape;1564;p63"/>
            <p:cNvSpPr/>
            <p:nvPr/>
          </p:nvSpPr>
          <p:spPr>
            <a:xfrm>
              <a:off x="3096450" y="1669350"/>
              <a:ext cx="53725" cy="53750"/>
            </a:xfrm>
            <a:custGeom>
              <a:avLst/>
              <a:gdLst/>
              <a:ahLst/>
              <a:cxnLst/>
              <a:rect l="l" t="t" r="r" b="b"/>
              <a:pathLst>
                <a:path w="2149" h="2150" extrusionOk="0">
                  <a:moveTo>
                    <a:pt x="1350" y="285"/>
                  </a:moveTo>
                  <a:lnTo>
                    <a:pt x="1350" y="657"/>
                  </a:lnTo>
                  <a:cubicBezTo>
                    <a:pt x="1350" y="736"/>
                    <a:pt x="1414" y="800"/>
                    <a:pt x="1493" y="800"/>
                  </a:cubicBezTo>
                  <a:lnTo>
                    <a:pt x="1864" y="800"/>
                  </a:lnTo>
                  <a:lnTo>
                    <a:pt x="1864" y="1351"/>
                  </a:lnTo>
                  <a:lnTo>
                    <a:pt x="1493" y="1351"/>
                  </a:lnTo>
                  <a:cubicBezTo>
                    <a:pt x="1414" y="1351"/>
                    <a:pt x="1350" y="1415"/>
                    <a:pt x="1350" y="1494"/>
                  </a:cubicBezTo>
                  <a:lnTo>
                    <a:pt x="1350" y="1865"/>
                  </a:lnTo>
                  <a:lnTo>
                    <a:pt x="799" y="1865"/>
                  </a:lnTo>
                  <a:lnTo>
                    <a:pt x="799" y="1494"/>
                  </a:lnTo>
                  <a:cubicBezTo>
                    <a:pt x="799" y="1415"/>
                    <a:pt x="734" y="1351"/>
                    <a:pt x="656" y="1351"/>
                  </a:cubicBezTo>
                  <a:lnTo>
                    <a:pt x="285" y="1351"/>
                  </a:lnTo>
                  <a:lnTo>
                    <a:pt x="285" y="800"/>
                  </a:lnTo>
                  <a:lnTo>
                    <a:pt x="656" y="800"/>
                  </a:lnTo>
                  <a:cubicBezTo>
                    <a:pt x="734" y="800"/>
                    <a:pt x="799" y="736"/>
                    <a:pt x="799" y="657"/>
                  </a:cubicBezTo>
                  <a:lnTo>
                    <a:pt x="799" y="285"/>
                  </a:lnTo>
                  <a:close/>
                  <a:moveTo>
                    <a:pt x="793" y="1"/>
                  </a:moveTo>
                  <a:cubicBezTo>
                    <a:pt x="639" y="1"/>
                    <a:pt x="513" y="126"/>
                    <a:pt x="513" y="280"/>
                  </a:cubicBezTo>
                  <a:lnTo>
                    <a:pt x="513" y="515"/>
                  </a:lnTo>
                  <a:lnTo>
                    <a:pt x="280" y="515"/>
                  </a:lnTo>
                  <a:cubicBezTo>
                    <a:pt x="126" y="515"/>
                    <a:pt x="0" y="639"/>
                    <a:pt x="0" y="793"/>
                  </a:cubicBezTo>
                  <a:lnTo>
                    <a:pt x="0" y="1357"/>
                  </a:lnTo>
                  <a:cubicBezTo>
                    <a:pt x="0" y="1511"/>
                    <a:pt x="126" y="1637"/>
                    <a:pt x="280" y="1637"/>
                  </a:cubicBezTo>
                  <a:lnTo>
                    <a:pt x="513" y="1637"/>
                  </a:lnTo>
                  <a:lnTo>
                    <a:pt x="513" y="1870"/>
                  </a:lnTo>
                  <a:cubicBezTo>
                    <a:pt x="513" y="2024"/>
                    <a:pt x="639" y="2150"/>
                    <a:pt x="793" y="2150"/>
                  </a:cubicBezTo>
                  <a:lnTo>
                    <a:pt x="1355" y="2150"/>
                  </a:lnTo>
                  <a:cubicBezTo>
                    <a:pt x="1511" y="2150"/>
                    <a:pt x="1635" y="2024"/>
                    <a:pt x="1635" y="1870"/>
                  </a:cubicBezTo>
                  <a:lnTo>
                    <a:pt x="1635" y="1637"/>
                  </a:lnTo>
                  <a:lnTo>
                    <a:pt x="1870" y="1637"/>
                  </a:lnTo>
                  <a:cubicBezTo>
                    <a:pt x="2024" y="1637"/>
                    <a:pt x="2148" y="1511"/>
                    <a:pt x="2148" y="1357"/>
                  </a:cubicBezTo>
                  <a:lnTo>
                    <a:pt x="2148" y="793"/>
                  </a:lnTo>
                  <a:cubicBezTo>
                    <a:pt x="2148" y="639"/>
                    <a:pt x="2024" y="515"/>
                    <a:pt x="1870" y="515"/>
                  </a:cubicBezTo>
                  <a:lnTo>
                    <a:pt x="1635" y="515"/>
                  </a:lnTo>
                  <a:lnTo>
                    <a:pt x="1635" y="280"/>
                  </a:lnTo>
                  <a:cubicBezTo>
                    <a:pt x="1635" y="126"/>
                    <a:pt x="1511" y="1"/>
                    <a:pt x="1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5" name="Google Shape;1565;p63"/>
            <p:cNvSpPr/>
            <p:nvPr/>
          </p:nvSpPr>
          <p:spPr>
            <a:xfrm>
              <a:off x="3070750" y="1607575"/>
              <a:ext cx="141725" cy="165925"/>
            </a:xfrm>
            <a:custGeom>
              <a:avLst/>
              <a:gdLst/>
              <a:ahLst/>
              <a:cxnLst/>
              <a:rect l="l" t="t" r="r" b="b"/>
              <a:pathLst>
                <a:path w="5669" h="6637" extrusionOk="0">
                  <a:moveTo>
                    <a:pt x="2005" y="1424"/>
                  </a:moveTo>
                  <a:cubicBezTo>
                    <a:pt x="3336" y="1424"/>
                    <a:pt x="4420" y="2508"/>
                    <a:pt x="4420" y="3838"/>
                  </a:cubicBezTo>
                  <a:cubicBezTo>
                    <a:pt x="4420" y="4307"/>
                    <a:pt x="4285" y="4762"/>
                    <a:pt x="4030" y="5154"/>
                  </a:cubicBezTo>
                  <a:lnTo>
                    <a:pt x="287" y="5154"/>
                  </a:lnTo>
                  <a:lnTo>
                    <a:pt x="287" y="2144"/>
                  </a:lnTo>
                  <a:cubicBezTo>
                    <a:pt x="743" y="1680"/>
                    <a:pt x="1353" y="1424"/>
                    <a:pt x="2005" y="1424"/>
                  </a:cubicBezTo>
                  <a:close/>
                  <a:moveTo>
                    <a:pt x="5383" y="5439"/>
                  </a:moveTo>
                  <a:lnTo>
                    <a:pt x="5383" y="6076"/>
                  </a:lnTo>
                  <a:cubicBezTo>
                    <a:pt x="5383" y="6228"/>
                    <a:pt x="5260" y="6352"/>
                    <a:pt x="5108" y="6352"/>
                  </a:cubicBezTo>
                  <a:lnTo>
                    <a:pt x="543" y="6352"/>
                  </a:lnTo>
                  <a:cubicBezTo>
                    <a:pt x="390" y="6352"/>
                    <a:pt x="267" y="6228"/>
                    <a:pt x="267" y="6076"/>
                  </a:cubicBezTo>
                  <a:lnTo>
                    <a:pt x="267" y="5439"/>
                  </a:lnTo>
                  <a:close/>
                  <a:moveTo>
                    <a:pt x="143" y="0"/>
                  </a:moveTo>
                  <a:cubicBezTo>
                    <a:pt x="64" y="0"/>
                    <a:pt x="1" y="64"/>
                    <a:pt x="1" y="143"/>
                  </a:cubicBezTo>
                  <a:lnTo>
                    <a:pt x="1" y="6076"/>
                  </a:lnTo>
                  <a:cubicBezTo>
                    <a:pt x="1" y="6386"/>
                    <a:pt x="252" y="6637"/>
                    <a:pt x="562" y="6637"/>
                  </a:cubicBezTo>
                  <a:lnTo>
                    <a:pt x="5519" y="6637"/>
                  </a:lnTo>
                  <a:cubicBezTo>
                    <a:pt x="5601" y="6637"/>
                    <a:pt x="5668" y="6570"/>
                    <a:pt x="5668" y="6488"/>
                  </a:cubicBezTo>
                  <a:lnTo>
                    <a:pt x="5668" y="4225"/>
                  </a:lnTo>
                  <a:cubicBezTo>
                    <a:pt x="5668" y="4215"/>
                    <a:pt x="5665" y="4204"/>
                    <a:pt x="5658" y="4197"/>
                  </a:cubicBezTo>
                  <a:cubicBezTo>
                    <a:pt x="5615" y="4153"/>
                    <a:pt x="5568" y="4134"/>
                    <a:pt x="5526" y="4134"/>
                  </a:cubicBezTo>
                  <a:cubicBezTo>
                    <a:pt x="5447" y="4134"/>
                    <a:pt x="5383" y="4199"/>
                    <a:pt x="5383" y="4278"/>
                  </a:cubicBezTo>
                  <a:lnTo>
                    <a:pt x="5383" y="5154"/>
                  </a:lnTo>
                  <a:lnTo>
                    <a:pt x="4363" y="5154"/>
                  </a:lnTo>
                  <a:cubicBezTo>
                    <a:pt x="4587" y="4751"/>
                    <a:pt x="4705" y="4297"/>
                    <a:pt x="4705" y="3831"/>
                  </a:cubicBezTo>
                  <a:cubicBezTo>
                    <a:pt x="4705" y="2334"/>
                    <a:pt x="3493" y="1115"/>
                    <a:pt x="2005" y="1115"/>
                  </a:cubicBezTo>
                  <a:cubicBezTo>
                    <a:pt x="1369" y="1115"/>
                    <a:pt x="769" y="1334"/>
                    <a:pt x="287" y="1736"/>
                  </a:cubicBezTo>
                  <a:lnTo>
                    <a:pt x="287" y="147"/>
                  </a:lnTo>
                  <a:cubicBezTo>
                    <a:pt x="287" y="79"/>
                    <a:pt x="241" y="18"/>
                    <a:pt x="174" y="3"/>
                  </a:cubicBezTo>
                  <a:cubicBezTo>
                    <a:pt x="164" y="1"/>
                    <a:pt x="153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6" name="Google Shape;1566;p63"/>
            <p:cNvSpPr/>
            <p:nvPr/>
          </p:nvSpPr>
          <p:spPr>
            <a:xfrm>
              <a:off x="3070750" y="1530050"/>
              <a:ext cx="141725" cy="175175"/>
            </a:xfrm>
            <a:custGeom>
              <a:avLst/>
              <a:gdLst/>
              <a:ahLst/>
              <a:cxnLst/>
              <a:rect l="l" t="t" r="r" b="b"/>
              <a:pathLst>
                <a:path w="5669" h="7007" extrusionOk="0">
                  <a:moveTo>
                    <a:pt x="5108" y="286"/>
                  </a:moveTo>
                  <a:cubicBezTo>
                    <a:pt x="5260" y="286"/>
                    <a:pt x="5383" y="409"/>
                    <a:pt x="5383" y="561"/>
                  </a:cubicBezTo>
                  <a:lnTo>
                    <a:pt x="5383" y="1199"/>
                  </a:lnTo>
                  <a:lnTo>
                    <a:pt x="267" y="1199"/>
                  </a:lnTo>
                  <a:lnTo>
                    <a:pt x="267" y="561"/>
                  </a:lnTo>
                  <a:cubicBezTo>
                    <a:pt x="267" y="409"/>
                    <a:pt x="390" y="286"/>
                    <a:pt x="543" y="286"/>
                  </a:cubicBezTo>
                  <a:close/>
                  <a:moveTo>
                    <a:pt x="151" y="1"/>
                  </a:moveTo>
                  <a:cubicBezTo>
                    <a:pt x="68" y="1"/>
                    <a:pt x="1" y="67"/>
                    <a:pt x="1" y="150"/>
                  </a:cubicBezTo>
                  <a:lnTo>
                    <a:pt x="1" y="2781"/>
                  </a:lnTo>
                  <a:cubicBezTo>
                    <a:pt x="1" y="2792"/>
                    <a:pt x="5" y="2802"/>
                    <a:pt x="11" y="2808"/>
                  </a:cubicBezTo>
                  <a:cubicBezTo>
                    <a:pt x="55" y="2853"/>
                    <a:pt x="101" y="2872"/>
                    <a:pt x="144" y="2872"/>
                  </a:cubicBezTo>
                  <a:cubicBezTo>
                    <a:pt x="222" y="2872"/>
                    <a:pt x="286" y="2808"/>
                    <a:pt x="286" y="2728"/>
                  </a:cubicBezTo>
                  <a:lnTo>
                    <a:pt x="286" y="1484"/>
                  </a:lnTo>
                  <a:lnTo>
                    <a:pt x="5383" y="1484"/>
                  </a:lnTo>
                  <a:lnTo>
                    <a:pt x="5383" y="6859"/>
                  </a:lnTo>
                  <a:cubicBezTo>
                    <a:pt x="5383" y="6926"/>
                    <a:pt x="5429" y="6989"/>
                    <a:pt x="5494" y="7003"/>
                  </a:cubicBezTo>
                  <a:cubicBezTo>
                    <a:pt x="5505" y="7005"/>
                    <a:pt x="5515" y="7006"/>
                    <a:pt x="5525" y="7006"/>
                  </a:cubicBezTo>
                  <a:cubicBezTo>
                    <a:pt x="5604" y="7006"/>
                    <a:pt x="5668" y="6942"/>
                    <a:pt x="5668" y="6862"/>
                  </a:cubicBezTo>
                  <a:lnTo>
                    <a:pt x="5668" y="564"/>
                  </a:lnTo>
                  <a:cubicBezTo>
                    <a:pt x="5668" y="254"/>
                    <a:pt x="5417" y="1"/>
                    <a:pt x="5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7" name="Google Shape;1567;p63"/>
            <p:cNvSpPr/>
            <p:nvPr/>
          </p:nvSpPr>
          <p:spPr>
            <a:xfrm>
              <a:off x="3134025" y="1544775"/>
              <a:ext cx="15025" cy="7150"/>
            </a:xfrm>
            <a:custGeom>
              <a:avLst/>
              <a:gdLst/>
              <a:ahLst/>
              <a:cxnLst/>
              <a:rect l="l" t="t" r="r" b="b"/>
              <a:pathLst>
                <a:path w="601" h="286" extrusionOk="0">
                  <a:moveTo>
                    <a:pt x="158" y="1"/>
                  </a:moveTo>
                  <a:cubicBezTo>
                    <a:pt x="85" y="1"/>
                    <a:pt x="20" y="53"/>
                    <a:pt x="11" y="125"/>
                  </a:cubicBezTo>
                  <a:cubicBezTo>
                    <a:pt x="1" y="213"/>
                    <a:pt x="68" y="286"/>
                    <a:pt x="153" y="286"/>
                  </a:cubicBezTo>
                  <a:lnTo>
                    <a:pt x="442" y="286"/>
                  </a:lnTo>
                  <a:cubicBezTo>
                    <a:pt x="515" y="286"/>
                    <a:pt x="581" y="233"/>
                    <a:pt x="589" y="161"/>
                  </a:cubicBezTo>
                  <a:cubicBezTo>
                    <a:pt x="600" y="75"/>
                    <a:pt x="532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68" name="Google Shape;1568;p63"/>
          <p:cNvGrpSpPr/>
          <p:nvPr/>
        </p:nvGrpSpPr>
        <p:grpSpPr>
          <a:xfrm>
            <a:off x="2565814" y="1431767"/>
            <a:ext cx="257880" cy="244296"/>
            <a:chOff x="2548250" y="1536225"/>
            <a:chExt cx="243950" cy="231100"/>
          </a:xfrm>
        </p:grpSpPr>
        <p:sp>
          <p:nvSpPr>
            <p:cNvPr id="1569" name="Google Shape;1569;p63"/>
            <p:cNvSpPr/>
            <p:nvPr/>
          </p:nvSpPr>
          <p:spPr>
            <a:xfrm>
              <a:off x="2548250" y="1536225"/>
              <a:ext cx="243950" cy="231100"/>
            </a:xfrm>
            <a:custGeom>
              <a:avLst/>
              <a:gdLst/>
              <a:ahLst/>
              <a:cxnLst/>
              <a:rect l="l" t="t" r="r" b="b"/>
              <a:pathLst>
                <a:path w="9758" h="9244" extrusionOk="0">
                  <a:moveTo>
                    <a:pt x="6048" y="285"/>
                  </a:moveTo>
                  <a:cubicBezTo>
                    <a:pt x="6048" y="286"/>
                    <a:pt x="6048" y="287"/>
                    <a:pt x="6048" y="288"/>
                  </a:cubicBezTo>
                  <a:lnTo>
                    <a:pt x="6048" y="894"/>
                  </a:lnTo>
                  <a:lnTo>
                    <a:pt x="3728" y="894"/>
                  </a:lnTo>
                  <a:lnTo>
                    <a:pt x="3728" y="288"/>
                  </a:lnTo>
                  <a:cubicBezTo>
                    <a:pt x="3728" y="287"/>
                    <a:pt x="3728" y="286"/>
                    <a:pt x="3728" y="285"/>
                  </a:cubicBezTo>
                  <a:close/>
                  <a:moveTo>
                    <a:pt x="2533" y="1579"/>
                  </a:moveTo>
                  <a:cubicBezTo>
                    <a:pt x="2616" y="1579"/>
                    <a:pt x="2682" y="1646"/>
                    <a:pt x="2682" y="1728"/>
                  </a:cubicBezTo>
                  <a:lnTo>
                    <a:pt x="2682" y="2283"/>
                  </a:lnTo>
                  <a:lnTo>
                    <a:pt x="1675" y="2283"/>
                  </a:lnTo>
                  <a:lnTo>
                    <a:pt x="1675" y="1728"/>
                  </a:lnTo>
                  <a:cubicBezTo>
                    <a:pt x="1675" y="1646"/>
                    <a:pt x="1740" y="1579"/>
                    <a:pt x="1823" y="1579"/>
                  </a:cubicBezTo>
                  <a:close/>
                  <a:moveTo>
                    <a:pt x="7953" y="1579"/>
                  </a:moveTo>
                  <a:cubicBezTo>
                    <a:pt x="8035" y="1579"/>
                    <a:pt x="8102" y="1646"/>
                    <a:pt x="8102" y="1728"/>
                  </a:cubicBezTo>
                  <a:lnTo>
                    <a:pt x="8102" y="2283"/>
                  </a:lnTo>
                  <a:lnTo>
                    <a:pt x="7094" y="2283"/>
                  </a:lnTo>
                  <a:lnTo>
                    <a:pt x="7094" y="1728"/>
                  </a:lnTo>
                  <a:cubicBezTo>
                    <a:pt x="7094" y="1646"/>
                    <a:pt x="7161" y="1579"/>
                    <a:pt x="7243" y="1579"/>
                  </a:cubicBezTo>
                  <a:close/>
                  <a:moveTo>
                    <a:pt x="2682" y="2568"/>
                  </a:moveTo>
                  <a:lnTo>
                    <a:pt x="2682" y="3462"/>
                  </a:lnTo>
                  <a:lnTo>
                    <a:pt x="323" y="3462"/>
                  </a:lnTo>
                  <a:lnTo>
                    <a:pt x="323" y="2568"/>
                  </a:lnTo>
                  <a:close/>
                  <a:moveTo>
                    <a:pt x="6048" y="1180"/>
                  </a:moveTo>
                  <a:lnTo>
                    <a:pt x="6048" y="3462"/>
                  </a:lnTo>
                  <a:lnTo>
                    <a:pt x="3728" y="3462"/>
                  </a:lnTo>
                  <a:lnTo>
                    <a:pt x="3728" y="1180"/>
                  </a:lnTo>
                  <a:close/>
                  <a:moveTo>
                    <a:pt x="9452" y="2568"/>
                  </a:moveTo>
                  <a:lnTo>
                    <a:pt x="9452" y="3462"/>
                  </a:lnTo>
                  <a:lnTo>
                    <a:pt x="7094" y="3462"/>
                  </a:lnTo>
                  <a:lnTo>
                    <a:pt x="7094" y="2568"/>
                  </a:lnTo>
                  <a:close/>
                  <a:moveTo>
                    <a:pt x="6048" y="3747"/>
                  </a:moveTo>
                  <a:lnTo>
                    <a:pt x="6048" y="4127"/>
                  </a:lnTo>
                  <a:lnTo>
                    <a:pt x="3728" y="4127"/>
                  </a:lnTo>
                  <a:lnTo>
                    <a:pt x="3728" y="3747"/>
                  </a:lnTo>
                  <a:close/>
                  <a:moveTo>
                    <a:pt x="2533" y="4488"/>
                  </a:moveTo>
                  <a:cubicBezTo>
                    <a:pt x="2616" y="4488"/>
                    <a:pt x="2682" y="4555"/>
                    <a:pt x="2682" y="4638"/>
                  </a:cubicBezTo>
                  <a:lnTo>
                    <a:pt x="2682" y="5193"/>
                  </a:lnTo>
                  <a:lnTo>
                    <a:pt x="1675" y="5193"/>
                  </a:lnTo>
                  <a:lnTo>
                    <a:pt x="1675" y="4638"/>
                  </a:lnTo>
                  <a:cubicBezTo>
                    <a:pt x="1675" y="4555"/>
                    <a:pt x="1740" y="4488"/>
                    <a:pt x="1823" y="4488"/>
                  </a:cubicBezTo>
                  <a:close/>
                  <a:moveTo>
                    <a:pt x="7954" y="4488"/>
                  </a:moveTo>
                  <a:cubicBezTo>
                    <a:pt x="8036" y="4488"/>
                    <a:pt x="8102" y="4555"/>
                    <a:pt x="8102" y="4638"/>
                  </a:cubicBezTo>
                  <a:lnTo>
                    <a:pt x="8102" y="5193"/>
                  </a:lnTo>
                  <a:lnTo>
                    <a:pt x="7094" y="5193"/>
                  </a:lnTo>
                  <a:lnTo>
                    <a:pt x="7094" y="4638"/>
                  </a:lnTo>
                  <a:cubicBezTo>
                    <a:pt x="7094" y="4555"/>
                    <a:pt x="7161" y="4488"/>
                    <a:pt x="7243" y="4488"/>
                  </a:cubicBezTo>
                  <a:close/>
                  <a:moveTo>
                    <a:pt x="6048" y="4412"/>
                  </a:moveTo>
                  <a:lnTo>
                    <a:pt x="6048" y="5535"/>
                  </a:lnTo>
                  <a:lnTo>
                    <a:pt x="3728" y="5535"/>
                  </a:lnTo>
                  <a:lnTo>
                    <a:pt x="3728" y="4412"/>
                  </a:lnTo>
                  <a:close/>
                  <a:moveTo>
                    <a:pt x="2682" y="5478"/>
                  </a:moveTo>
                  <a:lnTo>
                    <a:pt x="2682" y="6371"/>
                  </a:lnTo>
                  <a:lnTo>
                    <a:pt x="323" y="6371"/>
                  </a:lnTo>
                  <a:lnTo>
                    <a:pt x="323" y="5478"/>
                  </a:lnTo>
                  <a:close/>
                  <a:moveTo>
                    <a:pt x="4755" y="5839"/>
                  </a:moveTo>
                  <a:lnTo>
                    <a:pt x="4755" y="8178"/>
                  </a:lnTo>
                  <a:lnTo>
                    <a:pt x="3728" y="8178"/>
                  </a:lnTo>
                  <a:lnTo>
                    <a:pt x="3728" y="5839"/>
                  </a:lnTo>
                  <a:close/>
                  <a:moveTo>
                    <a:pt x="6048" y="5839"/>
                  </a:moveTo>
                  <a:lnTo>
                    <a:pt x="6048" y="8178"/>
                  </a:lnTo>
                  <a:lnTo>
                    <a:pt x="5041" y="8178"/>
                  </a:lnTo>
                  <a:lnTo>
                    <a:pt x="5041" y="5839"/>
                  </a:lnTo>
                  <a:close/>
                  <a:moveTo>
                    <a:pt x="8662" y="286"/>
                  </a:moveTo>
                  <a:cubicBezTo>
                    <a:pt x="8774" y="286"/>
                    <a:pt x="8863" y="376"/>
                    <a:pt x="8863" y="488"/>
                  </a:cubicBezTo>
                  <a:lnTo>
                    <a:pt x="8863" y="2283"/>
                  </a:lnTo>
                  <a:lnTo>
                    <a:pt x="8388" y="2283"/>
                  </a:lnTo>
                  <a:lnTo>
                    <a:pt x="8388" y="1728"/>
                  </a:lnTo>
                  <a:cubicBezTo>
                    <a:pt x="8388" y="1489"/>
                    <a:pt x="8194" y="1294"/>
                    <a:pt x="7953" y="1294"/>
                  </a:cubicBezTo>
                  <a:lnTo>
                    <a:pt x="7243" y="1294"/>
                  </a:lnTo>
                  <a:cubicBezTo>
                    <a:pt x="7004" y="1294"/>
                    <a:pt x="6809" y="1489"/>
                    <a:pt x="6809" y="1728"/>
                  </a:cubicBezTo>
                  <a:lnTo>
                    <a:pt x="6809" y="3566"/>
                  </a:lnTo>
                  <a:cubicBezTo>
                    <a:pt x="6809" y="3666"/>
                    <a:pt x="6890" y="3747"/>
                    <a:pt x="6990" y="3747"/>
                  </a:cubicBezTo>
                  <a:lnTo>
                    <a:pt x="8863" y="3747"/>
                  </a:lnTo>
                  <a:lnTo>
                    <a:pt x="8863" y="5211"/>
                  </a:lnTo>
                  <a:lnTo>
                    <a:pt x="8387" y="5211"/>
                  </a:lnTo>
                  <a:lnTo>
                    <a:pt x="8387" y="4638"/>
                  </a:lnTo>
                  <a:cubicBezTo>
                    <a:pt x="8387" y="4398"/>
                    <a:pt x="8193" y="4204"/>
                    <a:pt x="7953" y="4204"/>
                  </a:cubicBezTo>
                  <a:lnTo>
                    <a:pt x="7243" y="4204"/>
                  </a:lnTo>
                  <a:cubicBezTo>
                    <a:pt x="7003" y="4204"/>
                    <a:pt x="6808" y="4398"/>
                    <a:pt x="6808" y="4638"/>
                  </a:cubicBezTo>
                  <a:lnTo>
                    <a:pt x="6808" y="6507"/>
                  </a:lnTo>
                  <a:cubicBezTo>
                    <a:pt x="6808" y="6591"/>
                    <a:pt x="6876" y="6657"/>
                    <a:pt x="6959" y="6657"/>
                  </a:cubicBezTo>
                  <a:lnTo>
                    <a:pt x="7892" y="6657"/>
                  </a:lnTo>
                  <a:cubicBezTo>
                    <a:pt x="7936" y="6657"/>
                    <a:pt x="7976" y="6636"/>
                    <a:pt x="7997" y="6600"/>
                  </a:cubicBezTo>
                  <a:cubicBezTo>
                    <a:pt x="8064" y="6488"/>
                    <a:pt x="7985" y="6372"/>
                    <a:pt x="7879" y="6372"/>
                  </a:cubicBezTo>
                  <a:lnTo>
                    <a:pt x="7094" y="6372"/>
                  </a:lnTo>
                  <a:lnTo>
                    <a:pt x="7094" y="5478"/>
                  </a:lnTo>
                  <a:lnTo>
                    <a:pt x="9452" y="5478"/>
                  </a:lnTo>
                  <a:lnTo>
                    <a:pt x="9452" y="6372"/>
                  </a:lnTo>
                  <a:lnTo>
                    <a:pt x="8472" y="6372"/>
                  </a:lnTo>
                  <a:cubicBezTo>
                    <a:pt x="8399" y="6372"/>
                    <a:pt x="8333" y="6425"/>
                    <a:pt x="8325" y="6497"/>
                  </a:cubicBezTo>
                  <a:cubicBezTo>
                    <a:pt x="8315" y="6584"/>
                    <a:pt x="8382" y="6657"/>
                    <a:pt x="8465" y="6657"/>
                  </a:cubicBezTo>
                  <a:lnTo>
                    <a:pt x="8863" y="6657"/>
                  </a:lnTo>
                  <a:lnTo>
                    <a:pt x="8863" y="8178"/>
                  </a:lnTo>
                  <a:lnTo>
                    <a:pt x="6333" y="8178"/>
                  </a:lnTo>
                  <a:lnTo>
                    <a:pt x="6333" y="288"/>
                  </a:lnTo>
                  <a:cubicBezTo>
                    <a:pt x="6333" y="287"/>
                    <a:pt x="6333" y="286"/>
                    <a:pt x="6333" y="286"/>
                  </a:cubicBezTo>
                  <a:lnTo>
                    <a:pt x="8661" y="286"/>
                  </a:lnTo>
                  <a:cubicBezTo>
                    <a:pt x="8661" y="286"/>
                    <a:pt x="8662" y="286"/>
                    <a:pt x="8662" y="286"/>
                  </a:cubicBezTo>
                  <a:close/>
                  <a:moveTo>
                    <a:pt x="8845" y="8445"/>
                  </a:moveTo>
                  <a:lnTo>
                    <a:pt x="8845" y="8959"/>
                  </a:lnTo>
                  <a:lnTo>
                    <a:pt x="914" y="8959"/>
                  </a:lnTo>
                  <a:lnTo>
                    <a:pt x="914" y="8445"/>
                  </a:lnTo>
                  <a:close/>
                  <a:moveTo>
                    <a:pt x="1134" y="0"/>
                  </a:moveTo>
                  <a:cubicBezTo>
                    <a:pt x="865" y="0"/>
                    <a:pt x="647" y="218"/>
                    <a:pt x="647" y="487"/>
                  </a:cubicBezTo>
                  <a:lnTo>
                    <a:pt x="647" y="2283"/>
                  </a:lnTo>
                  <a:lnTo>
                    <a:pt x="219" y="2283"/>
                  </a:lnTo>
                  <a:cubicBezTo>
                    <a:pt x="120" y="2283"/>
                    <a:pt x="38" y="2364"/>
                    <a:pt x="38" y="2464"/>
                  </a:cubicBezTo>
                  <a:lnTo>
                    <a:pt x="38" y="3566"/>
                  </a:lnTo>
                  <a:cubicBezTo>
                    <a:pt x="38" y="3666"/>
                    <a:pt x="120" y="3747"/>
                    <a:pt x="219" y="3747"/>
                  </a:cubicBezTo>
                  <a:lnTo>
                    <a:pt x="647" y="3747"/>
                  </a:lnTo>
                  <a:lnTo>
                    <a:pt x="628" y="5192"/>
                  </a:lnTo>
                  <a:lnTo>
                    <a:pt x="219" y="5192"/>
                  </a:lnTo>
                  <a:cubicBezTo>
                    <a:pt x="120" y="5192"/>
                    <a:pt x="38" y="5273"/>
                    <a:pt x="38" y="5374"/>
                  </a:cubicBezTo>
                  <a:lnTo>
                    <a:pt x="38" y="6475"/>
                  </a:lnTo>
                  <a:cubicBezTo>
                    <a:pt x="38" y="6575"/>
                    <a:pt x="120" y="6656"/>
                    <a:pt x="219" y="6656"/>
                  </a:cubicBezTo>
                  <a:lnTo>
                    <a:pt x="628" y="6656"/>
                  </a:lnTo>
                  <a:lnTo>
                    <a:pt x="628" y="8958"/>
                  </a:lnTo>
                  <a:lnTo>
                    <a:pt x="158" y="8958"/>
                  </a:lnTo>
                  <a:cubicBezTo>
                    <a:pt x="85" y="8958"/>
                    <a:pt x="19" y="9010"/>
                    <a:pt x="11" y="9083"/>
                  </a:cubicBezTo>
                  <a:cubicBezTo>
                    <a:pt x="0" y="9170"/>
                    <a:pt x="67" y="9244"/>
                    <a:pt x="151" y="9244"/>
                  </a:cubicBezTo>
                  <a:lnTo>
                    <a:pt x="9601" y="9244"/>
                  </a:lnTo>
                  <a:cubicBezTo>
                    <a:pt x="9672" y="9244"/>
                    <a:pt x="9738" y="9191"/>
                    <a:pt x="9747" y="9118"/>
                  </a:cubicBezTo>
                  <a:cubicBezTo>
                    <a:pt x="9758" y="9032"/>
                    <a:pt x="9690" y="8958"/>
                    <a:pt x="9606" y="8958"/>
                  </a:cubicBezTo>
                  <a:lnTo>
                    <a:pt x="9129" y="8958"/>
                  </a:lnTo>
                  <a:lnTo>
                    <a:pt x="9129" y="6657"/>
                  </a:lnTo>
                  <a:lnTo>
                    <a:pt x="9557" y="6657"/>
                  </a:lnTo>
                  <a:cubicBezTo>
                    <a:pt x="9657" y="6657"/>
                    <a:pt x="9738" y="6576"/>
                    <a:pt x="9738" y="6475"/>
                  </a:cubicBezTo>
                  <a:lnTo>
                    <a:pt x="9738" y="5374"/>
                  </a:lnTo>
                  <a:cubicBezTo>
                    <a:pt x="9738" y="5273"/>
                    <a:pt x="9657" y="5193"/>
                    <a:pt x="9557" y="5193"/>
                  </a:cubicBezTo>
                  <a:lnTo>
                    <a:pt x="9129" y="5193"/>
                  </a:lnTo>
                  <a:lnTo>
                    <a:pt x="9129" y="3747"/>
                  </a:lnTo>
                  <a:lnTo>
                    <a:pt x="9557" y="3747"/>
                  </a:lnTo>
                  <a:cubicBezTo>
                    <a:pt x="9657" y="3747"/>
                    <a:pt x="9738" y="3666"/>
                    <a:pt x="9738" y="3566"/>
                  </a:cubicBezTo>
                  <a:lnTo>
                    <a:pt x="9738" y="2464"/>
                  </a:lnTo>
                  <a:cubicBezTo>
                    <a:pt x="9738" y="2364"/>
                    <a:pt x="9657" y="2283"/>
                    <a:pt x="9557" y="2283"/>
                  </a:cubicBezTo>
                  <a:lnTo>
                    <a:pt x="9129" y="2283"/>
                  </a:lnTo>
                  <a:lnTo>
                    <a:pt x="9129" y="150"/>
                  </a:lnTo>
                  <a:cubicBezTo>
                    <a:pt x="9129" y="67"/>
                    <a:pt x="9063" y="0"/>
                    <a:pt x="8979" y="0"/>
                  </a:cubicBezTo>
                  <a:lnTo>
                    <a:pt x="2325" y="0"/>
                  </a:lnTo>
                  <a:cubicBezTo>
                    <a:pt x="2312" y="0"/>
                    <a:pt x="2300" y="6"/>
                    <a:pt x="2291" y="15"/>
                  </a:cubicBezTo>
                  <a:cubicBezTo>
                    <a:pt x="2169" y="138"/>
                    <a:pt x="2255" y="285"/>
                    <a:pt x="2375" y="285"/>
                  </a:cubicBezTo>
                  <a:lnTo>
                    <a:pt x="3443" y="285"/>
                  </a:lnTo>
                  <a:cubicBezTo>
                    <a:pt x="3443" y="286"/>
                    <a:pt x="3442" y="287"/>
                    <a:pt x="3442" y="288"/>
                  </a:cubicBezTo>
                  <a:lnTo>
                    <a:pt x="3442" y="8178"/>
                  </a:lnTo>
                  <a:lnTo>
                    <a:pt x="914" y="8178"/>
                  </a:lnTo>
                  <a:lnTo>
                    <a:pt x="914" y="6657"/>
                  </a:lnTo>
                  <a:lnTo>
                    <a:pt x="2786" y="6657"/>
                  </a:lnTo>
                  <a:cubicBezTo>
                    <a:pt x="2886" y="6657"/>
                    <a:pt x="2967" y="6576"/>
                    <a:pt x="2967" y="6475"/>
                  </a:cubicBezTo>
                  <a:lnTo>
                    <a:pt x="2967" y="4638"/>
                  </a:lnTo>
                  <a:cubicBezTo>
                    <a:pt x="2967" y="4398"/>
                    <a:pt x="2773" y="4204"/>
                    <a:pt x="2533" y="4204"/>
                  </a:cubicBezTo>
                  <a:lnTo>
                    <a:pt x="1842" y="4204"/>
                  </a:lnTo>
                  <a:cubicBezTo>
                    <a:pt x="1603" y="4204"/>
                    <a:pt x="1408" y="4398"/>
                    <a:pt x="1408" y="4638"/>
                  </a:cubicBezTo>
                  <a:lnTo>
                    <a:pt x="1408" y="5193"/>
                  </a:lnTo>
                  <a:lnTo>
                    <a:pt x="914" y="5193"/>
                  </a:lnTo>
                  <a:lnTo>
                    <a:pt x="914" y="3747"/>
                  </a:lnTo>
                  <a:lnTo>
                    <a:pt x="2786" y="3747"/>
                  </a:lnTo>
                  <a:cubicBezTo>
                    <a:pt x="2886" y="3747"/>
                    <a:pt x="2967" y="3666"/>
                    <a:pt x="2967" y="3566"/>
                  </a:cubicBezTo>
                  <a:lnTo>
                    <a:pt x="2967" y="2472"/>
                  </a:lnTo>
                  <a:cubicBezTo>
                    <a:pt x="2967" y="2465"/>
                    <a:pt x="2966" y="2457"/>
                    <a:pt x="2966" y="2451"/>
                  </a:cubicBezTo>
                  <a:cubicBezTo>
                    <a:pt x="2966" y="2445"/>
                    <a:pt x="2967" y="2439"/>
                    <a:pt x="2967" y="2433"/>
                  </a:cubicBezTo>
                  <a:lnTo>
                    <a:pt x="2967" y="1727"/>
                  </a:lnTo>
                  <a:cubicBezTo>
                    <a:pt x="2967" y="1488"/>
                    <a:pt x="2773" y="1293"/>
                    <a:pt x="2533" y="1293"/>
                  </a:cubicBezTo>
                  <a:lnTo>
                    <a:pt x="1842" y="1293"/>
                  </a:lnTo>
                  <a:cubicBezTo>
                    <a:pt x="1603" y="1293"/>
                    <a:pt x="1408" y="1488"/>
                    <a:pt x="1408" y="1727"/>
                  </a:cubicBezTo>
                  <a:lnTo>
                    <a:pt x="1408" y="2283"/>
                  </a:lnTo>
                  <a:lnTo>
                    <a:pt x="932" y="2283"/>
                  </a:lnTo>
                  <a:lnTo>
                    <a:pt x="932" y="435"/>
                  </a:lnTo>
                  <a:cubicBezTo>
                    <a:pt x="932" y="352"/>
                    <a:pt x="999" y="285"/>
                    <a:pt x="1082" y="285"/>
                  </a:cubicBezTo>
                  <a:lnTo>
                    <a:pt x="1842" y="285"/>
                  </a:lnTo>
                  <a:cubicBezTo>
                    <a:pt x="1878" y="285"/>
                    <a:pt x="1912" y="269"/>
                    <a:pt x="1932" y="240"/>
                  </a:cubicBezTo>
                  <a:cubicBezTo>
                    <a:pt x="2013" y="124"/>
                    <a:pt x="1932" y="0"/>
                    <a:pt x="1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0" name="Google Shape;1570;p63"/>
            <p:cNvSpPr/>
            <p:nvPr/>
          </p:nvSpPr>
          <p:spPr>
            <a:xfrm>
              <a:off x="2652850" y="1703775"/>
              <a:ext cx="7150" cy="11925"/>
            </a:xfrm>
            <a:custGeom>
              <a:avLst/>
              <a:gdLst/>
              <a:ahLst/>
              <a:cxnLst/>
              <a:rect l="l" t="t" r="r" b="b"/>
              <a:pathLst>
                <a:path w="286" h="477" extrusionOk="0">
                  <a:moveTo>
                    <a:pt x="143" y="1"/>
                  </a:moveTo>
                  <a:cubicBezTo>
                    <a:pt x="137" y="1"/>
                    <a:pt x="131" y="1"/>
                    <a:pt x="125" y="2"/>
                  </a:cubicBezTo>
                  <a:cubicBezTo>
                    <a:pt x="53" y="11"/>
                    <a:pt x="1" y="76"/>
                    <a:pt x="1" y="149"/>
                  </a:cubicBezTo>
                  <a:lnTo>
                    <a:pt x="1" y="329"/>
                  </a:lnTo>
                  <a:cubicBezTo>
                    <a:pt x="1" y="402"/>
                    <a:pt x="53" y="466"/>
                    <a:pt x="125" y="476"/>
                  </a:cubicBezTo>
                  <a:cubicBezTo>
                    <a:pt x="131" y="476"/>
                    <a:pt x="137" y="477"/>
                    <a:pt x="143" y="477"/>
                  </a:cubicBezTo>
                  <a:cubicBezTo>
                    <a:pt x="221" y="477"/>
                    <a:pt x="286" y="412"/>
                    <a:pt x="286" y="334"/>
                  </a:cubicBezTo>
                  <a:lnTo>
                    <a:pt x="286" y="144"/>
                  </a:lnTo>
                  <a:cubicBezTo>
                    <a:pt x="286" y="64"/>
                    <a:pt x="22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1" name="Google Shape;1571;p63"/>
            <p:cNvSpPr/>
            <p:nvPr/>
          </p:nvSpPr>
          <p:spPr>
            <a:xfrm>
              <a:off x="2680900" y="1703775"/>
              <a:ext cx="7150" cy="11925"/>
            </a:xfrm>
            <a:custGeom>
              <a:avLst/>
              <a:gdLst/>
              <a:ahLst/>
              <a:cxnLst/>
              <a:rect l="l" t="t" r="r" b="b"/>
              <a:pathLst>
                <a:path w="286" h="477" extrusionOk="0">
                  <a:moveTo>
                    <a:pt x="143" y="1"/>
                  </a:moveTo>
                  <a:cubicBezTo>
                    <a:pt x="137" y="1"/>
                    <a:pt x="131" y="1"/>
                    <a:pt x="125" y="2"/>
                  </a:cubicBezTo>
                  <a:cubicBezTo>
                    <a:pt x="53" y="11"/>
                    <a:pt x="1" y="76"/>
                    <a:pt x="1" y="149"/>
                  </a:cubicBezTo>
                  <a:lnTo>
                    <a:pt x="1" y="329"/>
                  </a:lnTo>
                  <a:cubicBezTo>
                    <a:pt x="1" y="402"/>
                    <a:pt x="53" y="466"/>
                    <a:pt x="125" y="476"/>
                  </a:cubicBezTo>
                  <a:cubicBezTo>
                    <a:pt x="131" y="476"/>
                    <a:pt x="137" y="477"/>
                    <a:pt x="143" y="477"/>
                  </a:cubicBezTo>
                  <a:cubicBezTo>
                    <a:pt x="222" y="477"/>
                    <a:pt x="286" y="412"/>
                    <a:pt x="286" y="334"/>
                  </a:cubicBezTo>
                  <a:lnTo>
                    <a:pt x="286" y="144"/>
                  </a:lnTo>
                  <a:cubicBezTo>
                    <a:pt x="286" y="64"/>
                    <a:pt x="22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2" name="Google Shape;1572;p63"/>
            <p:cNvSpPr/>
            <p:nvPr/>
          </p:nvSpPr>
          <p:spPr>
            <a:xfrm>
              <a:off x="2650000" y="1573775"/>
              <a:ext cx="40450" cy="40450"/>
            </a:xfrm>
            <a:custGeom>
              <a:avLst/>
              <a:gdLst/>
              <a:ahLst/>
              <a:cxnLst/>
              <a:rect l="l" t="t" r="r" b="b"/>
              <a:pathLst>
                <a:path w="1618" h="1618" extrusionOk="0">
                  <a:moveTo>
                    <a:pt x="971" y="286"/>
                  </a:moveTo>
                  <a:lnTo>
                    <a:pt x="971" y="523"/>
                  </a:lnTo>
                  <a:cubicBezTo>
                    <a:pt x="971" y="603"/>
                    <a:pt x="1034" y="666"/>
                    <a:pt x="1113" y="666"/>
                  </a:cubicBezTo>
                  <a:lnTo>
                    <a:pt x="1332" y="666"/>
                  </a:lnTo>
                  <a:lnTo>
                    <a:pt x="1332" y="971"/>
                  </a:lnTo>
                  <a:lnTo>
                    <a:pt x="1113" y="971"/>
                  </a:lnTo>
                  <a:cubicBezTo>
                    <a:pt x="1034" y="971"/>
                    <a:pt x="971" y="1035"/>
                    <a:pt x="971" y="1114"/>
                  </a:cubicBezTo>
                  <a:lnTo>
                    <a:pt x="971" y="1333"/>
                  </a:lnTo>
                  <a:lnTo>
                    <a:pt x="666" y="1333"/>
                  </a:lnTo>
                  <a:lnTo>
                    <a:pt x="666" y="1114"/>
                  </a:lnTo>
                  <a:cubicBezTo>
                    <a:pt x="666" y="1035"/>
                    <a:pt x="602" y="971"/>
                    <a:pt x="523" y="971"/>
                  </a:cubicBezTo>
                  <a:lnTo>
                    <a:pt x="286" y="971"/>
                  </a:lnTo>
                  <a:lnTo>
                    <a:pt x="286" y="666"/>
                  </a:lnTo>
                  <a:lnTo>
                    <a:pt x="523" y="666"/>
                  </a:lnTo>
                  <a:cubicBezTo>
                    <a:pt x="602" y="666"/>
                    <a:pt x="666" y="603"/>
                    <a:pt x="666" y="523"/>
                  </a:cubicBezTo>
                  <a:lnTo>
                    <a:pt x="666" y="286"/>
                  </a:lnTo>
                  <a:close/>
                  <a:moveTo>
                    <a:pt x="621" y="1"/>
                  </a:moveTo>
                  <a:cubicBezTo>
                    <a:pt x="488" y="1"/>
                    <a:pt x="381" y="109"/>
                    <a:pt x="381" y="242"/>
                  </a:cubicBezTo>
                  <a:lnTo>
                    <a:pt x="381" y="381"/>
                  </a:lnTo>
                  <a:lnTo>
                    <a:pt x="241" y="381"/>
                  </a:lnTo>
                  <a:cubicBezTo>
                    <a:pt x="108" y="381"/>
                    <a:pt x="1" y="489"/>
                    <a:pt x="1" y="622"/>
                  </a:cubicBezTo>
                  <a:lnTo>
                    <a:pt x="1" y="1018"/>
                  </a:lnTo>
                  <a:cubicBezTo>
                    <a:pt x="1" y="1149"/>
                    <a:pt x="113" y="1257"/>
                    <a:pt x="251" y="1257"/>
                  </a:cubicBezTo>
                  <a:lnTo>
                    <a:pt x="381" y="1257"/>
                  </a:lnTo>
                  <a:lnTo>
                    <a:pt x="381" y="1377"/>
                  </a:lnTo>
                  <a:cubicBezTo>
                    <a:pt x="381" y="1510"/>
                    <a:pt x="488" y="1618"/>
                    <a:pt x="621" y="1618"/>
                  </a:cubicBezTo>
                  <a:lnTo>
                    <a:pt x="1015" y="1618"/>
                  </a:lnTo>
                  <a:cubicBezTo>
                    <a:pt x="1148" y="1618"/>
                    <a:pt x="1255" y="1510"/>
                    <a:pt x="1255" y="1377"/>
                  </a:cubicBezTo>
                  <a:lnTo>
                    <a:pt x="1255" y="1257"/>
                  </a:lnTo>
                  <a:lnTo>
                    <a:pt x="1377" y="1257"/>
                  </a:lnTo>
                  <a:cubicBezTo>
                    <a:pt x="1509" y="1257"/>
                    <a:pt x="1617" y="1149"/>
                    <a:pt x="1617" y="1016"/>
                  </a:cubicBezTo>
                  <a:lnTo>
                    <a:pt x="1617" y="622"/>
                  </a:lnTo>
                  <a:cubicBezTo>
                    <a:pt x="1617" y="489"/>
                    <a:pt x="1509" y="381"/>
                    <a:pt x="1377" y="381"/>
                  </a:cubicBezTo>
                  <a:lnTo>
                    <a:pt x="1255" y="381"/>
                  </a:lnTo>
                  <a:lnTo>
                    <a:pt x="1255" y="242"/>
                  </a:lnTo>
                  <a:cubicBezTo>
                    <a:pt x="1255" y="109"/>
                    <a:pt x="1148" y="1"/>
                    <a:pt x="10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73" name="Google Shape;1573;p63"/>
          <p:cNvGrpSpPr/>
          <p:nvPr/>
        </p:nvGrpSpPr>
        <p:grpSpPr>
          <a:xfrm>
            <a:off x="1813895" y="1427475"/>
            <a:ext cx="257377" cy="257377"/>
            <a:chOff x="2077025" y="1530025"/>
            <a:chExt cx="243475" cy="243475"/>
          </a:xfrm>
        </p:grpSpPr>
        <p:sp>
          <p:nvSpPr>
            <p:cNvPr id="1574" name="Google Shape;1574;p63"/>
            <p:cNvSpPr/>
            <p:nvPr/>
          </p:nvSpPr>
          <p:spPr>
            <a:xfrm>
              <a:off x="2077025" y="1530025"/>
              <a:ext cx="243475" cy="243475"/>
            </a:xfrm>
            <a:custGeom>
              <a:avLst/>
              <a:gdLst/>
              <a:ahLst/>
              <a:cxnLst/>
              <a:rect l="l" t="t" r="r" b="b"/>
              <a:pathLst>
                <a:path w="9739" h="9739" extrusionOk="0">
                  <a:moveTo>
                    <a:pt x="4607" y="3256"/>
                  </a:moveTo>
                  <a:cubicBezTo>
                    <a:pt x="4783" y="3256"/>
                    <a:pt x="4926" y="3398"/>
                    <a:pt x="4926" y="3574"/>
                  </a:cubicBezTo>
                  <a:cubicBezTo>
                    <a:pt x="4926" y="3750"/>
                    <a:pt x="4783" y="3893"/>
                    <a:pt x="4607" y="3893"/>
                  </a:cubicBezTo>
                  <a:cubicBezTo>
                    <a:pt x="4431" y="3893"/>
                    <a:pt x="4288" y="3750"/>
                    <a:pt x="4288" y="3574"/>
                  </a:cubicBezTo>
                  <a:cubicBezTo>
                    <a:pt x="4288" y="3526"/>
                    <a:pt x="4299" y="3480"/>
                    <a:pt x="4319" y="3439"/>
                  </a:cubicBezTo>
                  <a:lnTo>
                    <a:pt x="4476" y="3637"/>
                  </a:lnTo>
                  <a:cubicBezTo>
                    <a:pt x="4504" y="3672"/>
                    <a:pt x="4546" y="3691"/>
                    <a:pt x="4588" y="3691"/>
                  </a:cubicBezTo>
                  <a:cubicBezTo>
                    <a:pt x="4619" y="3691"/>
                    <a:pt x="4650" y="3681"/>
                    <a:pt x="4677" y="3660"/>
                  </a:cubicBezTo>
                  <a:cubicBezTo>
                    <a:pt x="4738" y="3611"/>
                    <a:pt x="4749" y="3521"/>
                    <a:pt x="4699" y="3459"/>
                  </a:cubicBezTo>
                  <a:lnTo>
                    <a:pt x="4542" y="3262"/>
                  </a:lnTo>
                  <a:cubicBezTo>
                    <a:pt x="4564" y="3258"/>
                    <a:pt x="4584" y="3256"/>
                    <a:pt x="4607" y="3256"/>
                  </a:cubicBezTo>
                  <a:close/>
                  <a:moveTo>
                    <a:pt x="4869" y="2341"/>
                  </a:moveTo>
                  <a:cubicBezTo>
                    <a:pt x="6264" y="2341"/>
                    <a:pt x="7398" y="3476"/>
                    <a:pt x="7398" y="4870"/>
                  </a:cubicBezTo>
                  <a:cubicBezTo>
                    <a:pt x="7398" y="6265"/>
                    <a:pt x="6264" y="7399"/>
                    <a:pt x="4869" y="7399"/>
                  </a:cubicBezTo>
                  <a:cubicBezTo>
                    <a:pt x="3475" y="7399"/>
                    <a:pt x="2340" y="6265"/>
                    <a:pt x="2340" y="4870"/>
                  </a:cubicBezTo>
                  <a:cubicBezTo>
                    <a:pt x="2340" y="3904"/>
                    <a:pt x="2884" y="3063"/>
                    <a:pt x="3682" y="2637"/>
                  </a:cubicBezTo>
                  <a:lnTo>
                    <a:pt x="4131" y="3202"/>
                  </a:lnTo>
                  <a:cubicBezTo>
                    <a:pt x="4050" y="3305"/>
                    <a:pt x="4003" y="3433"/>
                    <a:pt x="4003" y="3574"/>
                  </a:cubicBezTo>
                  <a:cubicBezTo>
                    <a:pt x="4003" y="3907"/>
                    <a:pt x="4274" y="4178"/>
                    <a:pt x="4607" y="4178"/>
                  </a:cubicBezTo>
                  <a:cubicBezTo>
                    <a:pt x="4940" y="4178"/>
                    <a:pt x="5211" y="3907"/>
                    <a:pt x="5211" y="3574"/>
                  </a:cubicBezTo>
                  <a:cubicBezTo>
                    <a:pt x="5211" y="3241"/>
                    <a:pt x="4940" y="2970"/>
                    <a:pt x="4607" y="2970"/>
                  </a:cubicBezTo>
                  <a:cubicBezTo>
                    <a:pt x="4517" y="2970"/>
                    <a:pt x="4432" y="2990"/>
                    <a:pt x="4355" y="3025"/>
                  </a:cubicBezTo>
                  <a:lnTo>
                    <a:pt x="3949" y="2514"/>
                  </a:lnTo>
                  <a:cubicBezTo>
                    <a:pt x="4235" y="2403"/>
                    <a:pt x="4545" y="2341"/>
                    <a:pt x="4869" y="2341"/>
                  </a:cubicBezTo>
                  <a:close/>
                  <a:moveTo>
                    <a:pt x="4869" y="1"/>
                  </a:moveTo>
                  <a:cubicBezTo>
                    <a:pt x="4010" y="1"/>
                    <a:pt x="3186" y="222"/>
                    <a:pt x="2460" y="637"/>
                  </a:cubicBezTo>
                  <a:lnTo>
                    <a:pt x="2027" y="93"/>
                  </a:lnTo>
                  <a:cubicBezTo>
                    <a:pt x="1999" y="58"/>
                    <a:pt x="1957" y="39"/>
                    <a:pt x="1915" y="39"/>
                  </a:cubicBezTo>
                  <a:cubicBezTo>
                    <a:pt x="1884" y="39"/>
                    <a:pt x="1852" y="49"/>
                    <a:pt x="1826" y="71"/>
                  </a:cubicBezTo>
                  <a:cubicBezTo>
                    <a:pt x="1764" y="119"/>
                    <a:pt x="1754" y="208"/>
                    <a:pt x="1803" y="270"/>
                  </a:cubicBezTo>
                  <a:lnTo>
                    <a:pt x="2214" y="787"/>
                  </a:lnTo>
                  <a:cubicBezTo>
                    <a:pt x="1933" y="971"/>
                    <a:pt x="1670" y="1184"/>
                    <a:pt x="1427" y="1427"/>
                  </a:cubicBezTo>
                  <a:cubicBezTo>
                    <a:pt x="507" y="2346"/>
                    <a:pt x="1" y="3569"/>
                    <a:pt x="1" y="4870"/>
                  </a:cubicBezTo>
                  <a:cubicBezTo>
                    <a:pt x="1" y="6170"/>
                    <a:pt x="508" y="7393"/>
                    <a:pt x="1427" y="8313"/>
                  </a:cubicBezTo>
                  <a:cubicBezTo>
                    <a:pt x="2346" y="9233"/>
                    <a:pt x="3569" y="9739"/>
                    <a:pt x="4869" y="9739"/>
                  </a:cubicBezTo>
                  <a:cubicBezTo>
                    <a:pt x="6170" y="9739"/>
                    <a:pt x="7393" y="9233"/>
                    <a:pt x="8312" y="8313"/>
                  </a:cubicBezTo>
                  <a:cubicBezTo>
                    <a:pt x="9232" y="7393"/>
                    <a:pt x="9739" y="6170"/>
                    <a:pt x="9739" y="4870"/>
                  </a:cubicBezTo>
                  <a:cubicBezTo>
                    <a:pt x="9739" y="4191"/>
                    <a:pt x="9601" y="3535"/>
                    <a:pt x="9331" y="2918"/>
                  </a:cubicBezTo>
                  <a:cubicBezTo>
                    <a:pt x="9070" y="2323"/>
                    <a:pt x="8698" y="1792"/>
                    <a:pt x="8225" y="1343"/>
                  </a:cubicBezTo>
                  <a:cubicBezTo>
                    <a:pt x="8197" y="1316"/>
                    <a:pt x="8162" y="1303"/>
                    <a:pt x="8127" y="1303"/>
                  </a:cubicBezTo>
                  <a:cubicBezTo>
                    <a:pt x="8089" y="1303"/>
                    <a:pt x="8051" y="1318"/>
                    <a:pt x="8023" y="1348"/>
                  </a:cubicBezTo>
                  <a:cubicBezTo>
                    <a:pt x="7969" y="1404"/>
                    <a:pt x="7971" y="1495"/>
                    <a:pt x="8028" y="1549"/>
                  </a:cubicBezTo>
                  <a:cubicBezTo>
                    <a:pt x="8474" y="1973"/>
                    <a:pt x="8824" y="2472"/>
                    <a:pt x="9070" y="3032"/>
                  </a:cubicBezTo>
                  <a:cubicBezTo>
                    <a:pt x="9324" y="3613"/>
                    <a:pt x="9453" y="4231"/>
                    <a:pt x="9453" y="4870"/>
                  </a:cubicBezTo>
                  <a:cubicBezTo>
                    <a:pt x="9453" y="6094"/>
                    <a:pt x="8976" y="7246"/>
                    <a:pt x="8111" y="8111"/>
                  </a:cubicBezTo>
                  <a:cubicBezTo>
                    <a:pt x="7245" y="8977"/>
                    <a:pt x="6094" y="9454"/>
                    <a:pt x="4869" y="9454"/>
                  </a:cubicBezTo>
                  <a:cubicBezTo>
                    <a:pt x="3645" y="9454"/>
                    <a:pt x="2493" y="8977"/>
                    <a:pt x="1629" y="8111"/>
                  </a:cubicBezTo>
                  <a:cubicBezTo>
                    <a:pt x="763" y="7246"/>
                    <a:pt x="285" y="6094"/>
                    <a:pt x="285" y="4870"/>
                  </a:cubicBezTo>
                  <a:cubicBezTo>
                    <a:pt x="285" y="3645"/>
                    <a:pt x="763" y="2495"/>
                    <a:pt x="1629" y="1629"/>
                  </a:cubicBezTo>
                  <a:cubicBezTo>
                    <a:pt x="1863" y="1394"/>
                    <a:pt x="2119" y="1188"/>
                    <a:pt x="2392" y="1013"/>
                  </a:cubicBezTo>
                  <a:lnTo>
                    <a:pt x="3061" y="1855"/>
                  </a:lnTo>
                  <a:cubicBezTo>
                    <a:pt x="2039" y="2471"/>
                    <a:pt x="1353" y="3592"/>
                    <a:pt x="1353" y="4870"/>
                  </a:cubicBezTo>
                  <a:cubicBezTo>
                    <a:pt x="1353" y="5756"/>
                    <a:pt x="1683" y="6602"/>
                    <a:pt x="2283" y="7253"/>
                  </a:cubicBezTo>
                  <a:cubicBezTo>
                    <a:pt x="2311" y="7283"/>
                    <a:pt x="2349" y="7299"/>
                    <a:pt x="2388" y="7299"/>
                  </a:cubicBezTo>
                  <a:cubicBezTo>
                    <a:pt x="2422" y="7299"/>
                    <a:pt x="2457" y="7286"/>
                    <a:pt x="2484" y="7261"/>
                  </a:cubicBezTo>
                  <a:cubicBezTo>
                    <a:pt x="2543" y="7208"/>
                    <a:pt x="2546" y="7117"/>
                    <a:pt x="2492" y="7060"/>
                  </a:cubicBezTo>
                  <a:cubicBezTo>
                    <a:pt x="1941" y="6461"/>
                    <a:pt x="1638" y="5684"/>
                    <a:pt x="1638" y="4870"/>
                  </a:cubicBezTo>
                  <a:cubicBezTo>
                    <a:pt x="1638" y="3682"/>
                    <a:pt x="2283" y="2642"/>
                    <a:pt x="3240" y="2080"/>
                  </a:cubicBezTo>
                  <a:lnTo>
                    <a:pt x="3502" y="2410"/>
                  </a:lnTo>
                  <a:cubicBezTo>
                    <a:pt x="2640" y="2891"/>
                    <a:pt x="2055" y="3814"/>
                    <a:pt x="2055" y="4870"/>
                  </a:cubicBezTo>
                  <a:cubicBezTo>
                    <a:pt x="2055" y="6422"/>
                    <a:pt x="3317" y="7684"/>
                    <a:pt x="4869" y="7684"/>
                  </a:cubicBezTo>
                  <a:cubicBezTo>
                    <a:pt x="6421" y="7684"/>
                    <a:pt x="7684" y="6422"/>
                    <a:pt x="7684" y="4870"/>
                  </a:cubicBezTo>
                  <a:cubicBezTo>
                    <a:pt x="7684" y="3318"/>
                    <a:pt x="6421" y="2055"/>
                    <a:pt x="4869" y="2055"/>
                  </a:cubicBezTo>
                  <a:cubicBezTo>
                    <a:pt x="4477" y="2055"/>
                    <a:pt x="4104" y="2137"/>
                    <a:pt x="3765" y="2282"/>
                  </a:cubicBezTo>
                  <a:lnTo>
                    <a:pt x="3497" y="1945"/>
                  </a:lnTo>
                  <a:cubicBezTo>
                    <a:pt x="3914" y="1749"/>
                    <a:pt x="4379" y="1639"/>
                    <a:pt x="4869" y="1639"/>
                  </a:cubicBezTo>
                  <a:cubicBezTo>
                    <a:pt x="6651" y="1639"/>
                    <a:pt x="8100" y="3088"/>
                    <a:pt x="8100" y="4870"/>
                  </a:cubicBezTo>
                  <a:cubicBezTo>
                    <a:pt x="8100" y="6651"/>
                    <a:pt x="6651" y="8101"/>
                    <a:pt x="4869" y="8101"/>
                  </a:cubicBezTo>
                  <a:cubicBezTo>
                    <a:pt x="4148" y="8101"/>
                    <a:pt x="3465" y="7869"/>
                    <a:pt x="2897" y="7429"/>
                  </a:cubicBezTo>
                  <a:cubicBezTo>
                    <a:pt x="2871" y="7409"/>
                    <a:pt x="2840" y="7399"/>
                    <a:pt x="2810" y="7399"/>
                  </a:cubicBezTo>
                  <a:cubicBezTo>
                    <a:pt x="2767" y="7399"/>
                    <a:pt x="2724" y="7418"/>
                    <a:pt x="2696" y="7455"/>
                  </a:cubicBezTo>
                  <a:cubicBezTo>
                    <a:pt x="2648" y="7517"/>
                    <a:pt x="2659" y="7607"/>
                    <a:pt x="2722" y="7655"/>
                  </a:cubicBezTo>
                  <a:cubicBezTo>
                    <a:pt x="3342" y="8133"/>
                    <a:pt x="4084" y="8386"/>
                    <a:pt x="4869" y="8386"/>
                  </a:cubicBezTo>
                  <a:cubicBezTo>
                    <a:pt x="6809" y="8386"/>
                    <a:pt x="8386" y="6809"/>
                    <a:pt x="8386" y="4870"/>
                  </a:cubicBezTo>
                  <a:cubicBezTo>
                    <a:pt x="8386" y="2931"/>
                    <a:pt x="6809" y="1353"/>
                    <a:pt x="4869" y="1353"/>
                  </a:cubicBezTo>
                  <a:cubicBezTo>
                    <a:pt x="4312" y="1353"/>
                    <a:pt x="3784" y="1484"/>
                    <a:pt x="3315" y="1716"/>
                  </a:cubicBezTo>
                  <a:lnTo>
                    <a:pt x="2638" y="863"/>
                  </a:lnTo>
                  <a:cubicBezTo>
                    <a:pt x="3313" y="487"/>
                    <a:pt x="4076" y="287"/>
                    <a:pt x="4869" y="287"/>
                  </a:cubicBezTo>
                  <a:cubicBezTo>
                    <a:pt x="5864" y="287"/>
                    <a:pt x="6809" y="599"/>
                    <a:pt x="7604" y="1190"/>
                  </a:cubicBezTo>
                  <a:cubicBezTo>
                    <a:pt x="7630" y="1210"/>
                    <a:pt x="7660" y="1219"/>
                    <a:pt x="7690" y="1219"/>
                  </a:cubicBezTo>
                  <a:cubicBezTo>
                    <a:pt x="7733" y="1219"/>
                    <a:pt x="7776" y="1199"/>
                    <a:pt x="7803" y="1162"/>
                  </a:cubicBezTo>
                  <a:cubicBezTo>
                    <a:pt x="7850" y="1099"/>
                    <a:pt x="7837" y="1009"/>
                    <a:pt x="7774" y="962"/>
                  </a:cubicBezTo>
                  <a:cubicBezTo>
                    <a:pt x="6930" y="334"/>
                    <a:pt x="5925" y="1"/>
                    <a:pt x="4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5" name="Google Shape;1575;p63"/>
            <p:cNvSpPr/>
            <p:nvPr/>
          </p:nvSpPr>
          <p:spPr>
            <a:xfrm>
              <a:off x="2214075" y="1637400"/>
              <a:ext cx="34850" cy="34850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7" y="286"/>
                  </a:moveTo>
                  <a:cubicBezTo>
                    <a:pt x="924" y="286"/>
                    <a:pt x="1109" y="470"/>
                    <a:pt x="1109" y="698"/>
                  </a:cubicBezTo>
                  <a:cubicBezTo>
                    <a:pt x="1109" y="924"/>
                    <a:pt x="924" y="1109"/>
                    <a:pt x="697" y="1109"/>
                  </a:cubicBezTo>
                  <a:cubicBezTo>
                    <a:pt x="470" y="1109"/>
                    <a:pt x="286" y="924"/>
                    <a:pt x="286" y="698"/>
                  </a:cubicBezTo>
                  <a:cubicBezTo>
                    <a:pt x="286" y="470"/>
                    <a:pt x="470" y="286"/>
                    <a:pt x="697" y="286"/>
                  </a:cubicBezTo>
                  <a:close/>
                  <a:moveTo>
                    <a:pt x="697" y="0"/>
                  </a:moveTo>
                  <a:cubicBezTo>
                    <a:pt x="313" y="0"/>
                    <a:pt x="0" y="313"/>
                    <a:pt x="0" y="698"/>
                  </a:cubicBezTo>
                  <a:cubicBezTo>
                    <a:pt x="0" y="1081"/>
                    <a:pt x="313" y="1394"/>
                    <a:pt x="697" y="1394"/>
                  </a:cubicBezTo>
                  <a:cubicBezTo>
                    <a:pt x="1081" y="1394"/>
                    <a:pt x="1394" y="1081"/>
                    <a:pt x="1394" y="698"/>
                  </a:cubicBezTo>
                  <a:cubicBezTo>
                    <a:pt x="1394" y="313"/>
                    <a:pt x="1081" y="0"/>
                    <a:pt x="6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6" name="Google Shape;1576;p63"/>
            <p:cNvSpPr/>
            <p:nvPr/>
          </p:nvSpPr>
          <p:spPr>
            <a:xfrm>
              <a:off x="2158100" y="1645600"/>
              <a:ext cx="45150" cy="45150"/>
            </a:xfrm>
            <a:custGeom>
              <a:avLst/>
              <a:gdLst/>
              <a:ahLst/>
              <a:cxnLst/>
              <a:rect l="l" t="t" r="r" b="b"/>
              <a:pathLst>
                <a:path w="1806" h="1806" extrusionOk="0">
                  <a:moveTo>
                    <a:pt x="902" y="285"/>
                  </a:moveTo>
                  <a:cubicBezTo>
                    <a:pt x="1242" y="285"/>
                    <a:pt x="1519" y="563"/>
                    <a:pt x="1519" y="902"/>
                  </a:cubicBezTo>
                  <a:cubicBezTo>
                    <a:pt x="1519" y="1243"/>
                    <a:pt x="1242" y="1519"/>
                    <a:pt x="902" y="1519"/>
                  </a:cubicBezTo>
                  <a:cubicBezTo>
                    <a:pt x="563" y="1519"/>
                    <a:pt x="285" y="1243"/>
                    <a:pt x="285" y="902"/>
                  </a:cubicBezTo>
                  <a:cubicBezTo>
                    <a:pt x="285" y="563"/>
                    <a:pt x="563" y="285"/>
                    <a:pt x="902" y="285"/>
                  </a:cubicBezTo>
                  <a:close/>
                  <a:moveTo>
                    <a:pt x="902" y="0"/>
                  </a:moveTo>
                  <a:cubicBezTo>
                    <a:pt x="405" y="0"/>
                    <a:pt x="0" y="406"/>
                    <a:pt x="0" y="902"/>
                  </a:cubicBezTo>
                  <a:cubicBezTo>
                    <a:pt x="0" y="1400"/>
                    <a:pt x="405" y="1805"/>
                    <a:pt x="902" y="1805"/>
                  </a:cubicBezTo>
                  <a:cubicBezTo>
                    <a:pt x="1400" y="1805"/>
                    <a:pt x="1805" y="1400"/>
                    <a:pt x="1805" y="902"/>
                  </a:cubicBezTo>
                  <a:cubicBezTo>
                    <a:pt x="1805" y="406"/>
                    <a:pt x="1400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77" name="Google Shape;1577;p63"/>
          <p:cNvGrpSpPr/>
          <p:nvPr/>
        </p:nvGrpSpPr>
        <p:grpSpPr>
          <a:xfrm>
            <a:off x="1114114" y="1421895"/>
            <a:ext cx="170087" cy="257589"/>
            <a:chOff x="1666900" y="1529925"/>
            <a:chExt cx="160900" cy="243675"/>
          </a:xfrm>
        </p:grpSpPr>
        <p:sp>
          <p:nvSpPr>
            <p:cNvPr id="1578" name="Google Shape;1578;p63"/>
            <p:cNvSpPr/>
            <p:nvPr/>
          </p:nvSpPr>
          <p:spPr>
            <a:xfrm>
              <a:off x="1666900" y="1529925"/>
              <a:ext cx="160900" cy="243675"/>
            </a:xfrm>
            <a:custGeom>
              <a:avLst/>
              <a:gdLst/>
              <a:ahLst/>
              <a:cxnLst/>
              <a:rect l="l" t="t" r="r" b="b"/>
              <a:pathLst>
                <a:path w="6436" h="9747" extrusionOk="0">
                  <a:moveTo>
                    <a:pt x="2387" y="1"/>
                  </a:moveTo>
                  <a:cubicBezTo>
                    <a:pt x="2308" y="1"/>
                    <a:pt x="2244" y="65"/>
                    <a:pt x="2244" y="143"/>
                  </a:cubicBezTo>
                  <a:lnTo>
                    <a:pt x="2244" y="601"/>
                  </a:lnTo>
                  <a:cubicBezTo>
                    <a:pt x="2244" y="630"/>
                    <a:pt x="2257" y="659"/>
                    <a:pt x="2280" y="677"/>
                  </a:cubicBezTo>
                  <a:cubicBezTo>
                    <a:pt x="2316" y="705"/>
                    <a:pt x="2353" y="717"/>
                    <a:pt x="2387" y="717"/>
                  </a:cubicBezTo>
                  <a:cubicBezTo>
                    <a:pt x="2466" y="717"/>
                    <a:pt x="2530" y="653"/>
                    <a:pt x="2530" y="574"/>
                  </a:cubicBezTo>
                  <a:lnTo>
                    <a:pt x="2530" y="501"/>
                  </a:lnTo>
                  <a:lnTo>
                    <a:pt x="2653" y="501"/>
                  </a:lnTo>
                  <a:cubicBezTo>
                    <a:pt x="2732" y="501"/>
                    <a:pt x="2796" y="566"/>
                    <a:pt x="2796" y="645"/>
                  </a:cubicBezTo>
                  <a:lnTo>
                    <a:pt x="2796" y="3508"/>
                  </a:lnTo>
                  <a:cubicBezTo>
                    <a:pt x="2796" y="3747"/>
                    <a:pt x="2703" y="3977"/>
                    <a:pt x="2539" y="4149"/>
                  </a:cubicBezTo>
                  <a:cubicBezTo>
                    <a:pt x="2495" y="4117"/>
                    <a:pt x="2446" y="4092"/>
                    <a:pt x="2394" y="4075"/>
                  </a:cubicBezTo>
                  <a:cubicBezTo>
                    <a:pt x="2347" y="4061"/>
                    <a:pt x="2299" y="4054"/>
                    <a:pt x="2252" y="4054"/>
                  </a:cubicBezTo>
                  <a:cubicBezTo>
                    <a:pt x="2163" y="4054"/>
                    <a:pt x="2075" y="4078"/>
                    <a:pt x="1999" y="4125"/>
                  </a:cubicBezTo>
                  <a:lnTo>
                    <a:pt x="1658" y="4337"/>
                  </a:lnTo>
                  <a:cubicBezTo>
                    <a:pt x="1626" y="4357"/>
                    <a:pt x="1590" y="4367"/>
                    <a:pt x="1554" y="4367"/>
                  </a:cubicBezTo>
                  <a:cubicBezTo>
                    <a:pt x="1519" y="4367"/>
                    <a:pt x="1483" y="4358"/>
                    <a:pt x="1451" y="4338"/>
                  </a:cubicBezTo>
                  <a:lnTo>
                    <a:pt x="1091" y="4121"/>
                  </a:lnTo>
                  <a:cubicBezTo>
                    <a:pt x="1015" y="4076"/>
                    <a:pt x="930" y="4053"/>
                    <a:pt x="845" y="4053"/>
                  </a:cubicBezTo>
                  <a:cubicBezTo>
                    <a:pt x="791" y="4053"/>
                    <a:pt x="737" y="4062"/>
                    <a:pt x="684" y="4080"/>
                  </a:cubicBezTo>
                  <a:cubicBezTo>
                    <a:pt x="637" y="4097"/>
                    <a:pt x="593" y="4121"/>
                    <a:pt x="554" y="4150"/>
                  </a:cubicBezTo>
                  <a:cubicBezTo>
                    <a:pt x="383" y="3977"/>
                    <a:pt x="285" y="3743"/>
                    <a:pt x="285" y="3498"/>
                  </a:cubicBezTo>
                  <a:lnTo>
                    <a:pt x="285" y="644"/>
                  </a:lnTo>
                  <a:cubicBezTo>
                    <a:pt x="285" y="565"/>
                    <a:pt x="350" y="501"/>
                    <a:pt x="429" y="501"/>
                  </a:cubicBezTo>
                  <a:lnTo>
                    <a:pt x="514" y="501"/>
                  </a:lnTo>
                  <a:lnTo>
                    <a:pt x="514" y="612"/>
                  </a:lnTo>
                  <a:cubicBezTo>
                    <a:pt x="514" y="633"/>
                    <a:pt x="522" y="653"/>
                    <a:pt x="537" y="667"/>
                  </a:cubicBezTo>
                  <a:cubicBezTo>
                    <a:pt x="577" y="702"/>
                    <a:pt x="618" y="717"/>
                    <a:pt x="657" y="717"/>
                  </a:cubicBezTo>
                  <a:cubicBezTo>
                    <a:pt x="735" y="717"/>
                    <a:pt x="799" y="653"/>
                    <a:pt x="799" y="574"/>
                  </a:cubicBezTo>
                  <a:lnTo>
                    <a:pt x="799" y="105"/>
                  </a:lnTo>
                  <a:cubicBezTo>
                    <a:pt x="799" y="85"/>
                    <a:pt x="791" y="65"/>
                    <a:pt x="776" y="51"/>
                  </a:cubicBezTo>
                  <a:cubicBezTo>
                    <a:pt x="736" y="16"/>
                    <a:pt x="695" y="1"/>
                    <a:pt x="657" y="1"/>
                  </a:cubicBezTo>
                  <a:cubicBezTo>
                    <a:pt x="578" y="1"/>
                    <a:pt x="514" y="65"/>
                    <a:pt x="514" y="143"/>
                  </a:cubicBezTo>
                  <a:lnTo>
                    <a:pt x="514" y="215"/>
                  </a:lnTo>
                  <a:lnTo>
                    <a:pt x="430" y="215"/>
                  </a:lnTo>
                  <a:cubicBezTo>
                    <a:pt x="193" y="215"/>
                    <a:pt x="0" y="409"/>
                    <a:pt x="0" y="646"/>
                  </a:cubicBezTo>
                  <a:lnTo>
                    <a:pt x="0" y="3499"/>
                  </a:lnTo>
                  <a:cubicBezTo>
                    <a:pt x="0" y="3837"/>
                    <a:pt x="142" y="4160"/>
                    <a:pt x="389" y="4390"/>
                  </a:cubicBezTo>
                  <a:cubicBezTo>
                    <a:pt x="323" y="4597"/>
                    <a:pt x="411" y="4828"/>
                    <a:pt x="604" y="4944"/>
                  </a:cubicBezTo>
                  <a:lnTo>
                    <a:pt x="989" y="5174"/>
                  </a:lnTo>
                  <a:cubicBezTo>
                    <a:pt x="1048" y="5210"/>
                    <a:pt x="1084" y="5274"/>
                    <a:pt x="1084" y="5344"/>
                  </a:cubicBezTo>
                  <a:lnTo>
                    <a:pt x="1084" y="6018"/>
                  </a:lnTo>
                  <a:cubicBezTo>
                    <a:pt x="1084" y="6097"/>
                    <a:pt x="1145" y="6165"/>
                    <a:pt x="1223" y="6167"/>
                  </a:cubicBezTo>
                  <a:cubicBezTo>
                    <a:pt x="1224" y="6167"/>
                    <a:pt x="1226" y="6167"/>
                    <a:pt x="1227" y="6167"/>
                  </a:cubicBezTo>
                  <a:cubicBezTo>
                    <a:pt x="1305" y="6167"/>
                    <a:pt x="1369" y="6104"/>
                    <a:pt x="1369" y="6025"/>
                  </a:cubicBezTo>
                  <a:lnTo>
                    <a:pt x="1369" y="5195"/>
                  </a:lnTo>
                  <a:cubicBezTo>
                    <a:pt x="1369" y="5122"/>
                    <a:pt x="1331" y="5054"/>
                    <a:pt x="1269" y="5017"/>
                  </a:cubicBezTo>
                  <a:lnTo>
                    <a:pt x="752" y="4705"/>
                  </a:lnTo>
                  <a:cubicBezTo>
                    <a:pt x="672" y="4657"/>
                    <a:pt x="636" y="4562"/>
                    <a:pt x="666" y="4478"/>
                  </a:cubicBezTo>
                  <a:cubicBezTo>
                    <a:pt x="695" y="4399"/>
                    <a:pt x="766" y="4349"/>
                    <a:pt x="857" y="4349"/>
                  </a:cubicBezTo>
                  <a:cubicBezTo>
                    <a:pt x="867" y="4349"/>
                    <a:pt x="878" y="4349"/>
                    <a:pt x="889" y="4351"/>
                  </a:cubicBezTo>
                  <a:cubicBezTo>
                    <a:pt x="900" y="4353"/>
                    <a:pt x="911" y="4357"/>
                    <a:pt x="920" y="4363"/>
                  </a:cubicBezTo>
                  <a:lnTo>
                    <a:pt x="1304" y="4594"/>
                  </a:lnTo>
                  <a:cubicBezTo>
                    <a:pt x="1381" y="4641"/>
                    <a:pt x="1467" y="4664"/>
                    <a:pt x="1553" y="4664"/>
                  </a:cubicBezTo>
                  <a:cubicBezTo>
                    <a:pt x="1642" y="4664"/>
                    <a:pt x="1731" y="4639"/>
                    <a:pt x="1809" y="4590"/>
                  </a:cubicBezTo>
                  <a:lnTo>
                    <a:pt x="2171" y="4365"/>
                  </a:lnTo>
                  <a:cubicBezTo>
                    <a:pt x="2181" y="4360"/>
                    <a:pt x="2190" y="4356"/>
                    <a:pt x="2201" y="4354"/>
                  </a:cubicBezTo>
                  <a:cubicBezTo>
                    <a:pt x="2216" y="4351"/>
                    <a:pt x="2230" y="4350"/>
                    <a:pt x="2244" y="4350"/>
                  </a:cubicBezTo>
                  <a:cubicBezTo>
                    <a:pt x="2327" y="4350"/>
                    <a:pt x="2394" y="4395"/>
                    <a:pt x="2424" y="4466"/>
                  </a:cubicBezTo>
                  <a:cubicBezTo>
                    <a:pt x="2461" y="4551"/>
                    <a:pt x="2427" y="4654"/>
                    <a:pt x="2345" y="4705"/>
                  </a:cubicBezTo>
                  <a:lnTo>
                    <a:pt x="1848" y="5015"/>
                  </a:lnTo>
                  <a:cubicBezTo>
                    <a:pt x="1787" y="5053"/>
                    <a:pt x="1750" y="5120"/>
                    <a:pt x="1750" y="5192"/>
                  </a:cubicBezTo>
                  <a:lnTo>
                    <a:pt x="1750" y="6712"/>
                  </a:lnTo>
                  <a:cubicBezTo>
                    <a:pt x="1750" y="6722"/>
                    <a:pt x="1749" y="6734"/>
                    <a:pt x="1745" y="6743"/>
                  </a:cubicBezTo>
                  <a:cubicBezTo>
                    <a:pt x="1709" y="6828"/>
                    <a:pt x="1638" y="6875"/>
                    <a:pt x="1559" y="6875"/>
                  </a:cubicBezTo>
                  <a:cubicBezTo>
                    <a:pt x="1550" y="6875"/>
                    <a:pt x="1540" y="6875"/>
                    <a:pt x="1531" y="6873"/>
                  </a:cubicBezTo>
                  <a:cubicBezTo>
                    <a:pt x="1439" y="6860"/>
                    <a:pt x="1369" y="6777"/>
                    <a:pt x="1369" y="6679"/>
                  </a:cubicBezTo>
                  <a:lnTo>
                    <a:pt x="1369" y="6605"/>
                  </a:lnTo>
                  <a:cubicBezTo>
                    <a:pt x="1369" y="6527"/>
                    <a:pt x="1310" y="6458"/>
                    <a:pt x="1230" y="6456"/>
                  </a:cubicBezTo>
                  <a:cubicBezTo>
                    <a:pt x="1229" y="6456"/>
                    <a:pt x="1228" y="6456"/>
                    <a:pt x="1227" y="6456"/>
                  </a:cubicBezTo>
                  <a:cubicBezTo>
                    <a:pt x="1148" y="6456"/>
                    <a:pt x="1084" y="6520"/>
                    <a:pt x="1084" y="6598"/>
                  </a:cubicBezTo>
                  <a:lnTo>
                    <a:pt x="1084" y="6690"/>
                  </a:lnTo>
                  <a:cubicBezTo>
                    <a:pt x="1084" y="6895"/>
                    <a:pt x="1219" y="7074"/>
                    <a:pt x="1407" y="7133"/>
                  </a:cubicBezTo>
                  <a:lnTo>
                    <a:pt x="1407" y="7686"/>
                  </a:lnTo>
                  <a:cubicBezTo>
                    <a:pt x="1407" y="8739"/>
                    <a:pt x="2199" y="9635"/>
                    <a:pt x="3247" y="9736"/>
                  </a:cubicBezTo>
                  <a:cubicBezTo>
                    <a:pt x="3317" y="9743"/>
                    <a:pt x="3385" y="9747"/>
                    <a:pt x="3453" y="9747"/>
                  </a:cubicBezTo>
                  <a:cubicBezTo>
                    <a:pt x="4580" y="9747"/>
                    <a:pt x="5496" y="8829"/>
                    <a:pt x="5496" y="7702"/>
                  </a:cubicBezTo>
                  <a:lnTo>
                    <a:pt x="5496" y="5224"/>
                  </a:lnTo>
                  <a:cubicBezTo>
                    <a:pt x="6026" y="5153"/>
                    <a:pt x="6435" y="4699"/>
                    <a:pt x="6435" y="4151"/>
                  </a:cubicBezTo>
                  <a:cubicBezTo>
                    <a:pt x="6435" y="3973"/>
                    <a:pt x="6391" y="3795"/>
                    <a:pt x="6307" y="3639"/>
                  </a:cubicBezTo>
                  <a:cubicBezTo>
                    <a:pt x="6281" y="3591"/>
                    <a:pt x="6232" y="3564"/>
                    <a:pt x="6181" y="3564"/>
                  </a:cubicBezTo>
                  <a:cubicBezTo>
                    <a:pt x="6157" y="3564"/>
                    <a:pt x="6132" y="3570"/>
                    <a:pt x="6109" y="3583"/>
                  </a:cubicBezTo>
                  <a:cubicBezTo>
                    <a:pt x="6042" y="3623"/>
                    <a:pt x="6022" y="3710"/>
                    <a:pt x="6058" y="3778"/>
                  </a:cubicBezTo>
                  <a:cubicBezTo>
                    <a:pt x="6118" y="3892"/>
                    <a:pt x="6150" y="4022"/>
                    <a:pt x="6150" y="4151"/>
                  </a:cubicBezTo>
                  <a:cubicBezTo>
                    <a:pt x="6150" y="4591"/>
                    <a:pt x="5793" y="4948"/>
                    <a:pt x="5354" y="4948"/>
                  </a:cubicBezTo>
                  <a:cubicBezTo>
                    <a:pt x="5333" y="4948"/>
                    <a:pt x="5313" y="4948"/>
                    <a:pt x="5293" y="4946"/>
                  </a:cubicBezTo>
                  <a:cubicBezTo>
                    <a:pt x="4904" y="4916"/>
                    <a:pt x="4589" y="4602"/>
                    <a:pt x="4560" y="4213"/>
                  </a:cubicBezTo>
                  <a:cubicBezTo>
                    <a:pt x="4525" y="3746"/>
                    <a:pt x="4895" y="3355"/>
                    <a:pt x="5354" y="3355"/>
                  </a:cubicBezTo>
                  <a:cubicBezTo>
                    <a:pt x="5482" y="3355"/>
                    <a:pt x="5603" y="3385"/>
                    <a:pt x="5715" y="3442"/>
                  </a:cubicBezTo>
                  <a:cubicBezTo>
                    <a:pt x="5737" y="3453"/>
                    <a:pt x="5760" y="3458"/>
                    <a:pt x="5784" y="3458"/>
                  </a:cubicBezTo>
                  <a:cubicBezTo>
                    <a:pt x="5834" y="3458"/>
                    <a:pt x="5883" y="3433"/>
                    <a:pt x="5909" y="3387"/>
                  </a:cubicBezTo>
                  <a:cubicBezTo>
                    <a:pt x="5949" y="3316"/>
                    <a:pt x="5922" y="3228"/>
                    <a:pt x="5850" y="3191"/>
                  </a:cubicBezTo>
                  <a:cubicBezTo>
                    <a:pt x="5698" y="3111"/>
                    <a:pt x="5526" y="3070"/>
                    <a:pt x="5354" y="3070"/>
                  </a:cubicBezTo>
                  <a:cubicBezTo>
                    <a:pt x="4758" y="3070"/>
                    <a:pt x="4272" y="3555"/>
                    <a:pt x="4272" y="4151"/>
                  </a:cubicBezTo>
                  <a:cubicBezTo>
                    <a:pt x="4272" y="4699"/>
                    <a:pt x="4683" y="5153"/>
                    <a:pt x="5211" y="5224"/>
                  </a:cubicBezTo>
                  <a:lnTo>
                    <a:pt x="5211" y="7682"/>
                  </a:lnTo>
                  <a:cubicBezTo>
                    <a:pt x="5211" y="8654"/>
                    <a:pt x="4429" y="9456"/>
                    <a:pt x="3461" y="9456"/>
                  </a:cubicBezTo>
                  <a:cubicBezTo>
                    <a:pt x="3451" y="9456"/>
                    <a:pt x="3441" y="9456"/>
                    <a:pt x="3430" y="9456"/>
                  </a:cubicBezTo>
                  <a:cubicBezTo>
                    <a:pt x="2480" y="9439"/>
                    <a:pt x="1712" y="8661"/>
                    <a:pt x="1712" y="7706"/>
                  </a:cubicBezTo>
                  <a:lnTo>
                    <a:pt x="1712" y="7135"/>
                  </a:lnTo>
                  <a:cubicBezTo>
                    <a:pt x="1770" y="7115"/>
                    <a:pt x="1826" y="7085"/>
                    <a:pt x="1873" y="7044"/>
                  </a:cubicBezTo>
                  <a:cubicBezTo>
                    <a:pt x="1976" y="6955"/>
                    <a:pt x="2036" y="6826"/>
                    <a:pt x="2036" y="6690"/>
                  </a:cubicBezTo>
                  <a:lnTo>
                    <a:pt x="2036" y="5337"/>
                  </a:lnTo>
                  <a:cubicBezTo>
                    <a:pt x="2036" y="5269"/>
                    <a:pt x="2071" y="5205"/>
                    <a:pt x="2128" y="5169"/>
                  </a:cubicBezTo>
                  <a:lnTo>
                    <a:pt x="2497" y="4941"/>
                  </a:lnTo>
                  <a:cubicBezTo>
                    <a:pt x="2687" y="4824"/>
                    <a:pt x="2770" y="4592"/>
                    <a:pt x="2705" y="4389"/>
                  </a:cubicBezTo>
                  <a:cubicBezTo>
                    <a:pt x="2945" y="4160"/>
                    <a:pt x="3082" y="3841"/>
                    <a:pt x="3082" y="3510"/>
                  </a:cubicBezTo>
                  <a:lnTo>
                    <a:pt x="3082" y="646"/>
                  </a:lnTo>
                  <a:cubicBezTo>
                    <a:pt x="3082" y="409"/>
                    <a:pt x="2888" y="216"/>
                    <a:pt x="2651" y="216"/>
                  </a:cubicBezTo>
                  <a:lnTo>
                    <a:pt x="2529" y="216"/>
                  </a:lnTo>
                  <a:lnTo>
                    <a:pt x="2529" y="118"/>
                  </a:lnTo>
                  <a:cubicBezTo>
                    <a:pt x="2529" y="88"/>
                    <a:pt x="2517" y="59"/>
                    <a:pt x="2494" y="42"/>
                  </a:cubicBezTo>
                  <a:cubicBezTo>
                    <a:pt x="2458" y="13"/>
                    <a:pt x="2421" y="1"/>
                    <a:pt x="23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9" name="Google Shape;1579;p63"/>
            <p:cNvSpPr/>
            <p:nvPr/>
          </p:nvSpPr>
          <p:spPr>
            <a:xfrm>
              <a:off x="1788500" y="1621400"/>
              <a:ext cx="24600" cy="24625"/>
            </a:xfrm>
            <a:custGeom>
              <a:avLst/>
              <a:gdLst/>
              <a:ahLst/>
              <a:cxnLst/>
              <a:rect l="l" t="t" r="r" b="b"/>
              <a:pathLst>
                <a:path w="984" h="985" extrusionOk="0">
                  <a:moveTo>
                    <a:pt x="492" y="288"/>
                  </a:moveTo>
                  <a:cubicBezTo>
                    <a:pt x="604" y="288"/>
                    <a:pt x="697" y="380"/>
                    <a:pt x="697" y="492"/>
                  </a:cubicBezTo>
                  <a:cubicBezTo>
                    <a:pt x="697" y="605"/>
                    <a:pt x="604" y="697"/>
                    <a:pt x="492" y="697"/>
                  </a:cubicBezTo>
                  <a:cubicBezTo>
                    <a:pt x="379" y="697"/>
                    <a:pt x="288" y="605"/>
                    <a:pt x="288" y="492"/>
                  </a:cubicBezTo>
                  <a:cubicBezTo>
                    <a:pt x="288" y="379"/>
                    <a:pt x="379" y="288"/>
                    <a:pt x="492" y="288"/>
                  </a:cubicBezTo>
                  <a:close/>
                  <a:moveTo>
                    <a:pt x="492" y="1"/>
                  </a:moveTo>
                  <a:cubicBezTo>
                    <a:pt x="221" y="1"/>
                    <a:pt x="1" y="222"/>
                    <a:pt x="1" y="493"/>
                  </a:cubicBezTo>
                  <a:cubicBezTo>
                    <a:pt x="1" y="764"/>
                    <a:pt x="221" y="985"/>
                    <a:pt x="492" y="985"/>
                  </a:cubicBezTo>
                  <a:cubicBezTo>
                    <a:pt x="763" y="985"/>
                    <a:pt x="984" y="764"/>
                    <a:pt x="984" y="493"/>
                  </a:cubicBezTo>
                  <a:cubicBezTo>
                    <a:pt x="984" y="222"/>
                    <a:pt x="763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" name="Google Shape;1584;p6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جایگزین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85" name="Google Shape;1585;p64"/>
          <p:cNvSpPr txBox="1">
            <a:spLocks noGrp="1"/>
          </p:cNvSpPr>
          <p:nvPr>
            <p:ph type="body" idx="1"/>
          </p:nvPr>
        </p:nvSpPr>
        <p:spPr>
          <a:xfrm>
            <a:off x="720000" y="1125625"/>
            <a:ext cx="7704000" cy="110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در اینجا مجموعه ای از منابع جایگزین وجود دارد که سبک آنها با الگوی این الگو مطابقت دارد: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b="1" dirty="0">
                <a:cs typeface="B Nazanin" panose="00000700000000000000" pitchFamily="2" charset="-78"/>
              </a:rPr>
              <a:t>بردارها: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 dirty="0">
                <a:cs typeface="B Nazanin" panose="00000700000000000000" pitchFamily="2" charset="-78"/>
                <a:hlinkClick r:id="rId3"/>
              </a:rPr>
              <a:t>Hand drawn world blood donor day instagram stories collection</a:t>
            </a:r>
            <a:endParaRPr sz="1200" dirty="0">
              <a:cs typeface="B Nazanin" panose="00000700000000000000" pitchFamily="2" charset="-78"/>
            </a:endParaRPr>
          </a:p>
        </p:txBody>
      </p:sp>
      <p:grpSp>
        <p:nvGrpSpPr>
          <p:cNvPr id="1586" name="Google Shape;1586;p64"/>
          <p:cNvGrpSpPr/>
          <p:nvPr/>
        </p:nvGrpSpPr>
        <p:grpSpPr>
          <a:xfrm>
            <a:off x="6376252" y="2234636"/>
            <a:ext cx="434002" cy="624991"/>
            <a:chOff x="5235925" y="3397225"/>
            <a:chExt cx="508914" cy="732869"/>
          </a:xfrm>
        </p:grpSpPr>
        <p:sp>
          <p:nvSpPr>
            <p:cNvPr id="1587" name="Google Shape;1587;p64"/>
            <p:cNvSpPr/>
            <p:nvPr/>
          </p:nvSpPr>
          <p:spPr>
            <a:xfrm>
              <a:off x="5274491" y="3432772"/>
              <a:ext cx="470348" cy="697323"/>
            </a:xfrm>
            <a:custGeom>
              <a:avLst/>
              <a:gdLst/>
              <a:ahLst/>
              <a:cxnLst/>
              <a:rect l="l" t="t" r="r" b="b"/>
              <a:pathLst>
                <a:path w="10440" h="15478" extrusionOk="0">
                  <a:moveTo>
                    <a:pt x="3187" y="0"/>
                  </a:moveTo>
                  <a:lnTo>
                    <a:pt x="0" y="1699"/>
                  </a:lnTo>
                  <a:lnTo>
                    <a:pt x="6781" y="14516"/>
                  </a:lnTo>
                  <a:cubicBezTo>
                    <a:pt x="7106" y="15129"/>
                    <a:pt x="7732" y="15478"/>
                    <a:pt x="8379" y="15478"/>
                  </a:cubicBezTo>
                  <a:cubicBezTo>
                    <a:pt x="8665" y="15478"/>
                    <a:pt x="8956" y="15409"/>
                    <a:pt x="9227" y="15265"/>
                  </a:cubicBezTo>
                  <a:cubicBezTo>
                    <a:pt x="10105" y="14797"/>
                    <a:pt x="10439" y="13707"/>
                    <a:pt x="9975" y="12827"/>
                  </a:cubicBezTo>
                  <a:lnTo>
                    <a:pt x="31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8" name="Google Shape;1588;p64"/>
            <p:cNvSpPr/>
            <p:nvPr/>
          </p:nvSpPr>
          <p:spPr>
            <a:xfrm>
              <a:off x="5394649" y="3630193"/>
              <a:ext cx="321945" cy="473457"/>
            </a:xfrm>
            <a:custGeom>
              <a:avLst/>
              <a:gdLst/>
              <a:ahLst/>
              <a:cxnLst/>
              <a:rect l="l" t="t" r="r" b="b"/>
              <a:pathLst>
                <a:path w="7146" h="10509" extrusionOk="0">
                  <a:moveTo>
                    <a:pt x="2237" y="0"/>
                  </a:moveTo>
                  <a:lnTo>
                    <a:pt x="1" y="1191"/>
                  </a:lnTo>
                  <a:lnTo>
                    <a:pt x="4592" y="9869"/>
                  </a:lnTo>
                  <a:cubicBezTo>
                    <a:pt x="4808" y="10278"/>
                    <a:pt x="5231" y="10509"/>
                    <a:pt x="5675" y="10509"/>
                  </a:cubicBezTo>
                  <a:cubicBezTo>
                    <a:pt x="5881" y="10509"/>
                    <a:pt x="6090" y="10460"/>
                    <a:pt x="6285" y="10356"/>
                  </a:cubicBezTo>
                  <a:cubicBezTo>
                    <a:pt x="6901" y="10027"/>
                    <a:pt x="7145" y="9280"/>
                    <a:pt x="6830" y="8683"/>
                  </a:cubicBezTo>
                  <a:lnTo>
                    <a:pt x="22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9" name="Google Shape;1589;p64"/>
            <p:cNvSpPr/>
            <p:nvPr/>
          </p:nvSpPr>
          <p:spPr>
            <a:xfrm>
              <a:off x="5235925" y="3397225"/>
              <a:ext cx="218595" cy="150791"/>
            </a:xfrm>
            <a:custGeom>
              <a:avLst/>
              <a:gdLst/>
              <a:ahLst/>
              <a:cxnLst/>
              <a:rect l="l" t="t" r="r" b="b"/>
              <a:pathLst>
                <a:path w="4852" h="3347" extrusionOk="0">
                  <a:moveTo>
                    <a:pt x="4286" y="1"/>
                  </a:moveTo>
                  <a:lnTo>
                    <a:pt x="0" y="2284"/>
                  </a:lnTo>
                  <a:lnTo>
                    <a:pt x="567" y="3346"/>
                  </a:lnTo>
                  <a:lnTo>
                    <a:pt x="4851" y="1064"/>
                  </a:lnTo>
                  <a:lnTo>
                    <a:pt x="4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0" name="Google Shape;1590;p64"/>
            <p:cNvSpPr/>
            <p:nvPr/>
          </p:nvSpPr>
          <p:spPr>
            <a:xfrm>
              <a:off x="5262462" y="3438178"/>
              <a:ext cx="182868" cy="100287"/>
            </a:xfrm>
            <a:custGeom>
              <a:avLst/>
              <a:gdLst/>
              <a:ahLst/>
              <a:cxnLst/>
              <a:rect l="l" t="t" r="r" b="b"/>
              <a:pathLst>
                <a:path w="4059" h="2226" extrusionOk="0">
                  <a:moveTo>
                    <a:pt x="3966" y="0"/>
                  </a:moveTo>
                  <a:cubicBezTo>
                    <a:pt x="3953" y="0"/>
                    <a:pt x="3940" y="3"/>
                    <a:pt x="3928" y="10"/>
                  </a:cubicBezTo>
                  <a:lnTo>
                    <a:pt x="54" y="2073"/>
                  </a:lnTo>
                  <a:cubicBezTo>
                    <a:pt x="15" y="2095"/>
                    <a:pt x="1" y="2143"/>
                    <a:pt x="21" y="2183"/>
                  </a:cubicBezTo>
                  <a:cubicBezTo>
                    <a:pt x="36" y="2210"/>
                    <a:pt x="63" y="2225"/>
                    <a:pt x="92" y="2225"/>
                  </a:cubicBezTo>
                  <a:cubicBezTo>
                    <a:pt x="106" y="2225"/>
                    <a:pt x="118" y="2223"/>
                    <a:pt x="130" y="2216"/>
                  </a:cubicBezTo>
                  <a:lnTo>
                    <a:pt x="4004" y="153"/>
                  </a:lnTo>
                  <a:cubicBezTo>
                    <a:pt x="4043" y="131"/>
                    <a:pt x="4059" y="83"/>
                    <a:pt x="4037" y="43"/>
                  </a:cubicBezTo>
                  <a:cubicBezTo>
                    <a:pt x="4023" y="16"/>
                    <a:pt x="3995" y="0"/>
                    <a:pt x="3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1" name="Google Shape;1591;p64"/>
            <p:cNvSpPr/>
            <p:nvPr/>
          </p:nvSpPr>
          <p:spPr>
            <a:xfrm>
              <a:off x="5404380" y="3485754"/>
              <a:ext cx="288291" cy="547523"/>
            </a:xfrm>
            <a:custGeom>
              <a:avLst/>
              <a:gdLst/>
              <a:ahLst/>
              <a:cxnLst/>
              <a:rect l="l" t="t" r="r" b="b"/>
              <a:pathLst>
                <a:path w="6399" h="12153" extrusionOk="0">
                  <a:moveTo>
                    <a:pt x="94" y="0"/>
                  </a:moveTo>
                  <a:cubicBezTo>
                    <a:pt x="81" y="0"/>
                    <a:pt x="68" y="3"/>
                    <a:pt x="56" y="9"/>
                  </a:cubicBezTo>
                  <a:cubicBezTo>
                    <a:pt x="17" y="30"/>
                    <a:pt x="1" y="79"/>
                    <a:pt x="21" y="118"/>
                  </a:cubicBezTo>
                  <a:lnTo>
                    <a:pt x="6234" y="12109"/>
                  </a:lnTo>
                  <a:cubicBezTo>
                    <a:pt x="6248" y="12137"/>
                    <a:pt x="6276" y="12153"/>
                    <a:pt x="6306" y="12153"/>
                  </a:cubicBezTo>
                  <a:cubicBezTo>
                    <a:pt x="6318" y="12153"/>
                    <a:pt x="6331" y="12149"/>
                    <a:pt x="6343" y="12143"/>
                  </a:cubicBezTo>
                  <a:cubicBezTo>
                    <a:pt x="6382" y="12123"/>
                    <a:pt x="6399" y="12074"/>
                    <a:pt x="6378" y="12034"/>
                  </a:cubicBezTo>
                  <a:lnTo>
                    <a:pt x="165" y="44"/>
                  </a:lnTo>
                  <a:cubicBezTo>
                    <a:pt x="151" y="16"/>
                    <a:pt x="123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2" name="Google Shape;1592;p64"/>
            <p:cNvSpPr/>
            <p:nvPr/>
          </p:nvSpPr>
          <p:spPr>
            <a:xfrm>
              <a:off x="5330943" y="3526482"/>
              <a:ext cx="288651" cy="533467"/>
            </a:xfrm>
            <a:custGeom>
              <a:avLst/>
              <a:gdLst/>
              <a:ahLst/>
              <a:cxnLst/>
              <a:rect l="l" t="t" r="r" b="b"/>
              <a:pathLst>
                <a:path w="6407" h="11841" extrusionOk="0">
                  <a:moveTo>
                    <a:pt x="93" y="0"/>
                  </a:moveTo>
                  <a:cubicBezTo>
                    <a:pt x="80" y="0"/>
                    <a:pt x="67" y="3"/>
                    <a:pt x="55" y="10"/>
                  </a:cubicBezTo>
                  <a:cubicBezTo>
                    <a:pt x="15" y="31"/>
                    <a:pt x="1" y="80"/>
                    <a:pt x="21" y="119"/>
                  </a:cubicBezTo>
                  <a:lnTo>
                    <a:pt x="6243" y="11798"/>
                  </a:lnTo>
                  <a:cubicBezTo>
                    <a:pt x="6258" y="11826"/>
                    <a:pt x="6285" y="11841"/>
                    <a:pt x="6315" y="11841"/>
                  </a:cubicBezTo>
                  <a:cubicBezTo>
                    <a:pt x="6328" y="11841"/>
                    <a:pt x="6341" y="11838"/>
                    <a:pt x="6353" y="11831"/>
                  </a:cubicBezTo>
                  <a:cubicBezTo>
                    <a:pt x="6392" y="11810"/>
                    <a:pt x="6407" y="11761"/>
                    <a:pt x="6386" y="11722"/>
                  </a:cubicBezTo>
                  <a:lnTo>
                    <a:pt x="164" y="43"/>
                  </a:lnTo>
                  <a:cubicBezTo>
                    <a:pt x="150" y="16"/>
                    <a:pt x="122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3" name="Google Shape;1593;p64"/>
            <p:cNvSpPr/>
            <p:nvPr/>
          </p:nvSpPr>
          <p:spPr>
            <a:xfrm>
              <a:off x="5242232" y="3470391"/>
              <a:ext cx="67218" cy="38700"/>
            </a:xfrm>
            <a:custGeom>
              <a:avLst/>
              <a:gdLst/>
              <a:ahLst/>
              <a:cxnLst/>
              <a:rect l="l" t="t" r="r" b="b"/>
              <a:pathLst>
                <a:path w="1492" h="859" extrusionOk="0">
                  <a:moveTo>
                    <a:pt x="1399" y="1"/>
                  </a:moveTo>
                  <a:cubicBezTo>
                    <a:pt x="1386" y="1"/>
                    <a:pt x="1373" y="4"/>
                    <a:pt x="1361" y="11"/>
                  </a:cubicBezTo>
                  <a:lnTo>
                    <a:pt x="55" y="706"/>
                  </a:lnTo>
                  <a:cubicBezTo>
                    <a:pt x="16" y="728"/>
                    <a:pt x="0" y="776"/>
                    <a:pt x="22" y="816"/>
                  </a:cubicBezTo>
                  <a:cubicBezTo>
                    <a:pt x="36" y="843"/>
                    <a:pt x="64" y="858"/>
                    <a:pt x="93" y="858"/>
                  </a:cubicBezTo>
                  <a:cubicBezTo>
                    <a:pt x="106" y="858"/>
                    <a:pt x="119" y="855"/>
                    <a:pt x="131" y="849"/>
                  </a:cubicBezTo>
                  <a:lnTo>
                    <a:pt x="1437" y="154"/>
                  </a:lnTo>
                  <a:cubicBezTo>
                    <a:pt x="1477" y="132"/>
                    <a:pt x="1492" y="84"/>
                    <a:pt x="1471" y="44"/>
                  </a:cubicBezTo>
                  <a:cubicBezTo>
                    <a:pt x="1456" y="17"/>
                    <a:pt x="1428" y="1"/>
                    <a:pt x="1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94" name="Google Shape;1594;p64"/>
          <p:cNvGrpSpPr/>
          <p:nvPr/>
        </p:nvGrpSpPr>
        <p:grpSpPr>
          <a:xfrm>
            <a:off x="767662" y="2158980"/>
            <a:ext cx="1242182" cy="1619757"/>
            <a:chOff x="816750" y="2235025"/>
            <a:chExt cx="1669600" cy="2176800"/>
          </a:xfrm>
        </p:grpSpPr>
        <p:sp>
          <p:nvSpPr>
            <p:cNvPr id="1595" name="Google Shape;1595;p64"/>
            <p:cNvSpPr/>
            <p:nvPr/>
          </p:nvSpPr>
          <p:spPr>
            <a:xfrm>
              <a:off x="1953600" y="3552025"/>
              <a:ext cx="532750" cy="859800"/>
            </a:xfrm>
            <a:custGeom>
              <a:avLst/>
              <a:gdLst/>
              <a:ahLst/>
              <a:cxnLst/>
              <a:rect l="l" t="t" r="r" b="b"/>
              <a:pathLst>
                <a:path w="21310" h="34392" extrusionOk="0">
                  <a:moveTo>
                    <a:pt x="7152" y="0"/>
                  </a:moveTo>
                  <a:cubicBezTo>
                    <a:pt x="7140" y="0"/>
                    <a:pt x="7129" y="1"/>
                    <a:pt x="7117" y="1"/>
                  </a:cubicBezTo>
                  <a:cubicBezTo>
                    <a:pt x="6697" y="27"/>
                    <a:pt x="6319" y="380"/>
                    <a:pt x="6265" y="797"/>
                  </a:cubicBezTo>
                  <a:lnTo>
                    <a:pt x="7758" y="8360"/>
                  </a:lnTo>
                  <a:cubicBezTo>
                    <a:pt x="7758" y="8361"/>
                    <a:pt x="7757" y="8361"/>
                    <a:pt x="7756" y="8361"/>
                  </a:cubicBezTo>
                  <a:cubicBezTo>
                    <a:pt x="7641" y="8361"/>
                    <a:pt x="4925" y="2657"/>
                    <a:pt x="4925" y="2657"/>
                  </a:cubicBezTo>
                  <a:cubicBezTo>
                    <a:pt x="4753" y="2470"/>
                    <a:pt x="4498" y="2371"/>
                    <a:pt x="4245" y="2371"/>
                  </a:cubicBezTo>
                  <a:cubicBezTo>
                    <a:pt x="4078" y="2371"/>
                    <a:pt x="3912" y="2414"/>
                    <a:pt x="3770" y="2503"/>
                  </a:cubicBezTo>
                  <a:cubicBezTo>
                    <a:pt x="3413" y="2727"/>
                    <a:pt x="3250" y="3385"/>
                    <a:pt x="3320" y="3800"/>
                  </a:cubicBezTo>
                  <a:cubicBezTo>
                    <a:pt x="3517" y="4959"/>
                    <a:pt x="5276" y="9607"/>
                    <a:pt x="5987" y="11558"/>
                  </a:cubicBezTo>
                  <a:cubicBezTo>
                    <a:pt x="6035" y="11731"/>
                    <a:pt x="5967" y="12197"/>
                    <a:pt x="5838" y="12344"/>
                  </a:cubicBezTo>
                  <a:cubicBezTo>
                    <a:pt x="4331" y="11188"/>
                    <a:pt x="2482" y="9882"/>
                    <a:pt x="1777" y="9445"/>
                  </a:cubicBezTo>
                  <a:cubicBezTo>
                    <a:pt x="1575" y="9320"/>
                    <a:pt x="1269" y="9236"/>
                    <a:pt x="984" y="9236"/>
                  </a:cubicBezTo>
                  <a:cubicBezTo>
                    <a:pt x="783" y="9236"/>
                    <a:pt x="592" y="9277"/>
                    <a:pt x="456" y="9375"/>
                  </a:cubicBezTo>
                  <a:cubicBezTo>
                    <a:pt x="126" y="9613"/>
                    <a:pt x="1" y="10094"/>
                    <a:pt x="174" y="10461"/>
                  </a:cubicBezTo>
                  <a:lnTo>
                    <a:pt x="5120" y="16323"/>
                  </a:lnTo>
                  <a:lnTo>
                    <a:pt x="5121" y="16322"/>
                  </a:lnTo>
                  <a:cubicBezTo>
                    <a:pt x="5994" y="17952"/>
                    <a:pt x="7276" y="19501"/>
                    <a:pt x="8550" y="20704"/>
                  </a:cubicBezTo>
                  <a:cubicBezTo>
                    <a:pt x="8587" y="20832"/>
                    <a:pt x="10673" y="28663"/>
                    <a:pt x="12181" y="34391"/>
                  </a:cubicBezTo>
                  <a:lnTo>
                    <a:pt x="21310" y="34391"/>
                  </a:lnTo>
                  <a:lnTo>
                    <a:pt x="21310" y="33489"/>
                  </a:lnTo>
                  <a:cubicBezTo>
                    <a:pt x="19503" y="27076"/>
                    <a:pt x="16548" y="16306"/>
                    <a:pt x="16398" y="15799"/>
                  </a:cubicBezTo>
                  <a:cubicBezTo>
                    <a:pt x="16081" y="14729"/>
                    <a:pt x="15598" y="11988"/>
                    <a:pt x="15257" y="10856"/>
                  </a:cubicBezTo>
                  <a:cubicBezTo>
                    <a:pt x="15223" y="8928"/>
                    <a:pt x="15394" y="5570"/>
                    <a:pt x="15168" y="4439"/>
                  </a:cubicBezTo>
                  <a:cubicBezTo>
                    <a:pt x="15089" y="4041"/>
                    <a:pt x="14715" y="3505"/>
                    <a:pt x="14316" y="3427"/>
                  </a:cubicBezTo>
                  <a:cubicBezTo>
                    <a:pt x="14265" y="3417"/>
                    <a:pt x="14213" y="3412"/>
                    <a:pt x="14162" y="3412"/>
                  </a:cubicBezTo>
                  <a:cubicBezTo>
                    <a:pt x="13811" y="3412"/>
                    <a:pt x="13462" y="3635"/>
                    <a:pt x="13330" y="3963"/>
                  </a:cubicBezTo>
                  <a:lnTo>
                    <a:pt x="13126" y="8011"/>
                  </a:lnTo>
                  <a:cubicBezTo>
                    <a:pt x="13046" y="7993"/>
                    <a:pt x="12056" y="3032"/>
                    <a:pt x="11792" y="2244"/>
                  </a:cubicBezTo>
                  <a:cubicBezTo>
                    <a:pt x="11663" y="1860"/>
                    <a:pt x="11224" y="1375"/>
                    <a:pt x="10820" y="1347"/>
                  </a:cubicBezTo>
                  <a:cubicBezTo>
                    <a:pt x="10802" y="1346"/>
                    <a:pt x="10784" y="1346"/>
                    <a:pt x="10766" y="1346"/>
                  </a:cubicBezTo>
                  <a:cubicBezTo>
                    <a:pt x="10379" y="1346"/>
                    <a:pt x="10007" y="1628"/>
                    <a:pt x="9909" y="2004"/>
                  </a:cubicBezTo>
                  <a:lnTo>
                    <a:pt x="10352" y="7814"/>
                  </a:lnTo>
                  <a:cubicBezTo>
                    <a:pt x="10348" y="7816"/>
                    <a:pt x="10344" y="7818"/>
                    <a:pt x="10338" y="7821"/>
                  </a:cubicBezTo>
                  <a:cubicBezTo>
                    <a:pt x="9719" y="5548"/>
                    <a:pt x="8687" y="1726"/>
                    <a:pt x="8236" y="797"/>
                  </a:cubicBezTo>
                  <a:cubicBezTo>
                    <a:pt x="8057" y="428"/>
                    <a:pt x="7565" y="0"/>
                    <a:pt x="7152" y="0"/>
                  </a:cubicBezTo>
                  <a:close/>
                </a:path>
              </a:pathLst>
            </a:custGeom>
            <a:solidFill>
              <a:srgbClr val="FF9A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6" name="Google Shape;1596;p64"/>
            <p:cNvSpPr/>
            <p:nvPr/>
          </p:nvSpPr>
          <p:spPr>
            <a:xfrm>
              <a:off x="2131700" y="3889200"/>
              <a:ext cx="124900" cy="137125"/>
            </a:xfrm>
            <a:custGeom>
              <a:avLst/>
              <a:gdLst/>
              <a:ahLst/>
              <a:cxnLst/>
              <a:rect l="l" t="t" r="r" b="b"/>
              <a:pathLst>
                <a:path w="4996" h="5485" extrusionOk="0">
                  <a:moveTo>
                    <a:pt x="183" y="1"/>
                  </a:moveTo>
                  <a:cubicBezTo>
                    <a:pt x="97" y="1"/>
                    <a:pt x="22" y="65"/>
                    <a:pt x="12" y="152"/>
                  </a:cubicBezTo>
                  <a:cubicBezTo>
                    <a:pt x="1" y="247"/>
                    <a:pt x="67" y="332"/>
                    <a:pt x="162" y="343"/>
                  </a:cubicBezTo>
                  <a:cubicBezTo>
                    <a:pt x="182" y="345"/>
                    <a:pt x="2104" y="588"/>
                    <a:pt x="3262" y="1759"/>
                  </a:cubicBezTo>
                  <a:cubicBezTo>
                    <a:pt x="4621" y="3132"/>
                    <a:pt x="4651" y="5292"/>
                    <a:pt x="4651" y="5314"/>
                  </a:cubicBezTo>
                  <a:cubicBezTo>
                    <a:pt x="4652" y="5408"/>
                    <a:pt x="4728" y="5484"/>
                    <a:pt x="4823" y="5484"/>
                  </a:cubicBezTo>
                  <a:lnTo>
                    <a:pt x="4824" y="5484"/>
                  </a:lnTo>
                  <a:cubicBezTo>
                    <a:pt x="4920" y="5484"/>
                    <a:pt x="4996" y="5407"/>
                    <a:pt x="4995" y="5312"/>
                  </a:cubicBezTo>
                  <a:cubicBezTo>
                    <a:pt x="4995" y="5218"/>
                    <a:pt x="4966" y="2992"/>
                    <a:pt x="3507" y="1517"/>
                  </a:cubicBezTo>
                  <a:cubicBezTo>
                    <a:pt x="2262" y="260"/>
                    <a:pt x="287" y="12"/>
                    <a:pt x="203" y="2"/>
                  </a:cubicBezTo>
                  <a:cubicBezTo>
                    <a:pt x="196" y="1"/>
                    <a:pt x="189" y="1"/>
                    <a:pt x="183" y="1"/>
                  </a:cubicBezTo>
                  <a:close/>
                </a:path>
              </a:pathLst>
            </a:custGeom>
            <a:solidFill>
              <a:srgbClr val="FC7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7" name="Google Shape;1597;p64"/>
            <p:cNvSpPr/>
            <p:nvPr/>
          </p:nvSpPr>
          <p:spPr>
            <a:xfrm>
              <a:off x="2130450" y="3823175"/>
              <a:ext cx="175925" cy="36850"/>
            </a:xfrm>
            <a:custGeom>
              <a:avLst/>
              <a:gdLst/>
              <a:ahLst/>
              <a:cxnLst/>
              <a:rect l="l" t="t" r="r" b="b"/>
              <a:pathLst>
                <a:path w="7037" h="1474" extrusionOk="0">
                  <a:moveTo>
                    <a:pt x="6840" y="1"/>
                  </a:moveTo>
                  <a:cubicBezTo>
                    <a:pt x="6815" y="1"/>
                    <a:pt x="6789" y="6"/>
                    <a:pt x="6765" y="18"/>
                  </a:cubicBezTo>
                  <a:cubicBezTo>
                    <a:pt x="6753" y="23"/>
                    <a:pt x="5546" y="609"/>
                    <a:pt x="4084" y="946"/>
                  </a:cubicBezTo>
                  <a:cubicBezTo>
                    <a:pt x="3475" y="1087"/>
                    <a:pt x="2698" y="1128"/>
                    <a:pt x="1999" y="1128"/>
                  </a:cubicBezTo>
                  <a:cubicBezTo>
                    <a:pt x="1030" y="1128"/>
                    <a:pt x="211" y="1049"/>
                    <a:pt x="198" y="1048"/>
                  </a:cubicBezTo>
                  <a:cubicBezTo>
                    <a:pt x="192" y="1047"/>
                    <a:pt x="185" y="1047"/>
                    <a:pt x="179" y="1047"/>
                  </a:cubicBezTo>
                  <a:cubicBezTo>
                    <a:pt x="92" y="1047"/>
                    <a:pt x="18" y="1114"/>
                    <a:pt x="10" y="1202"/>
                  </a:cubicBezTo>
                  <a:cubicBezTo>
                    <a:pt x="0" y="1297"/>
                    <a:pt x="69" y="1381"/>
                    <a:pt x="164" y="1390"/>
                  </a:cubicBezTo>
                  <a:cubicBezTo>
                    <a:pt x="221" y="1395"/>
                    <a:pt x="1029" y="1474"/>
                    <a:pt x="1992" y="1474"/>
                  </a:cubicBezTo>
                  <a:cubicBezTo>
                    <a:pt x="2711" y="1474"/>
                    <a:pt x="3516" y="1430"/>
                    <a:pt x="4162" y="1281"/>
                  </a:cubicBezTo>
                  <a:cubicBezTo>
                    <a:pt x="5664" y="934"/>
                    <a:pt x="6866" y="352"/>
                    <a:pt x="6916" y="327"/>
                  </a:cubicBezTo>
                  <a:cubicBezTo>
                    <a:pt x="7002" y="286"/>
                    <a:pt x="7037" y="182"/>
                    <a:pt x="6996" y="98"/>
                  </a:cubicBezTo>
                  <a:cubicBezTo>
                    <a:pt x="6965" y="36"/>
                    <a:pt x="6904" y="1"/>
                    <a:pt x="6840" y="1"/>
                  </a:cubicBezTo>
                  <a:close/>
                </a:path>
              </a:pathLst>
            </a:custGeom>
            <a:solidFill>
              <a:srgbClr val="FC7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8" name="Google Shape;1598;p64"/>
            <p:cNvSpPr/>
            <p:nvPr/>
          </p:nvSpPr>
          <p:spPr>
            <a:xfrm>
              <a:off x="2281425" y="4104350"/>
              <a:ext cx="50775" cy="101925"/>
            </a:xfrm>
            <a:custGeom>
              <a:avLst/>
              <a:gdLst/>
              <a:ahLst/>
              <a:cxnLst/>
              <a:rect l="l" t="t" r="r" b="b"/>
              <a:pathLst>
                <a:path w="2031" h="4077" extrusionOk="0">
                  <a:moveTo>
                    <a:pt x="1293" y="1"/>
                  </a:moveTo>
                  <a:lnTo>
                    <a:pt x="0" y="354"/>
                  </a:lnTo>
                  <a:lnTo>
                    <a:pt x="1455" y="4076"/>
                  </a:lnTo>
                  <a:lnTo>
                    <a:pt x="2030" y="3913"/>
                  </a:lnTo>
                  <a:lnTo>
                    <a:pt x="12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9" name="Google Shape;1599;p64"/>
            <p:cNvSpPr/>
            <p:nvPr/>
          </p:nvSpPr>
          <p:spPr>
            <a:xfrm>
              <a:off x="2253000" y="4103875"/>
              <a:ext cx="148000" cy="169625"/>
            </a:xfrm>
            <a:custGeom>
              <a:avLst/>
              <a:gdLst/>
              <a:ahLst/>
              <a:cxnLst/>
              <a:rect l="l" t="t" r="r" b="b"/>
              <a:pathLst>
                <a:path w="5920" h="6785" extrusionOk="0">
                  <a:moveTo>
                    <a:pt x="4528" y="1"/>
                  </a:moveTo>
                  <a:cubicBezTo>
                    <a:pt x="4435" y="1"/>
                    <a:pt x="4343" y="42"/>
                    <a:pt x="4282" y="120"/>
                  </a:cubicBezTo>
                  <a:lnTo>
                    <a:pt x="107" y="5469"/>
                  </a:lnTo>
                  <a:cubicBezTo>
                    <a:pt x="1" y="5605"/>
                    <a:pt x="24" y="5801"/>
                    <a:pt x="160" y="5907"/>
                  </a:cubicBezTo>
                  <a:lnTo>
                    <a:pt x="1200" y="6719"/>
                  </a:lnTo>
                  <a:cubicBezTo>
                    <a:pt x="1257" y="6763"/>
                    <a:pt x="1325" y="6785"/>
                    <a:pt x="1392" y="6785"/>
                  </a:cubicBezTo>
                  <a:cubicBezTo>
                    <a:pt x="1484" y="6785"/>
                    <a:pt x="1576" y="6744"/>
                    <a:pt x="1638" y="6665"/>
                  </a:cubicBezTo>
                  <a:lnTo>
                    <a:pt x="5813" y="1315"/>
                  </a:lnTo>
                  <a:cubicBezTo>
                    <a:pt x="5919" y="1180"/>
                    <a:pt x="5896" y="984"/>
                    <a:pt x="5760" y="878"/>
                  </a:cubicBezTo>
                  <a:lnTo>
                    <a:pt x="4720" y="67"/>
                  </a:lnTo>
                  <a:cubicBezTo>
                    <a:pt x="4663" y="22"/>
                    <a:pt x="4595" y="1"/>
                    <a:pt x="45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0" name="Google Shape;1600;p64"/>
            <p:cNvSpPr/>
            <p:nvPr/>
          </p:nvSpPr>
          <p:spPr>
            <a:xfrm>
              <a:off x="2357400" y="4113275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0" y="0"/>
                  </a:moveTo>
                  <a:cubicBezTo>
                    <a:pt x="59" y="0"/>
                    <a:pt x="38" y="9"/>
                    <a:pt x="24" y="27"/>
                  </a:cubicBezTo>
                  <a:cubicBezTo>
                    <a:pt x="0" y="58"/>
                    <a:pt x="5" y="103"/>
                    <a:pt x="36" y="127"/>
                  </a:cubicBezTo>
                  <a:cubicBezTo>
                    <a:pt x="49" y="137"/>
                    <a:pt x="65" y="142"/>
                    <a:pt x="80" y="142"/>
                  </a:cubicBezTo>
                  <a:cubicBezTo>
                    <a:pt x="101" y="142"/>
                    <a:pt x="122" y="133"/>
                    <a:pt x="137" y="115"/>
                  </a:cubicBezTo>
                  <a:cubicBezTo>
                    <a:pt x="160" y="84"/>
                    <a:pt x="155" y="40"/>
                    <a:pt x="124" y="15"/>
                  </a:cubicBezTo>
                  <a:cubicBezTo>
                    <a:pt x="111" y="5"/>
                    <a:pt x="9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1" name="Google Shape;1601;p64"/>
            <p:cNvSpPr/>
            <p:nvPr/>
          </p:nvSpPr>
          <p:spPr>
            <a:xfrm>
              <a:off x="2345525" y="412845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60" y="0"/>
                    <a:pt x="39" y="10"/>
                    <a:pt x="25" y="28"/>
                  </a:cubicBezTo>
                  <a:cubicBezTo>
                    <a:pt x="1" y="59"/>
                    <a:pt x="6" y="104"/>
                    <a:pt x="37" y="128"/>
                  </a:cubicBezTo>
                  <a:cubicBezTo>
                    <a:pt x="50" y="138"/>
                    <a:pt x="65" y="143"/>
                    <a:pt x="80" y="143"/>
                  </a:cubicBezTo>
                  <a:cubicBezTo>
                    <a:pt x="102" y="143"/>
                    <a:pt x="123" y="133"/>
                    <a:pt x="137" y="115"/>
                  </a:cubicBezTo>
                  <a:cubicBezTo>
                    <a:pt x="161" y="85"/>
                    <a:pt x="155" y="39"/>
                    <a:pt x="124" y="16"/>
                  </a:cubicBezTo>
                  <a:cubicBezTo>
                    <a:pt x="111" y="5"/>
                    <a:pt x="96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2" name="Google Shape;1602;p64"/>
            <p:cNvSpPr/>
            <p:nvPr/>
          </p:nvSpPr>
          <p:spPr>
            <a:xfrm>
              <a:off x="2333650" y="414365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2" y="0"/>
                  </a:moveTo>
                  <a:cubicBezTo>
                    <a:pt x="60" y="0"/>
                    <a:pt x="39" y="10"/>
                    <a:pt x="25" y="28"/>
                  </a:cubicBezTo>
                  <a:cubicBezTo>
                    <a:pt x="1" y="59"/>
                    <a:pt x="7" y="103"/>
                    <a:pt x="38" y="128"/>
                  </a:cubicBezTo>
                  <a:cubicBezTo>
                    <a:pt x="51" y="137"/>
                    <a:pt x="66" y="142"/>
                    <a:pt x="81" y="142"/>
                  </a:cubicBezTo>
                  <a:cubicBezTo>
                    <a:pt x="102" y="142"/>
                    <a:pt x="123" y="133"/>
                    <a:pt x="138" y="115"/>
                  </a:cubicBezTo>
                  <a:cubicBezTo>
                    <a:pt x="161" y="84"/>
                    <a:pt x="156" y="39"/>
                    <a:pt x="125" y="15"/>
                  </a:cubicBezTo>
                  <a:cubicBezTo>
                    <a:pt x="112" y="5"/>
                    <a:pt x="97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3" name="Google Shape;1603;p64"/>
            <p:cNvSpPr/>
            <p:nvPr/>
          </p:nvSpPr>
          <p:spPr>
            <a:xfrm>
              <a:off x="2321800" y="4158825"/>
              <a:ext cx="4050" cy="3600"/>
            </a:xfrm>
            <a:custGeom>
              <a:avLst/>
              <a:gdLst/>
              <a:ahLst/>
              <a:cxnLst/>
              <a:rect l="l" t="t" r="r" b="b"/>
              <a:pathLst>
                <a:path w="162" h="144" extrusionOk="0">
                  <a:moveTo>
                    <a:pt x="82" y="1"/>
                  </a:moveTo>
                  <a:cubicBezTo>
                    <a:pt x="60" y="1"/>
                    <a:pt x="39" y="11"/>
                    <a:pt x="25" y="29"/>
                  </a:cubicBezTo>
                  <a:cubicBezTo>
                    <a:pt x="1" y="59"/>
                    <a:pt x="6" y="104"/>
                    <a:pt x="38" y="128"/>
                  </a:cubicBezTo>
                  <a:cubicBezTo>
                    <a:pt x="51" y="138"/>
                    <a:pt x="66" y="143"/>
                    <a:pt x="81" y="143"/>
                  </a:cubicBezTo>
                  <a:cubicBezTo>
                    <a:pt x="102" y="143"/>
                    <a:pt x="123" y="134"/>
                    <a:pt x="137" y="116"/>
                  </a:cubicBezTo>
                  <a:cubicBezTo>
                    <a:pt x="161" y="85"/>
                    <a:pt x="156" y="40"/>
                    <a:pt x="125" y="16"/>
                  </a:cubicBezTo>
                  <a:cubicBezTo>
                    <a:pt x="112" y="6"/>
                    <a:pt x="97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4" name="Google Shape;1604;p64"/>
            <p:cNvSpPr/>
            <p:nvPr/>
          </p:nvSpPr>
          <p:spPr>
            <a:xfrm>
              <a:off x="2309950" y="4174025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0" y="0"/>
                  </a:moveTo>
                  <a:cubicBezTo>
                    <a:pt x="59" y="0"/>
                    <a:pt x="39" y="10"/>
                    <a:pt x="24" y="28"/>
                  </a:cubicBezTo>
                  <a:cubicBezTo>
                    <a:pt x="1" y="59"/>
                    <a:pt x="6" y="103"/>
                    <a:pt x="37" y="128"/>
                  </a:cubicBezTo>
                  <a:cubicBezTo>
                    <a:pt x="50" y="138"/>
                    <a:pt x="65" y="143"/>
                    <a:pt x="80" y="143"/>
                  </a:cubicBezTo>
                  <a:cubicBezTo>
                    <a:pt x="102" y="143"/>
                    <a:pt x="123" y="134"/>
                    <a:pt x="136" y="116"/>
                  </a:cubicBezTo>
                  <a:cubicBezTo>
                    <a:pt x="161" y="85"/>
                    <a:pt x="156" y="40"/>
                    <a:pt x="124" y="16"/>
                  </a:cubicBezTo>
                  <a:cubicBezTo>
                    <a:pt x="111" y="6"/>
                    <a:pt x="9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5" name="Google Shape;1605;p64"/>
            <p:cNvSpPr/>
            <p:nvPr/>
          </p:nvSpPr>
          <p:spPr>
            <a:xfrm>
              <a:off x="2298100" y="4189200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80" y="1"/>
                  </a:moveTo>
                  <a:cubicBezTo>
                    <a:pt x="59" y="1"/>
                    <a:pt x="38" y="10"/>
                    <a:pt x="24" y="28"/>
                  </a:cubicBezTo>
                  <a:cubicBezTo>
                    <a:pt x="1" y="60"/>
                    <a:pt x="6" y="104"/>
                    <a:pt x="37" y="129"/>
                  </a:cubicBezTo>
                  <a:cubicBezTo>
                    <a:pt x="49" y="139"/>
                    <a:pt x="65" y="144"/>
                    <a:pt x="80" y="144"/>
                  </a:cubicBezTo>
                  <a:cubicBezTo>
                    <a:pt x="102" y="144"/>
                    <a:pt x="123" y="134"/>
                    <a:pt x="136" y="117"/>
                  </a:cubicBezTo>
                  <a:cubicBezTo>
                    <a:pt x="161" y="85"/>
                    <a:pt x="155" y="40"/>
                    <a:pt x="124" y="16"/>
                  </a:cubicBezTo>
                  <a:cubicBezTo>
                    <a:pt x="111" y="6"/>
                    <a:pt x="96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6" name="Google Shape;1606;p64"/>
            <p:cNvSpPr/>
            <p:nvPr/>
          </p:nvSpPr>
          <p:spPr>
            <a:xfrm>
              <a:off x="2286225" y="4204400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1" y="1"/>
                  </a:moveTo>
                  <a:cubicBezTo>
                    <a:pt x="60" y="1"/>
                    <a:pt x="39" y="10"/>
                    <a:pt x="25" y="28"/>
                  </a:cubicBezTo>
                  <a:cubicBezTo>
                    <a:pt x="0" y="59"/>
                    <a:pt x="7" y="104"/>
                    <a:pt x="37" y="128"/>
                  </a:cubicBezTo>
                  <a:cubicBezTo>
                    <a:pt x="50" y="138"/>
                    <a:pt x="66" y="143"/>
                    <a:pt x="81" y="143"/>
                  </a:cubicBezTo>
                  <a:cubicBezTo>
                    <a:pt x="102" y="143"/>
                    <a:pt x="123" y="133"/>
                    <a:pt x="137" y="115"/>
                  </a:cubicBezTo>
                  <a:cubicBezTo>
                    <a:pt x="161" y="84"/>
                    <a:pt x="156" y="40"/>
                    <a:pt x="125" y="16"/>
                  </a:cubicBezTo>
                  <a:cubicBezTo>
                    <a:pt x="112" y="6"/>
                    <a:pt x="96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7" name="Google Shape;1607;p64"/>
            <p:cNvSpPr/>
            <p:nvPr/>
          </p:nvSpPr>
          <p:spPr>
            <a:xfrm>
              <a:off x="2274375" y="4219600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0" y="1"/>
                  </a:moveTo>
                  <a:cubicBezTo>
                    <a:pt x="59" y="1"/>
                    <a:pt x="38" y="10"/>
                    <a:pt x="24" y="28"/>
                  </a:cubicBezTo>
                  <a:cubicBezTo>
                    <a:pt x="0" y="59"/>
                    <a:pt x="5" y="104"/>
                    <a:pt x="36" y="127"/>
                  </a:cubicBezTo>
                  <a:cubicBezTo>
                    <a:pt x="50" y="138"/>
                    <a:pt x="65" y="143"/>
                    <a:pt x="80" y="143"/>
                  </a:cubicBezTo>
                  <a:cubicBezTo>
                    <a:pt x="102" y="143"/>
                    <a:pt x="123" y="133"/>
                    <a:pt x="137" y="115"/>
                  </a:cubicBezTo>
                  <a:cubicBezTo>
                    <a:pt x="161" y="84"/>
                    <a:pt x="156" y="40"/>
                    <a:pt x="125" y="15"/>
                  </a:cubicBezTo>
                  <a:cubicBezTo>
                    <a:pt x="111" y="5"/>
                    <a:pt x="96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8" name="Google Shape;1608;p64"/>
            <p:cNvSpPr/>
            <p:nvPr/>
          </p:nvSpPr>
          <p:spPr>
            <a:xfrm>
              <a:off x="2262525" y="4234800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0" y="0"/>
                  </a:moveTo>
                  <a:cubicBezTo>
                    <a:pt x="59" y="0"/>
                    <a:pt x="38" y="10"/>
                    <a:pt x="24" y="27"/>
                  </a:cubicBezTo>
                  <a:cubicBezTo>
                    <a:pt x="0" y="58"/>
                    <a:pt x="5" y="104"/>
                    <a:pt x="36" y="127"/>
                  </a:cubicBezTo>
                  <a:cubicBezTo>
                    <a:pt x="49" y="138"/>
                    <a:pt x="64" y="142"/>
                    <a:pt x="80" y="142"/>
                  </a:cubicBezTo>
                  <a:cubicBezTo>
                    <a:pt x="101" y="142"/>
                    <a:pt x="122" y="133"/>
                    <a:pt x="136" y="115"/>
                  </a:cubicBezTo>
                  <a:cubicBezTo>
                    <a:pt x="161" y="84"/>
                    <a:pt x="154" y="40"/>
                    <a:pt x="124" y="15"/>
                  </a:cubicBezTo>
                  <a:cubicBezTo>
                    <a:pt x="111" y="5"/>
                    <a:pt x="95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9" name="Google Shape;1609;p64"/>
            <p:cNvSpPr/>
            <p:nvPr/>
          </p:nvSpPr>
          <p:spPr>
            <a:xfrm>
              <a:off x="2373950" y="4113825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1" y="1"/>
                  </a:moveTo>
                  <a:cubicBezTo>
                    <a:pt x="60" y="1"/>
                    <a:pt x="39" y="10"/>
                    <a:pt x="25" y="28"/>
                  </a:cubicBezTo>
                  <a:cubicBezTo>
                    <a:pt x="0" y="59"/>
                    <a:pt x="6" y="104"/>
                    <a:pt x="37" y="128"/>
                  </a:cubicBezTo>
                  <a:cubicBezTo>
                    <a:pt x="50" y="138"/>
                    <a:pt x="65" y="143"/>
                    <a:pt x="81" y="143"/>
                  </a:cubicBezTo>
                  <a:cubicBezTo>
                    <a:pt x="102" y="143"/>
                    <a:pt x="123" y="133"/>
                    <a:pt x="137" y="115"/>
                  </a:cubicBezTo>
                  <a:cubicBezTo>
                    <a:pt x="161" y="84"/>
                    <a:pt x="156" y="40"/>
                    <a:pt x="125" y="15"/>
                  </a:cubicBezTo>
                  <a:cubicBezTo>
                    <a:pt x="112" y="6"/>
                    <a:pt x="96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0" name="Google Shape;1610;p64"/>
            <p:cNvSpPr/>
            <p:nvPr/>
          </p:nvSpPr>
          <p:spPr>
            <a:xfrm>
              <a:off x="2362100" y="4129025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0" y="0"/>
                  </a:moveTo>
                  <a:cubicBezTo>
                    <a:pt x="59" y="0"/>
                    <a:pt x="38" y="10"/>
                    <a:pt x="24" y="28"/>
                  </a:cubicBezTo>
                  <a:cubicBezTo>
                    <a:pt x="0" y="58"/>
                    <a:pt x="5" y="104"/>
                    <a:pt x="36" y="127"/>
                  </a:cubicBezTo>
                  <a:cubicBezTo>
                    <a:pt x="49" y="138"/>
                    <a:pt x="64" y="143"/>
                    <a:pt x="80" y="143"/>
                  </a:cubicBezTo>
                  <a:cubicBezTo>
                    <a:pt x="101" y="143"/>
                    <a:pt x="122" y="133"/>
                    <a:pt x="136" y="115"/>
                  </a:cubicBezTo>
                  <a:cubicBezTo>
                    <a:pt x="161" y="84"/>
                    <a:pt x="156" y="40"/>
                    <a:pt x="124" y="15"/>
                  </a:cubicBezTo>
                  <a:cubicBezTo>
                    <a:pt x="111" y="5"/>
                    <a:pt x="95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1" name="Google Shape;1611;p64"/>
            <p:cNvSpPr/>
            <p:nvPr/>
          </p:nvSpPr>
          <p:spPr>
            <a:xfrm>
              <a:off x="2350250" y="4144225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0" y="0"/>
                  </a:moveTo>
                  <a:cubicBezTo>
                    <a:pt x="59" y="0"/>
                    <a:pt x="38" y="9"/>
                    <a:pt x="24" y="27"/>
                  </a:cubicBezTo>
                  <a:cubicBezTo>
                    <a:pt x="0" y="58"/>
                    <a:pt x="5" y="103"/>
                    <a:pt x="36" y="127"/>
                  </a:cubicBezTo>
                  <a:cubicBezTo>
                    <a:pt x="49" y="137"/>
                    <a:pt x="64" y="142"/>
                    <a:pt x="80" y="142"/>
                  </a:cubicBezTo>
                  <a:cubicBezTo>
                    <a:pt x="101" y="142"/>
                    <a:pt x="122" y="133"/>
                    <a:pt x="136" y="115"/>
                  </a:cubicBezTo>
                  <a:cubicBezTo>
                    <a:pt x="161" y="84"/>
                    <a:pt x="154" y="40"/>
                    <a:pt x="124" y="15"/>
                  </a:cubicBezTo>
                  <a:cubicBezTo>
                    <a:pt x="111" y="5"/>
                    <a:pt x="95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2" name="Google Shape;1612;p64"/>
            <p:cNvSpPr/>
            <p:nvPr/>
          </p:nvSpPr>
          <p:spPr>
            <a:xfrm>
              <a:off x="2338375" y="4159425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1" y="0"/>
                  </a:moveTo>
                  <a:cubicBezTo>
                    <a:pt x="59" y="0"/>
                    <a:pt x="38" y="9"/>
                    <a:pt x="25" y="27"/>
                  </a:cubicBezTo>
                  <a:cubicBezTo>
                    <a:pt x="0" y="58"/>
                    <a:pt x="6" y="103"/>
                    <a:pt x="37" y="127"/>
                  </a:cubicBezTo>
                  <a:cubicBezTo>
                    <a:pt x="50" y="137"/>
                    <a:pt x="65" y="142"/>
                    <a:pt x="80" y="142"/>
                  </a:cubicBezTo>
                  <a:cubicBezTo>
                    <a:pt x="101" y="142"/>
                    <a:pt x="122" y="133"/>
                    <a:pt x="137" y="115"/>
                  </a:cubicBezTo>
                  <a:cubicBezTo>
                    <a:pt x="160" y="84"/>
                    <a:pt x="155" y="40"/>
                    <a:pt x="124" y="15"/>
                  </a:cubicBezTo>
                  <a:cubicBezTo>
                    <a:pt x="111" y="5"/>
                    <a:pt x="96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3" name="Google Shape;1613;p64"/>
            <p:cNvSpPr/>
            <p:nvPr/>
          </p:nvSpPr>
          <p:spPr>
            <a:xfrm>
              <a:off x="2326500" y="417460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60" y="0"/>
                    <a:pt x="39" y="10"/>
                    <a:pt x="25" y="28"/>
                  </a:cubicBezTo>
                  <a:cubicBezTo>
                    <a:pt x="1" y="59"/>
                    <a:pt x="6" y="104"/>
                    <a:pt x="37" y="128"/>
                  </a:cubicBezTo>
                  <a:cubicBezTo>
                    <a:pt x="50" y="138"/>
                    <a:pt x="66" y="143"/>
                    <a:pt x="81" y="143"/>
                  </a:cubicBezTo>
                  <a:cubicBezTo>
                    <a:pt x="102" y="143"/>
                    <a:pt x="123" y="133"/>
                    <a:pt x="138" y="115"/>
                  </a:cubicBezTo>
                  <a:cubicBezTo>
                    <a:pt x="161" y="85"/>
                    <a:pt x="156" y="39"/>
                    <a:pt x="125" y="16"/>
                  </a:cubicBezTo>
                  <a:cubicBezTo>
                    <a:pt x="112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4" name="Google Shape;1614;p64"/>
            <p:cNvSpPr/>
            <p:nvPr/>
          </p:nvSpPr>
          <p:spPr>
            <a:xfrm>
              <a:off x="2314650" y="418980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60" y="0"/>
                    <a:pt x="39" y="10"/>
                    <a:pt x="24" y="28"/>
                  </a:cubicBezTo>
                  <a:cubicBezTo>
                    <a:pt x="1" y="59"/>
                    <a:pt x="6" y="103"/>
                    <a:pt x="37" y="128"/>
                  </a:cubicBezTo>
                  <a:cubicBezTo>
                    <a:pt x="50" y="137"/>
                    <a:pt x="65" y="142"/>
                    <a:pt x="81" y="142"/>
                  </a:cubicBezTo>
                  <a:cubicBezTo>
                    <a:pt x="102" y="142"/>
                    <a:pt x="123" y="133"/>
                    <a:pt x="137" y="115"/>
                  </a:cubicBezTo>
                  <a:cubicBezTo>
                    <a:pt x="161" y="84"/>
                    <a:pt x="155" y="39"/>
                    <a:pt x="124" y="15"/>
                  </a:cubicBezTo>
                  <a:cubicBezTo>
                    <a:pt x="111" y="5"/>
                    <a:pt x="96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5" name="Google Shape;1615;p64"/>
            <p:cNvSpPr/>
            <p:nvPr/>
          </p:nvSpPr>
          <p:spPr>
            <a:xfrm>
              <a:off x="2302775" y="4204975"/>
              <a:ext cx="4050" cy="3600"/>
            </a:xfrm>
            <a:custGeom>
              <a:avLst/>
              <a:gdLst/>
              <a:ahLst/>
              <a:cxnLst/>
              <a:rect l="l" t="t" r="r" b="b"/>
              <a:pathLst>
                <a:path w="162" h="144" extrusionOk="0">
                  <a:moveTo>
                    <a:pt x="81" y="1"/>
                  </a:moveTo>
                  <a:cubicBezTo>
                    <a:pt x="60" y="1"/>
                    <a:pt x="39" y="10"/>
                    <a:pt x="25" y="29"/>
                  </a:cubicBezTo>
                  <a:cubicBezTo>
                    <a:pt x="1" y="59"/>
                    <a:pt x="7" y="104"/>
                    <a:pt x="38" y="128"/>
                  </a:cubicBezTo>
                  <a:cubicBezTo>
                    <a:pt x="51" y="138"/>
                    <a:pt x="66" y="143"/>
                    <a:pt x="81" y="143"/>
                  </a:cubicBezTo>
                  <a:cubicBezTo>
                    <a:pt x="102" y="143"/>
                    <a:pt x="123" y="134"/>
                    <a:pt x="137" y="116"/>
                  </a:cubicBezTo>
                  <a:cubicBezTo>
                    <a:pt x="161" y="85"/>
                    <a:pt x="156" y="40"/>
                    <a:pt x="125" y="16"/>
                  </a:cubicBezTo>
                  <a:cubicBezTo>
                    <a:pt x="112" y="6"/>
                    <a:pt x="96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6" name="Google Shape;1616;p64"/>
            <p:cNvSpPr/>
            <p:nvPr/>
          </p:nvSpPr>
          <p:spPr>
            <a:xfrm>
              <a:off x="2290925" y="4220175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2" y="1"/>
                  </a:moveTo>
                  <a:cubicBezTo>
                    <a:pt x="60" y="1"/>
                    <a:pt x="39" y="10"/>
                    <a:pt x="24" y="28"/>
                  </a:cubicBezTo>
                  <a:cubicBezTo>
                    <a:pt x="1" y="59"/>
                    <a:pt x="6" y="103"/>
                    <a:pt x="37" y="128"/>
                  </a:cubicBezTo>
                  <a:cubicBezTo>
                    <a:pt x="50" y="138"/>
                    <a:pt x="66" y="143"/>
                    <a:pt x="81" y="143"/>
                  </a:cubicBezTo>
                  <a:cubicBezTo>
                    <a:pt x="102" y="143"/>
                    <a:pt x="123" y="134"/>
                    <a:pt x="137" y="116"/>
                  </a:cubicBezTo>
                  <a:cubicBezTo>
                    <a:pt x="161" y="84"/>
                    <a:pt x="156" y="40"/>
                    <a:pt x="125" y="15"/>
                  </a:cubicBezTo>
                  <a:cubicBezTo>
                    <a:pt x="112" y="5"/>
                    <a:pt x="97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7" name="Google Shape;1617;p64"/>
            <p:cNvSpPr/>
            <p:nvPr/>
          </p:nvSpPr>
          <p:spPr>
            <a:xfrm>
              <a:off x="2279075" y="4235350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80" y="1"/>
                  </a:moveTo>
                  <a:cubicBezTo>
                    <a:pt x="59" y="1"/>
                    <a:pt x="38" y="10"/>
                    <a:pt x="24" y="28"/>
                  </a:cubicBezTo>
                  <a:cubicBezTo>
                    <a:pt x="0" y="59"/>
                    <a:pt x="6" y="104"/>
                    <a:pt x="36" y="128"/>
                  </a:cubicBezTo>
                  <a:cubicBezTo>
                    <a:pt x="49" y="138"/>
                    <a:pt x="65" y="143"/>
                    <a:pt x="80" y="143"/>
                  </a:cubicBezTo>
                  <a:cubicBezTo>
                    <a:pt x="101" y="143"/>
                    <a:pt x="122" y="133"/>
                    <a:pt x="136" y="116"/>
                  </a:cubicBezTo>
                  <a:cubicBezTo>
                    <a:pt x="161" y="85"/>
                    <a:pt x="156" y="40"/>
                    <a:pt x="124" y="16"/>
                  </a:cubicBezTo>
                  <a:cubicBezTo>
                    <a:pt x="111" y="6"/>
                    <a:pt x="96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8" name="Google Shape;1618;p64"/>
            <p:cNvSpPr/>
            <p:nvPr/>
          </p:nvSpPr>
          <p:spPr>
            <a:xfrm>
              <a:off x="2267225" y="4250550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0" y="1"/>
                  </a:moveTo>
                  <a:cubicBezTo>
                    <a:pt x="59" y="1"/>
                    <a:pt x="38" y="10"/>
                    <a:pt x="24" y="28"/>
                  </a:cubicBezTo>
                  <a:cubicBezTo>
                    <a:pt x="0" y="59"/>
                    <a:pt x="6" y="104"/>
                    <a:pt x="36" y="128"/>
                  </a:cubicBezTo>
                  <a:cubicBezTo>
                    <a:pt x="49" y="138"/>
                    <a:pt x="65" y="143"/>
                    <a:pt x="80" y="143"/>
                  </a:cubicBezTo>
                  <a:cubicBezTo>
                    <a:pt x="101" y="143"/>
                    <a:pt x="122" y="133"/>
                    <a:pt x="136" y="115"/>
                  </a:cubicBezTo>
                  <a:cubicBezTo>
                    <a:pt x="161" y="84"/>
                    <a:pt x="155" y="40"/>
                    <a:pt x="124" y="16"/>
                  </a:cubicBezTo>
                  <a:cubicBezTo>
                    <a:pt x="111" y="6"/>
                    <a:pt x="96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9" name="Google Shape;1619;p64"/>
            <p:cNvSpPr/>
            <p:nvPr/>
          </p:nvSpPr>
          <p:spPr>
            <a:xfrm>
              <a:off x="2377825" y="413050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60" y="0"/>
                    <a:pt x="39" y="9"/>
                    <a:pt x="25" y="27"/>
                  </a:cubicBezTo>
                  <a:cubicBezTo>
                    <a:pt x="1" y="58"/>
                    <a:pt x="7" y="103"/>
                    <a:pt x="38" y="127"/>
                  </a:cubicBezTo>
                  <a:cubicBezTo>
                    <a:pt x="51" y="137"/>
                    <a:pt x="66" y="142"/>
                    <a:pt x="81" y="142"/>
                  </a:cubicBezTo>
                  <a:cubicBezTo>
                    <a:pt x="102" y="142"/>
                    <a:pt x="123" y="133"/>
                    <a:pt x="137" y="115"/>
                  </a:cubicBezTo>
                  <a:cubicBezTo>
                    <a:pt x="161" y="84"/>
                    <a:pt x="156" y="40"/>
                    <a:pt x="125" y="15"/>
                  </a:cubicBezTo>
                  <a:cubicBezTo>
                    <a:pt x="112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0" name="Google Shape;1620;p64"/>
            <p:cNvSpPr/>
            <p:nvPr/>
          </p:nvSpPr>
          <p:spPr>
            <a:xfrm>
              <a:off x="2365975" y="4145675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1" y="1"/>
                  </a:moveTo>
                  <a:cubicBezTo>
                    <a:pt x="60" y="1"/>
                    <a:pt x="38" y="10"/>
                    <a:pt x="24" y="28"/>
                  </a:cubicBezTo>
                  <a:cubicBezTo>
                    <a:pt x="1" y="59"/>
                    <a:pt x="6" y="104"/>
                    <a:pt x="37" y="128"/>
                  </a:cubicBezTo>
                  <a:cubicBezTo>
                    <a:pt x="50" y="138"/>
                    <a:pt x="65" y="143"/>
                    <a:pt x="81" y="143"/>
                  </a:cubicBezTo>
                  <a:cubicBezTo>
                    <a:pt x="102" y="143"/>
                    <a:pt x="123" y="133"/>
                    <a:pt x="137" y="115"/>
                  </a:cubicBezTo>
                  <a:cubicBezTo>
                    <a:pt x="161" y="85"/>
                    <a:pt x="156" y="40"/>
                    <a:pt x="125" y="16"/>
                  </a:cubicBezTo>
                  <a:cubicBezTo>
                    <a:pt x="112" y="6"/>
                    <a:pt x="96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1" name="Google Shape;1621;p64"/>
            <p:cNvSpPr/>
            <p:nvPr/>
          </p:nvSpPr>
          <p:spPr>
            <a:xfrm>
              <a:off x="2354125" y="4160875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1" y="0"/>
                  </a:moveTo>
                  <a:cubicBezTo>
                    <a:pt x="59" y="0"/>
                    <a:pt x="38" y="10"/>
                    <a:pt x="24" y="28"/>
                  </a:cubicBezTo>
                  <a:cubicBezTo>
                    <a:pt x="0" y="59"/>
                    <a:pt x="6" y="104"/>
                    <a:pt x="36" y="128"/>
                  </a:cubicBezTo>
                  <a:cubicBezTo>
                    <a:pt x="49" y="138"/>
                    <a:pt x="65" y="143"/>
                    <a:pt x="80" y="143"/>
                  </a:cubicBezTo>
                  <a:cubicBezTo>
                    <a:pt x="101" y="143"/>
                    <a:pt x="122" y="133"/>
                    <a:pt x="136" y="115"/>
                  </a:cubicBezTo>
                  <a:cubicBezTo>
                    <a:pt x="161" y="84"/>
                    <a:pt x="155" y="39"/>
                    <a:pt x="124" y="15"/>
                  </a:cubicBezTo>
                  <a:cubicBezTo>
                    <a:pt x="111" y="5"/>
                    <a:pt x="96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2" name="Google Shape;1622;p64"/>
            <p:cNvSpPr/>
            <p:nvPr/>
          </p:nvSpPr>
          <p:spPr>
            <a:xfrm>
              <a:off x="2342250" y="4176075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60" y="0"/>
                    <a:pt x="39" y="10"/>
                    <a:pt x="25" y="28"/>
                  </a:cubicBezTo>
                  <a:cubicBezTo>
                    <a:pt x="0" y="58"/>
                    <a:pt x="6" y="103"/>
                    <a:pt x="37" y="127"/>
                  </a:cubicBezTo>
                  <a:cubicBezTo>
                    <a:pt x="50" y="137"/>
                    <a:pt x="66" y="142"/>
                    <a:pt x="81" y="142"/>
                  </a:cubicBezTo>
                  <a:cubicBezTo>
                    <a:pt x="102" y="142"/>
                    <a:pt x="123" y="133"/>
                    <a:pt x="137" y="115"/>
                  </a:cubicBezTo>
                  <a:cubicBezTo>
                    <a:pt x="162" y="84"/>
                    <a:pt x="156" y="39"/>
                    <a:pt x="125" y="15"/>
                  </a:cubicBezTo>
                  <a:cubicBezTo>
                    <a:pt x="112" y="5"/>
                    <a:pt x="96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3" name="Google Shape;1623;p64"/>
            <p:cNvSpPr/>
            <p:nvPr/>
          </p:nvSpPr>
          <p:spPr>
            <a:xfrm>
              <a:off x="2330400" y="4191250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1" y="1"/>
                  </a:moveTo>
                  <a:cubicBezTo>
                    <a:pt x="60" y="1"/>
                    <a:pt x="38" y="10"/>
                    <a:pt x="24" y="28"/>
                  </a:cubicBezTo>
                  <a:cubicBezTo>
                    <a:pt x="0" y="59"/>
                    <a:pt x="5" y="103"/>
                    <a:pt x="36" y="128"/>
                  </a:cubicBezTo>
                  <a:cubicBezTo>
                    <a:pt x="50" y="138"/>
                    <a:pt x="65" y="143"/>
                    <a:pt x="81" y="143"/>
                  </a:cubicBezTo>
                  <a:cubicBezTo>
                    <a:pt x="102" y="143"/>
                    <a:pt x="123" y="134"/>
                    <a:pt x="137" y="116"/>
                  </a:cubicBezTo>
                  <a:cubicBezTo>
                    <a:pt x="161" y="85"/>
                    <a:pt x="155" y="40"/>
                    <a:pt x="125" y="16"/>
                  </a:cubicBezTo>
                  <a:cubicBezTo>
                    <a:pt x="112" y="6"/>
                    <a:pt x="96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4" name="Google Shape;1624;p64"/>
            <p:cNvSpPr/>
            <p:nvPr/>
          </p:nvSpPr>
          <p:spPr>
            <a:xfrm>
              <a:off x="2318550" y="4206450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0" y="0"/>
                  </a:moveTo>
                  <a:cubicBezTo>
                    <a:pt x="59" y="0"/>
                    <a:pt x="38" y="10"/>
                    <a:pt x="24" y="28"/>
                  </a:cubicBezTo>
                  <a:cubicBezTo>
                    <a:pt x="0" y="59"/>
                    <a:pt x="5" y="103"/>
                    <a:pt x="36" y="128"/>
                  </a:cubicBezTo>
                  <a:cubicBezTo>
                    <a:pt x="49" y="138"/>
                    <a:pt x="65" y="143"/>
                    <a:pt x="80" y="143"/>
                  </a:cubicBezTo>
                  <a:cubicBezTo>
                    <a:pt x="101" y="143"/>
                    <a:pt x="122" y="133"/>
                    <a:pt x="136" y="116"/>
                  </a:cubicBezTo>
                  <a:cubicBezTo>
                    <a:pt x="161" y="85"/>
                    <a:pt x="155" y="39"/>
                    <a:pt x="124" y="16"/>
                  </a:cubicBezTo>
                  <a:cubicBezTo>
                    <a:pt x="110" y="5"/>
                    <a:pt x="95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5" name="Google Shape;1625;p64"/>
            <p:cNvSpPr/>
            <p:nvPr/>
          </p:nvSpPr>
          <p:spPr>
            <a:xfrm>
              <a:off x="2306700" y="4221625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80" y="1"/>
                  </a:moveTo>
                  <a:cubicBezTo>
                    <a:pt x="59" y="1"/>
                    <a:pt x="38" y="10"/>
                    <a:pt x="24" y="28"/>
                  </a:cubicBezTo>
                  <a:cubicBezTo>
                    <a:pt x="0" y="60"/>
                    <a:pt x="5" y="104"/>
                    <a:pt x="36" y="129"/>
                  </a:cubicBezTo>
                  <a:cubicBezTo>
                    <a:pt x="49" y="139"/>
                    <a:pt x="64" y="143"/>
                    <a:pt x="80" y="143"/>
                  </a:cubicBezTo>
                  <a:cubicBezTo>
                    <a:pt x="101" y="143"/>
                    <a:pt x="122" y="134"/>
                    <a:pt x="136" y="116"/>
                  </a:cubicBezTo>
                  <a:cubicBezTo>
                    <a:pt x="160" y="84"/>
                    <a:pt x="154" y="40"/>
                    <a:pt x="123" y="16"/>
                  </a:cubicBezTo>
                  <a:cubicBezTo>
                    <a:pt x="110" y="6"/>
                    <a:pt x="95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6" name="Google Shape;1626;p64"/>
            <p:cNvSpPr/>
            <p:nvPr/>
          </p:nvSpPr>
          <p:spPr>
            <a:xfrm>
              <a:off x="2294800" y="4236825"/>
              <a:ext cx="4050" cy="3600"/>
            </a:xfrm>
            <a:custGeom>
              <a:avLst/>
              <a:gdLst/>
              <a:ahLst/>
              <a:cxnLst/>
              <a:rect l="l" t="t" r="r" b="b"/>
              <a:pathLst>
                <a:path w="162" h="144" extrusionOk="0">
                  <a:moveTo>
                    <a:pt x="81" y="1"/>
                  </a:moveTo>
                  <a:cubicBezTo>
                    <a:pt x="60" y="1"/>
                    <a:pt x="39" y="10"/>
                    <a:pt x="26" y="28"/>
                  </a:cubicBezTo>
                  <a:cubicBezTo>
                    <a:pt x="1" y="59"/>
                    <a:pt x="7" y="104"/>
                    <a:pt x="38" y="127"/>
                  </a:cubicBezTo>
                  <a:cubicBezTo>
                    <a:pt x="51" y="138"/>
                    <a:pt x="66" y="143"/>
                    <a:pt x="82" y="143"/>
                  </a:cubicBezTo>
                  <a:cubicBezTo>
                    <a:pt x="103" y="143"/>
                    <a:pt x="123" y="134"/>
                    <a:pt x="138" y="115"/>
                  </a:cubicBezTo>
                  <a:cubicBezTo>
                    <a:pt x="161" y="84"/>
                    <a:pt x="156" y="40"/>
                    <a:pt x="125" y="15"/>
                  </a:cubicBezTo>
                  <a:cubicBezTo>
                    <a:pt x="112" y="5"/>
                    <a:pt x="97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7" name="Google Shape;1627;p64"/>
            <p:cNvSpPr/>
            <p:nvPr/>
          </p:nvSpPr>
          <p:spPr>
            <a:xfrm>
              <a:off x="2282950" y="4252025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60" y="0"/>
                    <a:pt x="39" y="10"/>
                    <a:pt x="25" y="27"/>
                  </a:cubicBezTo>
                  <a:cubicBezTo>
                    <a:pt x="1" y="58"/>
                    <a:pt x="6" y="104"/>
                    <a:pt x="38" y="127"/>
                  </a:cubicBezTo>
                  <a:cubicBezTo>
                    <a:pt x="51" y="138"/>
                    <a:pt x="66" y="142"/>
                    <a:pt x="81" y="142"/>
                  </a:cubicBezTo>
                  <a:cubicBezTo>
                    <a:pt x="102" y="142"/>
                    <a:pt x="123" y="133"/>
                    <a:pt x="138" y="115"/>
                  </a:cubicBezTo>
                  <a:cubicBezTo>
                    <a:pt x="161" y="84"/>
                    <a:pt x="156" y="40"/>
                    <a:pt x="125" y="15"/>
                  </a:cubicBezTo>
                  <a:cubicBezTo>
                    <a:pt x="112" y="5"/>
                    <a:pt x="96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8" name="Google Shape;1628;p64"/>
            <p:cNvSpPr/>
            <p:nvPr/>
          </p:nvSpPr>
          <p:spPr>
            <a:xfrm>
              <a:off x="2382525" y="4146250"/>
              <a:ext cx="4050" cy="3600"/>
            </a:xfrm>
            <a:custGeom>
              <a:avLst/>
              <a:gdLst/>
              <a:ahLst/>
              <a:cxnLst/>
              <a:rect l="l" t="t" r="r" b="b"/>
              <a:pathLst>
                <a:path w="162" h="144" extrusionOk="0">
                  <a:moveTo>
                    <a:pt x="81" y="0"/>
                  </a:moveTo>
                  <a:cubicBezTo>
                    <a:pt x="60" y="0"/>
                    <a:pt x="39" y="10"/>
                    <a:pt x="25" y="28"/>
                  </a:cubicBezTo>
                  <a:cubicBezTo>
                    <a:pt x="1" y="59"/>
                    <a:pt x="7" y="104"/>
                    <a:pt x="38" y="128"/>
                  </a:cubicBezTo>
                  <a:cubicBezTo>
                    <a:pt x="51" y="138"/>
                    <a:pt x="66" y="143"/>
                    <a:pt x="81" y="143"/>
                  </a:cubicBezTo>
                  <a:cubicBezTo>
                    <a:pt x="102" y="143"/>
                    <a:pt x="123" y="134"/>
                    <a:pt x="138" y="116"/>
                  </a:cubicBezTo>
                  <a:cubicBezTo>
                    <a:pt x="161" y="84"/>
                    <a:pt x="156" y="40"/>
                    <a:pt x="125" y="15"/>
                  </a:cubicBezTo>
                  <a:cubicBezTo>
                    <a:pt x="112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9" name="Google Shape;1629;p64"/>
            <p:cNvSpPr/>
            <p:nvPr/>
          </p:nvSpPr>
          <p:spPr>
            <a:xfrm>
              <a:off x="2370675" y="416145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60" y="0"/>
                    <a:pt x="39" y="10"/>
                    <a:pt x="24" y="27"/>
                  </a:cubicBezTo>
                  <a:cubicBezTo>
                    <a:pt x="1" y="58"/>
                    <a:pt x="6" y="104"/>
                    <a:pt x="37" y="127"/>
                  </a:cubicBezTo>
                  <a:cubicBezTo>
                    <a:pt x="50" y="138"/>
                    <a:pt x="65" y="143"/>
                    <a:pt x="81" y="143"/>
                  </a:cubicBezTo>
                  <a:cubicBezTo>
                    <a:pt x="102" y="143"/>
                    <a:pt x="123" y="133"/>
                    <a:pt x="136" y="115"/>
                  </a:cubicBezTo>
                  <a:cubicBezTo>
                    <a:pt x="161" y="84"/>
                    <a:pt x="156" y="40"/>
                    <a:pt x="124" y="15"/>
                  </a:cubicBezTo>
                  <a:cubicBezTo>
                    <a:pt x="111" y="5"/>
                    <a:pt x="96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0" name="Google Shape;1630;p64"/>
            <p:cNvSpPr/>
            <p:nvPr/>
          </p:nvSpPr>
          <p:spPr>
            <a:xfrm>
              <a:off x="2358825" y="417665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59" y="0"/>
                    <a:pt x="39" y="9"/>
                    <a:pt x="24" y="27"/>
                  </a:cubicBezTo>
                  <a:cubicBezTo>
                    <a:pt x="1" y="58"/>
                    <a:pt x="6" y="103"/>
                    <a:pt x="37" y="127"/>
                  </a:cubicBezTo>
                  <a:cubicBezTo>
                    <a:pt x="49" y="137"/>
                    <a:pt x="65" y="142"/>
                    <a:pt x="80" y="142"/>
                  </a:cubicBezTo>
                  <a:cubicBezTo>
                    <a:pt x="101" y="142"/>
                    <a:pt x="123" y="133"/>
                    <a:pt x="136" y="115"/>
                  </a:cubicBezTo>
                  <a:cubicBezTo>
                    <a:pt x="161" y="84"/>
                    <a:pt x="155" y="40"/>
                    <a:pt x="124" y="15"/>
                  </a:cubicBezTo>
                  <a:cubicBezTo>
                    <a:pt x="111" y="5"/>
                    <a:pt x="96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1" name="Google Shape;1631;p64"/>
            <p:cNvSpPr/>
            <p:nvPr/>
          </p:nvSpPr>
          <p:spPr>
            <a:xfrm>
              <a:off x="2346950" y="4191825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1" y="1"/>
                  </a:moveTo>
                  <a:cubicBezTo>
                    <a:pt x="60" y="1"/>
                    <a:pt x="39" y="10"/>
                    <a:pt x="25" y="28"/>
                  </a:cubicBezTo>
                  <a:cubicBezTo>
                    <a:pt x="0" y="59"/>
                    <a:pt x="7" y="104"/>
                    <a:pt x="38" y="128"/>
                  </a:cubicBezTo>
                  <a:cubicBezTo>
                    <a:pt x="50" y="138"/>
                    <a:pt x="66" y="143"/>
                    <a:pt x="81" y="143"/>
                  </a:cubicBezTo>
                  <a:cubicBezTo>
                    <a:pt x="102" y="143"/>
                    <a:pt x="123" y="133"/>
                    <a:pt x="137" y="115"/>
                  </a:cubicBezTo>
                  <a:cubicBezTo>
                    <a:pt x="161" y="85"/>
                    <a:pt x="156" y="39"/>
                    <a:pt x="125" y="16"/>
                  </a:cubicBezTo>
                  <a:cubicBezTo>
                    <a:pt x="112" y="6"/>
                    <a:pt x="96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2" name="Google Shape;1632;p64"/>
            <p:cNvSpPr/>
            <p:nvPr/>
          </p:nvSpPr>
          <p:spPr>
            <a:xfrm>
              <a:off x="2335100" y="4207025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1" y="0"/>
                  </a:moveTo>
                  <a:cubicBezTo>
                    <a:pt x="60" y="0"/>
                    <a:pt x="38" y="10"/>
                    <a:pt x="24" y="28"/>
                  </a:cubicBezTo>
                  <a:cubicBezTo>
                    <a:pt x="0" y="59"/>
                    <a:pt x="6" y="103"/>
                    <a:pt x="36" y="128"/>
                  </a:cubicBezTo>
                  <a:cubicBezTo>
                    <a:pt x="50" y="137"/>
                    <a:pt x="65" y="142"/>
                    <a:pt x="81" y="142"/>
                  </a:cubicBezTo>
                  <a:cubicBezTo>
                    <a:pt x="102" y="142"/>
                    <a:pt x="123" y="133"/>
                    <a:pt x="137" y="115"/>
                  </a:cubicBezTo>
                  <a:cubicBezTo>
                    <a:pt x="161" y="84"/>
                    <a:pt x="156" y="39"/>
                    <a:pt x="125" y="15"/>
                  </a:cubicBezTo>
                  <a:cubicBezTo>
                    <a:pt x="112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3" name="Google Shape;1633;p64"/>
            <p:cNvSpPr/>
            <p:nvPr/>
          </p:nvSpPr>
          <p:spPr>
            <a:xfrm>
              <a:off x="2323250" y="4222225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0" y="0"/>
                  </a:moveTo>
                  <a:cubicBezTo>
                    <a:pt x="59" y="0"/>
                    <a:pt x="38" y="10"/>
                    <a:pt x="24" y="28"/>
                  </a:cubicBezTo>
                  <a:cubicBezTo>
                    <a:pt x="0" y="58"/>
                    <a:pt x="5" y="103"/>
                    <a:pt x="36" y="127"/>
                  </a:cubicBezTo>
                  <a:cubicBezTo>
                    <a:pt x="49" y="137"/>
                    <a:pt x="65" y="142"/>
                    <a:pt x="80" y="142"/>
                  </a:cubicBezTo>
                  <a:cubicBezTo>
                    <a:pt x="101" y="142"/>
                    <a:pt x="122" y="133"/>
                    <a:pt x="136" y="115"/>
                  </a:cubicBezTo>
                  <a:cubicBezTo>
                    <a:pt x="161" y="84"/>
                    <a:pt x="155" y="39"/>
                    <a:pt x="124" y="15"/>
                  </a:cubicBezTo>
                  <a:cubicBezTo>
                    <a:pt x="111" y="5"/>
                    <a:pt x="9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4" name="Google Shape;1634;p64"/>
            <p:cNvSpPr/>
            <p:nvPr/>
          </p:nvSpPr>
          <p:spPr>
            <a:xfrm>
              <a:off x="2311375" y="423740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0" y="0"/>
                  </a:moveTo>
                  <a:cubicBezTo>
                    <a:pt x="59" y="0"/>
                    <a:pt x="39" y="10"/>
                    <a:pt x="25" y="28"/>
                  </a:cubicBezTo>
                  <a:cubicBezTo>
                    <a:pt x="0" y="59"/>
                    <a:pt x="6" y="103"/>
                    <a:pt x="37" y="128"/>
                  </a:cubicBezTo>
                  <a:cubicBezTo>
                    <a:pt x="50" y="138"/>
                    <a:pt x="66" y="143"/>
                    <a:pt x="81" y="143"/>
                  </a:cubicBezTo>
                  <a:cubicBezTo>
                    <a:pt x="102" y="143"/>
                    <a:pt x="123" y="134"/>
                    <a:pt x="137" y="116"/>
                  </a:cubicBezTo>
                  <a:cubicBezTo>
                    <a:pt x="162" y="85"/>
                    <a:pt x="155" y="40"/>
                    <a:pt x="125" y="16"/>
                  </a:cubicBezTo>
                  <a:cubicBezTo>
                    <a:pt x="112" y="6"/>
                    <a:pt x="9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5" name="Google Shape;1635;p64"/>
            <p:cNvSpPr/>
            <p:nvPr/>
          </p:nvSpPr>
          <p:spPr>
            <a:xfrm>
              <a:off x="2299525" y="4252575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81" y="1"/>
                  </a:moveTo>
                  <a:cubicBezTo>
                    <a:pt x="59" y="1"/>
                    <a:pt x="38" y="10"/>
                    <a:pt x="25" y="28"/>
                  </a:cubicBezTo>
                  <a:cubicBezTo>
                    <a:pt x="0" y="60"/>
                    <a:pt x="5" y="104"/>
                    <a:pt x="37" y="129"/>
                  </a:cubicBezTo>
                  <a:cubicBezTo>
                    <a:pt x="50" y="139"/>
                    <a:pt x="65" y="144"/>
                    <a:pt x="81" y="144"/>
                  </a:cubicBezTo>
                  <a:cubicBezTo>
                    <a:pt x="102" y="144"/>
                    <a:pt x="123" y="134"/>
                    <a:pt x="137" y="117"/>
                  </a:cubicBezTo>
                  <a:cubicBezTo>
                    <a:pt x="161" y="85"/>
                    <a:pt x="155" y="40"/>
                    <a:pt x="125" y="16"/>
                  </a:cubicBezTo>
                  <a:cubicBezTo>
                    <a:pt x="112" y="6"/>
                    <a:pt x="96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6" name="Google Shape;1636;p64"/>
            <p:cNvSpPr/>
            <p:nvPr/>
          </p:nvSpPr>
          <p:spPr>
            <a:xfrm>
              <a:off x="2232125" y="4132850"/>
              <a:ext cx="189725" cy="111675"/>
            </a:xfrm>
            <a:custGeom>
              <a:avLst/>
              <a:gdLst/>
              <a:ahLst/>
              <a:cxnLst/>
              <a:rect l="l" t="t" r="r" b="b"/>
              <a:pathLst>
                <a:path w="7589" h="4467" extrusionOk="0">
                  <a:moveTo>
                    <a:pt x="735" y="0"/>
                  </a:moveTo>
                  <a:cubicBezTo>
                    <a:pt x="709" y="0"/>
                    <a:pt x="684" y="16"/>
                    <a:pt x="673" y="41"/>
                  </a:cubicBezTo>
                  <a:lnTo>
                    <a:pt x="14" y="1730"/>
                  </a:lnTo>
                  <a:cubicBezTo>
                    <a:pt x="1" y="1764"/>
                    <a:pt x="17" y="1801"/>
                    <a:pt x="51" y="1814"/>
                  </a:cubicBezTo>
                  <a:lnTo>
                    <a:pt x="6832" y="4462"/>
                  </a:lnTo>
                  <a:cubicBezTo>
                    <a:pt x="6840" y="4465"/>
                    <a:pt x="6848" y="4467"/>
                    <a:pt x="6856" y="4467"/>
                  </a:cubicBezTo>
                  <a:cubicBezTo>
                    <a:pt x="6882" y="4467"/>
                    <a:pt x="6906" y="4451"/>
                    <a:pt x="6916" y="4425"/>
                  </a:cubicBezTo>
                  <a:lnTo>
                    <a:pt x="7576" y="2737"/>
                  </a:lnTo>
                  <a:cubicBezTo>
                    <a:pt x="7588" y="2704"/>
                    <a:pt x="7572" y="2666"/>
                    <a:pt x="7539" y="2653"/>
                  </a:cubicBezTo>
                  <a:lnTo>
                    <a:pt x="758" y="4"/>
                  </a:lnTo>
                  <a:cubicBezTo>
                    <a:pt x="750" y="1"/>
                    <a:pt x="742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7" name="Google Shape;1637;p64"/>
            <p:cNvSpPr/>
            <p:nvPr/>
          </p:nvSpPr>
          <p:spPr>
            <a:xfrm>
              <a:off x="2259500" y="4140125"/>
              <a:ext cx="4075" cy="3575"/>
            </a:xfrm>
            <a:custGeom>
              <a:avLst/>
              <a:gdLst/>
              <a:ahLst/>
              <a:cxnLst/>
              <a:rect l="l" t="t" r="r" b="b"/>
              <a:pathLst>
                <a:path w="163" h="143" extrusionOk="0">
                  <a:moveTo>
                    <a:pt x="81" y="0"/>
                  </a:moveTo>
                  <a:cubicBezTo>
                    <a:pt x="53" y="0"/>
                    <a:pt x="26" y="17"/>
                    <a:pt x="15" y="45"/>
                  </a:cubicBezTo>
                  <a:cubicBezTo>
                    <a:pt x="1" y="82"/>
                    <a:pt x="19" y="123"/>
                    <a:pt x="55" y="138"/>
                  </a:cubicBezTo>
                  <a:cubicBezTo>
                    <a:pt x="64" y="141"/>
                    <a:pt x="72" y="142"/>
                    <a:pt x="81" y="142"/>
                  </a:cubicBezTo>
                  <a:cubicBezTo>
                    <a:pt x="110" y="142"/>
                    <a:pt x="137" y="125"/>
                    <a:pt x="148" y="97"/>
                  </a:cubicBezTo>
                  <a:cubicBezTo>
                    <a:pt x="162" y="61"/>
                    <a:pt x="144" y="20"/>
                    <a:pt x="108" y="5"/>
                  </a:cubicBezTo>
                  <a:cubicBezTo>
                    <a:pt x="99" y="2"/>
                    <a:pt x="90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8" name="Google Shape;1638;p64"/>
            <p:cNvSpPr/>
            <p:nvPr/>
          </p:nvSpPr>
          <p:spPr>
            <a:xfrm>
              <a:off x="2277450" y="4147125"/>
              <a:ext cx="4075" cy="3575"/>
            </a:xfrm>
            <a:custGeom>
              <a:avLst/>
              <a:gdLst/>
              <a:ahLst/>
              <a:cxnLst/>
              <a:rect l="l" t="t" r="r" b="b"/>
              <a:pathLst>
                <a:path w="163" h="143" extrusionOk="0">
                  <a:moveTo>
                    <a:pt x="82" y="0"/>
                  </a:moveTo>
                  <a:cubicBezTo>
                    <a:pt x="53" y="0"/>
                    <a:pt x="26" y="18"/>
                    <a:pt x="15" y="46"/>
                  </a:cubicBezTo>
                  <a:cubicBezTo>
                    <a:pt x="1" y="82"/>
                    <a:pt x="19" y="123"/>
                    <a:pt x="55" y="138"/>
                  </a:cubicBezTo>
                  <a:cubicBezTo>
                    <a:pt x="64" y="141"/>
                    <a:pt x="73" y="143"/>
                    <a:pt x="82" y="143"/>
                  </a:cubicBezTo>
                  <a:cubicBezTo>
                    <a:pt x="110" y="143"/>
                    <a:pt x="137" y="126"/>
                    <a:pt x="148" y="98"/>
                  </a:cubicBezTo>
                  <a:cubicBezTo>
                    <a:pt x="162" y="60"/>
                    <a:pt x="144" y="19"/>
                    <a:pt x="108" y="5"/>
                  </a:cubicBezTo>
                  <a:cubicBezTo>
                    <a:pt x="99" y="2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9" name="Google Shape;1639;p64"/>
            <p:cNvSpPr/>
            <p:nvPr/>
          </p:nvSpPr>
          <p:spPr>
            <a:xfrm>
              <a:off x="2295425" y="4154125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81" y="1"/>
                  </a:moveTo>
                  <a:cubicBezTo>
                    <a:pt x="52" y="1"/>
                    <a:pt x="25" y="18"/>
                    <a:pt x="14" y="46"/>
                  </a:cubicBezTo>
                  <a:cubicBezTo>
                    <a:pt x="1" y="83"/>
                    <a:pt x="18" y="124"/>
                    <a:pt x="55" y="138"/>
                  </a:cubicBezTo>
                  <a:cubicBezTo>
                    <a:pt x="63" y="142"/>
                    <a:pt x="72" y="143"/>
                    <a:pt x="80" y="143"/>
                  </a:cubicBezTo>
                  <a:cubicBezTo>
                    <a:pt x="109" y="143"/>
                    <a:pt x="136" y="126"/>
                    <a:pt x="147" y="98"/>
                  </a:cubicBezTo>
                  <a:cubicBezTo>
                    <a:pt x="161" y="61"/>
                    <a:pt x="144" y="20"/>
                    <a:pt x="106" y="6"/>
                  </a:cubicBezTo>
                  <a:cubicBezTo>
                    <a:pt x="98" y="2"/>
                    <a:pt x="8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0" name="Google Shape;1640;p64"/>
            <p:cNvSpPr/>
            <p:nvPr/>
          </p:nvSpPr>
          <p:spPr>
            <a:xfrm>
              <a:off x="2313375" y="4161150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80" y="0"/>
                  </a:moveTo>
                  <a:cubicBezTo>
                    <a:pt x="52" y="0"/>
                    <a:pt x="26" y="17"/>
                    <a:pt x="15" y="46"/>
                  </a:cubicBezTo>
                  <a:cubicBezTo>
                    <a:pt x="0" y="83"/>
                    <a:pt x="18" y="124"/>
                    <a:pt x="55" y="138"/>
                  </a:cubicBezTo>
                  <a:cubicBezTo>
                    <a:pt x="63" y="141"/>
                    <a:pt x="72" y="143"/>
                    <a:pt x="81" y="143"/>
                  </a:cubicBezTo>
                  <a:cubicBezTo>
                    <a:pt x="109" y="143"/>
                    <a:pt x="136" y="125"/>
                    <a:pt x="147" y="97"/>
                  </a:cubicBezTo>
                  <a:cubicBezTo>
                    <a:pt x="161" y="61"/>
                    <a:pt x="143" y="20"/>
                    <a:pt x="106" y="5"/>
                  </a:cubicBezTo>
                  <a:cubicBezTo>
                    <a:pt x="98" y="2"/>
                    <a:pt x="89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1" name="Google Shape;1641;p64"/>
            <p:cNvSpPr/>
            <p:nvPr/>
          </p:nvSpPr>
          <p:spPr>
            <a:xfrm>
              <a:off x="2331325" y="4168175"/>
              <a:ext cx="4050" cy="3550"/>
            </a:xfrm>
            <a:custGeom>
              <a:avLst/>
              <a:gdLst/>
              <a:ahLst/>
              <a:cxnLst/>
              <a:rect l="l" t="t" r="r" b="b"/>
              <a:pathLst>
                <a:path w="162" h="142" extrusionOk="0">
                  <a:moveTo>
                    <a:pt x="81" y="0"/>
                  </a:moveTo>
                  <a:cubicBezTo>
                    <a:pt x="52" y="0"/>
                    <a:pt x="26" y="17"/>
                    <a:pt x="15" y="45"/>
                  </a:cubicBezTo>
                  <a:cubicBezTo>
                    <a:pt x="0" y="81"/>
                    <a:pt x="19" y="122"/>
                    <a:pt x="55" y="137"/>
                  </a:cubicBezTo>
                  <a:cubicBezTo>
                    <a:pt x="63" y="140"/>
                    <a:pt x="72" y="142"/>
                    <a:pt x="81" y="142"/>
                  </a:cubicBezTo>
                  <a:cubicBezTo>
                    <a:pt x="110" y="142"/>
                    <a:pt x="136" y="125"/>
                    <a:pt x="147" y="97"/>
                  </a:cubicBezTo>
                  <a:cubicBezTo>
                    <a:pt x="162" y="61"/>
                    <a:pt x="143" y="20"/>
                    <a:pt x="107" y="5"/>
                  </a:cubicBezTo>
                  <a:cubicBezTo>
                    <a:pt x="98" y="2"/>
                    <a:pt x="89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2" name="Google Shape;1642;p64"/>
            <p:cNvSpPr/>
            <p:nvPr/>
          </p:nvSpPr>
          <p:spPr>
            <a:xfrm>
              <a:off x="2349275" y="4175175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52" y="0"/>
                    <a:pt x="26" y="17"/>
                    <a:pt x="14" y="45"/>
                  </a:cubicBezTo>
                  <a:cubicBezTo>
                    <a:pt x="0" y="82"/>
                    <a:pt x="19" y="123"/>
                    <a:pt x="55" y="138"/>
                  </a:cubicBezTo>
                  <a:cubicBezTo>
                    <a:pt x="63" y="141"/>
                    <a:pt x="72" y="143"/>
                    <a:pt x="81" y="143"/>
                  </a:cubicBezTo>
                  <a:cubicBezTo>
                    <a:pt x="109" y="143"/>
                    <a:pt x="136" y="125"/>
                    <a:pt x="147" y="98"/>
                  </a:cubicBezTo>
                  <a:cubicBezTo>
                    <a:pt x="162" y="60"/>
                    <a:pt x="143" y="19"/>
                    <a:pt x="107" y="5"/>
                  </a:cubicBezTo>
                  <a:cubicBezTo>
                    <a:pt x="98" y="2"/>
                    <a:pt x="90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3" name="Google Shape;1643;p64"/>
            <p:cNvSpPr/>
            <p:nvPr/>
          </p:nvSpPr>
          <p:spPr>
            <a:xfrm>
              <a:off x="2367225" y="4182175"/>
              <a:ext cx="4050" cy="3600"/>
            </a:xfrm>
            <a:custGeom>
              <a:avLst/>
              <a:gdLst/>
              <a:ahLst/>
              <a:cxnLst/>
              <a:rect l="l" t="t" r="r" b="b"/>
              <a:pathLst>
                <a:path w="162" h="144" extrusionOk="0">
                  <a:moveTo>
                    <a:pt x="81" y="1"/>
                  </a:moveTo>
                  <a:cubicBezTo>
                    <a:pt x="52" y="1"/>
                    <a:pt x="25" y="18"/>
                    <a:pt x="14" y="46"/>
                  </a:cubicBezTo>
                  <a:cubicBezTo>
                    <a:pt x="1" y="83"/>
                    <a:pt x="18" y="124"/>
                    <a:pt x="55" y="138"/>
                  </a:cubicBezTo>
                  <a:cubicBezTo>
                    <a:pt x="64" y="142"/>
                    <a:pt x="72" y="143"/>
                    <a:pt x="81" y="143"/>
                  </a:cubicBezTo>
                  <a:cubicBezTo>
                    <a:pt x="109" y="143"/>
                    <a:pt x="136" y="126"/>
                    <a:pt x="147" y="97"/>
                  </a:cubicBezTo>
                  <a:cubicBezTo>
                    <a:pt x="161" y="61"/>
                    <a:pt x="144" y="20"/>
                    <a:pt x="107" y="6"/>
                  </a:cubicBezTo>
                  <a:cubicBezTo>
                    <a:pt x="98" y="2"/>
                    <a:pt x="8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4" name="Google Shape;1644;p64"/>
            <p:cNvSpPr/>
            <p:nvPr/>
          </p:nvSpPr>
          <p:spPr>
            <a:xfrm>
              <a:off x="2385175" y="418920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53" y="0"/>
                    <a:pt x="26" y="17"/>
                    <a:pt x="15" y="46"/>
                  </a:cubicBezTo>
                  <a:cubicBezTo>
                    <a:pt x="1" y="83"/>
                    <a:pt x="18" y="124"/>
                    <a:pt x="55" y="138"/>
                  </a:cubicBezTo>
                  <a:cubicBezTo>
                    <a:pt x="64" y="141"/>
                    <a:pt x="72" y="143"/>
                    <a:pt x="81" y="143"/>
                  </a:cubicBezTo>
                  <a:cubicBezTo>
                    <a:pt x="110" y="143"/>
                    <a:pt x="137" y="126"/>
                    <a:pt x="148" y="97"/>
                  </a:cubicBezTo>
                  <a:cubicBezTo>
                    <a:pt x="161" y="61"/>
                    <a:pt x="144" y="20"/>
                    <a:pt x="107" y="5"/>
                  </a:cubicBezTo>
                  <a:cubicBezTo>
                    <a:pt x="98" y="2"/>
                    <a:pt x="89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5" name="Google Shape;1645;p64"/>
            <p:cNvSpPr/>
            <p:nvPr/>
          </p:nvSpPr>
          <p:spPr>
            <a:xfrm>
              <a:off x="2403125" y="4196200"/>
              <a:ext cx="4075" cy="3575"/>
            </a:xfrm>
            <a:custGeom>
              <a:avLst/>
              <a:gdLst/>
              <a:ahLst/>
              <a:cxnLst/>
              <a:rect l="l" t="t" r="r" b="b"/>
              <a:pathLst>
                <a:path w="163" h="143" extrusionOk="0">
                  <a:moveTo>
                    <a:pt x="82" y="0"/>
                  </a:moveTo>
                  <a:cubicBezTo>
                    <a:pt x="53" y="0"/>
                    <a:pt x="26" y="18"/>
                    <a:pt x="15" y="46"/>
                  </a:cubicBezTo>
                  <a:cubicBezTo>
                    <a:pt x="1" y="82"/>
                    <a:pt x="19" y="123"/>
                    <a:pt x="55" y="138"/>
                  </a:cubicBezTo>
                  <a:cubicBezTo>
                    <a:pt x="64" y="141"/>
                    <a:pt x="73" y="143"/>
                    <a:pt x="82" y="143"/>
                  </a:cubicBezTo>
                  <a:cubicBezTo>
                    <a:pt x="110" y="143"/>
                    <a:pt x="137" y="126"/>
                    <a:pt x="148" y="98"/>
                  </a:cubicBezTo>
                  <a:cubicBezTo>
                    <a:pt x="162" y="61"/>
                    <a:pt x="144" y="20"/>
                    <a:pt x="108" y="5"/>
                  </a:cubicBezTo>
                  <a:cubicBezTo>
                    <a:pt x="99" y="2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6" name="Google Shape;1646;p64"/>
            <p:cNvSpPr/>
            <p:nvPr/>
          </p:nvSpPr>
          <p:spPr>
            <a:xfrm>
              <a:off x="2245575" y="4149075"/>
              <a:ext cx="4025" cy="3550"/>
            </a:xfrm>
            <a:custGeom>
              <a:avLst/>
              <a:gdLst/>
              <a:ahLst/>
              <a:cxnLst/>
              <a:rect l="l" t="t" r="r" b="b"/>
              <a:pathLst>
                <a:path w="161" h="142" extrusionOk="0">
                  <a:moveTo>
                    <a:pt x="80" y="0"/>
                  </a:moveTo>
                  <a:cubicBezTo>
                    <a:pt x="51" y="0"/>
                    <a:pt x="25" y="17"/>
                    <a:pt x="14" y="45"/>
                  </a:cubicBezTo>
                  <a:cubicBezTo>
                    <a:pt x="0" y="81"/>
                    <a:pt x="18" y="122"/>
                    <a:pt x="55" y="137"/>
                  </a:cubicBezTo>
                  <a:cubicBezTo>
                    <a:pt x="64" y="140"/>
                    <a:pt x="72" y="142"/>
                    <a:pt x="81" y="142"/>
                  </a:cubicBezTo>
                  <a:cubicBezTo>
                    <a:pt x="109" y="142"/>
                    <a:pt x="136" y="125"/>
                    <a:pt x="147" y="97"/>
                  </a:cubicBezTo>
                  <a:cubicBezTo>
                    <a:pt x="161" y="60"/>
                    <a:pt x="143" y="20"/>
                    <a:pt x="106" y="5"/>
                  </a:cubicBezTo>
                  <a:cubicBezTo>
                    <a:pt x="98" y="2"/>
                    <a:pt x="89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7" name="Google Shape;1647;p64"/>
            <p:cNvSpPr/>
            <p:nvPr/>
          </p:nvSpPr>
          <p:spPr>
            <a:xfrm>
              <a:off x="2263525" y="4156050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81" y="1"/>
                  </a:moveTo>
                  <a:cubicBezTo>
                    <a:pt x="53" y="1"/>
                    <a:pt x="26" y="18"/>
                    <a:pt x="15" y="47"/>
                  </a:cubicBezTo>
                  <a:cubicBezTo>
                    <a:pt x="0" y="83"/>
                    <a:pt x="18" y="124"/>
                    <a:pt x="55" y="139"/>
                  </a:cubicBezTo>
                  <a:cubicBezTo>
                    <a:pt x="64" y="142"/>
                    <a:pt x="73" y="144"/>
                    <a:pt x="81" y="144"/>
                  </a:cubicBezTo>
                  <a:cubicBezTo>
                    <a:pt x="110" y="144"/>
                    <a:pt x="136" y="127"/>
                    <a:pt x="147" y="98"/>
                  </a:cubicBezTo>
                  <a:cubicBezTo>
                    <a:pt x="161" y="61"/>
                    <a:pt x="143" y="20"/>
                    <a:pt x="106" y="6"/>
                  </a:cubicBezTo>
                  <a:cubicBezTo>
                    <a:pt x="98" y="3"/>
                    <a:pt x="8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8" name="Google Shape;1648;p64"/>
            <p:cNvSpPr/>
            <p:nvPr/>
          </p:nvSpPr>
          <p:spPr>
            <a:xfrm>
              <a:off x="2281475" y="4163075"/>
              <a:ext cx="4050" cy="3600"/>
            </a:xfrm>
            <a:custGeom>
              <a:avLst/>
              <a:gdLst/>
              <a:ahLst/>
              <a:cxnLst/>
              <a:rect l="l" t="t" r="r" b="b"/>
              <a:pathLst>
                <a:path w="162" h="144" extrusionOk="0">
                  <a:moveTo>
                    <a:pt x="81" y="1"/>
                  </a:moveTo>
                  <a:cubicBezTo>
                    <a:pt x="52" y="1"/>
                    <a:pt x="26" y="18"/>
                    <a:pt x="15" y="46"/>
                  </a:cubicBezTo>
                  <a:cubicBezTo>
                    <a:pt x="0" y="83"/>
                    <a:pt x="19" y="124"/>
                    <a:pt x="55" y="138"/>
                  </a:cubicBezTo>
                  <a:cubicBezTo>
                    <a:pt x="63" y="142"/>
                    <a:pt x="72" y="143"/>
                    <a:pt x="81" y="143"/>
                  </a:cubicBezTo>
                  <a:cubicBezTo>
                    <a:pt x="109" y="143"/>
                    <a:pt x="136" y="126"/>
                    <a:pt x="147" y="98"/>
                  </a:cubicBezTo>
                  <a:cubicBezTo>
                    <a:pt x="162" y="61"/>
                    <a:pt x="143" y="20"/>
                    <a:pt x="107" y="6"/>
                  </a:cubicBezTo>
                  <a:cubicBezTo>
                    <a:pt x="99" y="2"/>
                    <a:pt x="90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9" name="Google Shape;1649;p64"/>
            <p:cNvSpPr/>
            <p:nvPr/>
          </p:nvSpPr>
          <p:spPr>
            <a:xfrm>
              <a:off x="2299400" y="4170100"/>
              <a:ext cx="4075" cy="3575"/>
            </a:xfrm>
            <a:custGeom>
              <a:avLst/>
              <a:gdLst/>
              <a:ahLst/>
              <a:cxnLst/>
              <a:rect l="l" t="t" r="r" b="b"/>
              <a:pathLst>
                <a:path w="163" h="143" extrusionOk="0">
                  <a:moveTo>
                    <a:pt x="81" y="0"/>
                  </a:moveTo>
                  <a:cubicBezTo>
                    <a:pt x="53" y="0"/>
                    <a:pt x="26" y="17"/>
                    <a:pt x="15" y="45"/>
                  </a:cubicBezTo>
                  <a:cubicBezTo>
                    <a:pt x="1" y="82"/>
                    <a:pt x="19" y="124"/>
                    <a:pt x="55" y="138"/>
                  </a:cubicBezTo>
                  <a:cubicBezTo>
                    <a:pt x="64" y="141"/>
                    <a:pt x="73" y="143"/>
                    <a:pt x="81" y="143"/>
                  </a:cubicBezTo>
                  <a:cubicBezTo>
                    <a:pt x="110" y="143"/>
                    <a:pt x="137" y="125"/>
                    <a:pt x="148" y="97"/>
                  </a:cubicBezTo>
                  <a:cubicBezTo>
                    <a:pt x="162" y="61"/>
                    <a:pt x="144" y="20"/>
                    <a:pt x="108" y="5"/>
                  </a:cubicBezTo>
                  <a:cubicBezTo>
                    <a:pt x="99" y="2"/>
                    <a:pt x="90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0" name="Google Shape;1650;p64"/>
            <p:cNvSpPr/>
            <p:nvPr/>
          </p:nvSpPr>
          <p:spPr>
            <a:xfrm>
              <a:off x="2317350" y="4177100"/>
              <a:ext cx="4075" cy="3575"/>
            </a:xfrm>
            <a:custGeom>
              <a:avLst/>
              <a:gdLst/>
              <a:ahLst/>
              <a:cxnLst/>
              <a:rect l="l" t="t" r="r" b="b"/>
              <a:pathLst>
                <a:path w="163" h="143" extrusionOk="0">
                  <a:moveTo>
                    <a:pt x="82" y="1"/>
                  </a:moveTo>
                  <a:cubicBezTo>
                    <a:pt x="54" y="1"/>
                    <a:pt x="26" y="18"/>
                    <a:pt x="15" y="46"/>
                  </a:cubicBezTo>
                  <a:cubicBezTo>
                    <a:pt x="1" y="82"/>
                    <a:pt x="19" y="123"/>
                    <a:pt x="56" y="138"/>
                  </a:cubicBezTo>
                  <a:cubicBezTo>
                    <a:pt x="65" y="141"/>
                    <a:pt x="74" y="143"/>
                    <a:pt x="82" y="143"/>
                  </a:cubicBezTo>
                  <a:cubicBezTo>
                    <a:pt x="110" y="143"/>
                    <a:pt x="137" y="126"/>
                    <a:pt x="148" y="98"/>
                  </a:cubicBezTo>
                  <a:cubicBezTo>
                    <a:pt x="162" y="61"/>
                    <a:pt x="145" y="19"/>
                    <a:pt x="108" y="5"/>
                  </a:cubicBezTo>
                  <a:cubicBezTo>
                    <a:pt x="99" y="2"/>
                    <a:pt x="9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1" name="Google Shape;1651;p64"/>
            <p:cNvSpPr/>
            <p:nvPr/>
          </p:nvSpPr>
          <p:spPr>
            <a:xfrm>
              <a:off x="2335325" y="4184100"/>
              <a:ext cx="4050" cy="3600"/>
            </a:xfrm>
            <a:custGeom>
              <a:avLst/>
              <a:gdLst/>
              <a:ahLst/>
              <a:cxnLst/>
              <a:rect l="l" t="t" r="r" b="b"/>
              <a:pathLst>
                <a:path w="162" h="144" extrusionOk="0">
                  <a:moveTo>
                    <a:pt x="81" y="1"/>
                  </a:moveTo>
                  <a:cubicBezTo>
                    <a:pt x="53" y="1"/>
                    <a:pt x="25" y="18"/>
                    <a:pt x="15" y="46"/>
                  </a:cubicBezTo>
                  <a:cubicBezTo>
                    <a:pt x="1" y="83"/>
                    <a:pt x="18" y="124"/>
                    <a:pt x="55" y="139"/>
                  </a:cubicBezTo>
                  <a:cubicBezTo>
                    <a:pt x="63" y="142"/>
                    <a:pt x="72" y="143"/>
                    <a:pt x="81" y="143"/>
                  </a:cubicBezTo>
                  <a:cubicBezTo>
                    <a:pt x="109" y="143"/>
                    <a:pt x="136" y="126"/>
                    <a:pt x="147" y="98"/>
                  </a:cubicBezTo>
                  <a:cubicBezTo>
                    <a:pt x="161" y="61"/>
                    <a:pt x="144" y="20"/>
                    <a:pt x="107" y="6"/>
                  </a:cubicBezTo>
                  <a:cubicBezTo>
                    <a:pt x="98" y="3"/>
                    <a:pt x="90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2" name="Google Shape;1652;p64"/>
            <p:cNvSpPr/>
            <p:nvPr/>
          </p:nvSpPr>
          <p:spPr>
            <a:xfrm>
              <a:off x="2353275" y="4191125"/>
              <a:ext cx="4050" cy="3600"/>
            </a:xfrm>
            <a:custGeom>
              <a:avLst/>
              <a:gdLst/>
              <a:ahLst/>
              <a:cxnLst/>
              <a:rect l="l" t="t" r="r" b="b"/>
              <a:pathLst>
                <a:path w="162" h="144" extrusionOk="0">
                  <a:moveTo>
                    <a:pt x="81" y="1"/>
                  </a:moveTo>
                  <a:cubicBezTo>
                    <a:pt x="53" y="1"/>
                    <a:pt x="26" y="18"/>
                    <a:pt x="15" y="46"/>
                  </a:cubicBezTo>
                  <a:cubicBezTo>
                    <a:pt x="0" y="83"/>
                    <a:pt x="18" y="124"/>
                    <a:pt x="55" y="138"/>
                  </a:cubicBezTo>
                  <a:cubicBezTo>
                    <a:pt x="64" y="142"/>
                    <a:pt x="72" y="143"/>
                    <a:pt x="81" y="143"/>
                  </a:cubicBezTo>
                  <a:cubicBezTo>
                    <a:pt x="110" y="143"/>
                    <a:pt x="136" y="126"/>
                    <a:pt x="148" y="98"/>
                  </a:cubicBezTo>
                  <a:cubicBezTo>
                    <a:pt x="162" y="61"/>
                    <a:pt x="143" y="20"/>
                    <a:pt x="106" y="6"/>
                  </a:cubicBezTo>
                  <a:cubicBezTo>
                    <a:pt x="98" y="2"/>
                    <a:pt x="8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3" name="Google Shape;1653;p64"/>
            <p:cNvSpPr/>
            <p:nvPr/>
          </p:nvSpPr>
          <p:spPr>
            <a:xfrm>
              <a:off x="2371225" y="419815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52" y="0"/>
                    <a:pt x="26" y="17"/>
                    <a:pt x="15" y="45"/>
                  </a:cubicBezTo>
                  <a:cubicBezTo>
                    <a:pt x="0" y="81"/>
                    <a:pt x="19" y="123"/>
                    <a:pt x="55" y="137"/>
                  </a:cubicBezTo>
                  <a:cubicBezTo>
                    <a:pt x="64" y="140"/>
                    <a:pt x="73" y="142"/>
                    <a:pt x="81" y="142"/>
                  </a:cubicBezTo>
                  <a:cubicBezTo>
                    <a:pt x="110" y="142"/>
                    <a:pt x="136" y="125"/>
                    <a:pt x="147" y="97"/>
                  </a:cubicBezTo>
                  <a:cubicBezTo>
                    <a:pt x="162" y="61"/>
                    <a:pt x="143" y="20"/>
                    <a:pt x="107" y="5"/>
                  </a:cubicBezTo>
                  <a:cubicBezTo>
                    <a:pt x="99" y="2"/>
                    <a:pt x="90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4" name="Google Shape;1654;p64"/>
            <p:cNvSpPr/>
            <p:nvPr/>
          </p:nvSpPr>
          <p:spPr>
            <a:xfrm>
              <a:off x="2389175" y="420515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53" y="0"/>
                    <a:pt x="26" y="18"/>
                    <a:pt x="15" y="46"/>
                  </a:cubicBezTo>
                  <a:cubicBezTo>
                    <a:pt x="0" y="82"/>
                    <a:pt x="19" y="123"/>
                    <a:pt x="56" y="138"/>
                  </a:cubicBezTo>
                  <a:cubicBezTo>
                    <a:pt x="64" y="141"/>
                    <a:pt x="73" y="143"/>
                    <a:pt x="82" y="143"/>
                  </a:cubicBezTo>
                  <a:cubicBezTo>
                    <a:pt x="110" y="143"/>
                    <a:pt x="136" y="126"/>
                    <a:pt x="147" y="98"/>
                  </a:cubicBezTo>
                  <a:cubicBezTo>
                    <a:pt x="162" y="61"/>
                    <a:pt x="144" y="19"/>
                    <a:pt x="107" y="5"/>
                  </a:cubicBezTo>
                  <a:cubicBezTo>
                    <a:pt x="99" y="2"/>
                    <a:pt x="90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5" name="Google Shape;1655;p64"/>
            <p:cNvSpPr/>
            <p:nvPr/>
          </p:nvSpPr>
          <p:spPr>
            <a:xfrm>
              <a:off x="2407150" y="4212150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80" y="1"/>
                  </a:moveTo>
                  <a:cubicBezTo>
                    <a:pt x="52" y="1"/>
                    <a:pt x="25" y="18"/>
                    <a:pt x="14" y="46"/>
                  </a:cubicBezTo>
                  <a:cubicBezTo>
                    <a:pt x="0" y="83"/>
                    <a:pt x="17" y="124"/>
                    <a:pt x="55" y="139"/>
                  </a:cubicBezTo>
                  <a:cubicBezTo>
                    <a:pt x="63" y="142"/>
                    <a:pt x="71" y="143"/>
                    <a:pt x="80" y="143"/>
                  </a:cubicBezTo>
                  <a:cubicBezTo>
                    <a:pt x="108" y="143"/>
                    <a:pt x="135" y="126"/>
                    <a:pt x="146" y="98"/>
                  </a:cubicBezTo>
                  <a:cubicBezTo>
                    <a:pt x="160" y="61"/>
                    <a:pt x="143" y="20"/>
                    <a:pt x="106" y="6"/>
                  </a:cubicBezTo>
                  <a:cubicBezTo>
                    <a:pt x="98" y="3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6" name="Google Shape;1656;p64"/>
            <p:cNvSpPr/>
            <p:nvPr/>
          </p:nvSpPr>
          <p:spPr>
            <a:xfrm>
              <a:off x="2250725" y="4165375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52" y="0"/>
                    <a:pt x="26" y="18"/>
                    <a:pt x="15" y="45"/>
                  </a:cubicBezTo>
                  <a:cubicBezTo>
                    <a:pt x="0" y="82"/>
                    <a:pt x="19" y="123"/>
                    <a:pt x="55" y="138"/>
                  </a:cubicBezTo>
                  <a:cubicBezTo>
                    <a:pt x="63" y="141"/>
                    <a:pt x="72" y="143"/>
                    <a:pt x="81" y="143"/>
                  </a:cubicBezTo>
                  <a:cubicBezTo>
                    <a:pt x="109" y="143"/>
                    <a:pt x="136" y="125"/>
                    <a:pt x="147" y="97"/>
                  </a:cubicBezTo>
                  <a:cubicBezTo>
                    <a:pt x="162" y="61"/>
                    <a:pt x="143" y="20"/>
                    <a:pt x="107" y="5"/>
                  </a:cubicBezTo>
                  <a:cubicBezTo>
                    <a:pt x="99" y="2"/>
                    <a:pt x="90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" name="Google Shape;1657;p64"/>
            <p:cNvSpPr/>
            <p:nvPr/>
          </p:nvSpPr>
          <p:spPr>
            <a:xfrm>
              <a:off x="2268650" y="4172375"/>
              <a:ext cx="4075" cy="3575"/>
            </a:xfrm>
            <a:custGeom>
              <a:avLst/>
              <a:gdLst/>
              <a:ahLst/>
              <a:cxnLst/>
              <a:rect l="l" t="t" r="r" b="b"/>
              <a:pathLst>
                <a:path w="163" h="143" extrusionOk="0">
                  <a:moveTo>
                    <a:pt x="81" y="1"/>
                  </a:moveTo>
                  <a:cubicBezTo>
                    <a:pt x="53" y="1"/>
                    <a:pt x="26" y="18"/>
                    <a:pt x="15" y="46"/>
                  </a:cubicBezTo>
                  <a:cubicBezTo>
                    <a:pt x="1" y="82"/>
                    <a:pt x="20" y="123"/>
                    <a:pt x="55" y="138"/>
                  </a:cubicBezTo>
                  <a:cubicBezTo>
                    <a:pt x="64" y="141"/>
                    <a:pt x="73" y="143"/>
                    <a:pt x="82" y="143"/>
                  </a:cubicBezTo>
                  <a:cubicBezTo>
                    <a:pt x="110" y="143"/>
                    <a:pt x="137" y="126"/>
                    <a:pt x="148" y="97"/>
                  </a:cubicBezTo>
                  <a:cubicBezTo>
                    <a:pt x="162" y="61"/>
                    <a:pt x="144" y="20"/>
                    <a:pt x="108" y="6"/>
                  </a:cubicBezTo>
                  <a:cubicBezTo>
                    <a:pt x="99" y="2"/>
                    <a:pt x="90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" name="Google Shape;1658;p64"/>
            <p:cNvSpPr/>
            <p:nvPr/>
          </p:nvSpPr>
          <p:spPr>
            <a:xfrm>
              <a:off x="2286625" y="4179375"/>
              <a:ext cx="4050" cy="3600"/>
            </a:xfrm>
            <a:custGeom>
              <a:avLst/>
              <a:gdLst/>
              <a:ahLst/>
              <a:cxnLst/>
              <a:rect l="l" t="t" r="r" b="b"/>
              <a:pathLst>
                <a:path w="162" h="144" extrusionOk="0">
                  <a:moveTo>
                    <a:pt x="81" y="1"/>
                  </a:moveTo>
                  <a:cubicBezTo>
                    <a:pt x="52" y="1"/>
                    <a:pt x="25" y="18"/>
                    <a:pt x="14" y="47"/>
                  </a:cubicBezTo>
                  <a:cubicBezTo>
                    <a:pt x="1" y="83"/>
                    <a:pt x="18" y="124"/>
                    <a:pt x="55" y="138"/>
                  </a:cubicBezTo>
                  <a:cubicBezTo>
                    <a:pt x="64" y="142"/>
                    <a:pt x="73" y="143"/>
                    <a:pt x="81" y="143"/>
                  </a:cubicBezTo>
                  <a:cubicBezTo>
                    <a:pt x="109" y="143"/>
                    <a:pt x="136" y="126"/>
                    <a:pt x="147" y="98"/>
                  </a:cubicBezTo>
                  <a:cubicBezTo>
                    <a:pt x="161" y="61"/>
                    <a:pt x="144" y="20"/>
                    <a:pt x="107" y="6"/>
                  </a:cubicBezTo>
                  <a:cubicBezTo>
                    <a:pt x="98" y="2"/>
                    <a:pt x="90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" name="Google Shape;1659;p64"/>
            <p:cNvSpPr/>
            <p:nvPr/>
          </p:nvSpPr>
          <p:spPr>
            <a:xfrm>
              <a:off x="2304575" y="418640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53" y="0"/>
                    <a:pt x="26" y="18"/>
                    <a:pt x="15" y="45"/>
                  </a:cubicBezTo>
                  <a:cubicBezTo>
                    <a:pt x="1" y="83"/>
                    <a:pt x="18" y="124"/>
                    <a:pt x="55" y="138"/>
                  </a:cubicBezTo>
                  <a:cubicBezTo>
                    <a:pt x="64" y="141"/>
                    <a:pt x="73" y="143"/>
                    <a:pt x="81" y="143"/>
                  </a:cubicBezTo>
                  <a:cubicBezTo>
                    <a:pt x="110" y="143"/>
                    <a:pt x="137" y="126"/>
                    <a:pt x="148" y="98"/>
                  </a:cubicBezTo>
                  <a:cubicBezTo>
                    <a:pt x="161" y="61"/>
                    <a:pt x="144" y="20"/>
                    <a:pt x="107" y="5"/>
                  </a:cubicBezTo>
                  <a:cubicBezTo>
                    <a:pt x="98" y="2"/>
                    <a:pt x="90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0" name="Google Shape;1660;p64"/>
            <p:cNvSpPr/>
            <p:nvPr/>
          </p:nvSpPr>
          <p:spPr>
            <a:xfrm>
              <a:off x="2322525" y="4193425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52" y="0"/>
                    <a:pt x="26" y="17"/>
                    <a:pt x="15" y="45"/>
                  </a:cubicBezTo>
                  <a:cubicBezTo>
                    <a:pt x="1" y="82"/>
                    <a:pt x="19" y="123"/>
                    <a:pt x="55" y="138"/>
                  </a:cubicBezTo>
                  <a:cubicBezTo>
                    <a:pt x="63" y="141"/>
                    <a:pt x="72" y="142"/>
                    <a:pt x="80" y="142"/>
                  </a:cubicBezTo>
                  <a:cubicBezTo>
                    <a:pt x="109" y="142"/>
                    <a:pt x="136" y="125"/>
                    <a:pt x="148" y="97"/>
                  </a:cubicBezTo>
                  <a:cubicBezTo>
                    <a:pt x="162" y="61"/>
                    <a:pt x="143" y="20"/>
                    <a:pt x="107" y="5"/>
                  </a:cubicBezTo>
                  <a:cubicBezTo>
                    <a:pt x="99" y="2"/>
                    <a:pt x="90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1" name="Google Shape;1661;p64"/>
            <p:cNvSpPr/>
            <p:nvPr/>
          </p:nvSpPr>
          <p:spPr>
            <a:xfrm>
              <a:off x="2340475" y="4200425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2" y="0"/>
                  </a:moveTo>
                  <a:cubicBezTo>
                    <a:pt x="53" y="0"/>
                    <a:pt x="26" y="17"/>
                    <a:pt x="15" y="46"/>
                  </a:cubicBezTo>
                  <a:cubicBezTo>
                    <a:pt x="0" y="82"/>
                    <a:pt x="19" y="123"/>
                    <a:pt x="55" y="138"/>
                  </a:cubicBezTo>
                  <a:cubicBezTo>
                    <a:pt x="64" y="141"/>
                    <a:pt x="73" y="143"/>
                    <a:pt x="81" y="143"/>
                  </a:cubicBezTo>
                  <a:cubicBezTo>
                    <a:pt x="110" y="143"/>
                    <a:pt x="136" y="126"/>
                    <a:pt x="147" y="97"/>
                  </a:cubicBezTo>
                  <a:cubicBezTo>
                    <a:pt x="162" y="60"/>
                    <a:pt x="143" y="19"/>
                    <a:pt x="107" y="5"/>
                  </a:cubicBezTo>
                  <a:cubicBezTo>
                    <a:pt x="99" y="2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" name="Google Shape;1662;p64"/>
            <p:cNvSpPr/>
            <p:nvPr/>
          </p:nvSpPr>
          <p:spPr>
            <a:xfrm>
              <a:off x="2358450" y="4207425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80" y="1"/>
                  </a:moveTo>
                  <a:cubicBezTo>
                    <a:pt x="52" y="1"/>
                    <a:pt x="25" y="18"/>
                    <a:pt x="14" y="46"/>
                  </a:cubicBezTo>
                  <a:cubicBezTo>
                    <a:pt x="0" y="83"/>
                    <a:pt x="18" y="124"/>
                    <a:pt x="55" y="138"/>
                  </a:cubicBezTo>
                  <a:cubicBezTo>
                    <a:pt x="63" y="142"/>
                    <a:pt x="72" y="143"/>
                    <a:pt x="80" y="143"/>
                  </a:cubicBezTo>
                  <a:cubicBezTo>
                    <a:pt x="108" y="143"/>
                    <a:pt x="135" y="126"/>
                    <a:pt x="146" y="98"/>
                  </a:cubicBezTo>
                  <a:cubicBezTo>
                    <a:pt x="161" y="61"/>
                    <a:pt x="143" y="20"/>
                    <a:pt x="106" y="6"/>
                  </a:cubicBezTo>
                  <a:cubicBezTo>
                    <a:pt x="98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" name="Google Shape;1663;p64"/>
            <p:cNvSpPr/>
            <p:nvPr/>
          </p:nvSpPr>
          <p:spPr>
            <a:xfrm>
              <a:off x="2376400" y="4214450"/>
              <a:ext cx="4025" cy="3575"/>
            </a:xfrm>
            <a:custGeom>
              <a:avLst/>
              <a:gdLst/>
              <a:ahLst/>
              <a:cxnLst/>
              <a:rect l="l" t="t" r="r" b="b"/>
              <a:pathLst>
                <a:path w="161" h="143" extrusionOk="0">
                  <a:moveTo>
                    <a:pt x="81" y="0"/>
                  </a:moveTo>
                  <a:cubicBezTo>
                    <a:pt x="52" y="0"/>
                    <a:pt x="25" y="18"/>
                    <a:pt x="14" y="45"/>
                  </a:cubicBezTo>
                  <a:cubicBezTo>
                    <a:pt x="0" y="82"/>
                    <a:pt x="18" y="124"/>
                    <a:pt x="55" y="138"/>
                  </a:cubicBezTo>
                  <a:cubicBezTo>
                    <a:pt x="63" y="141"/>
                    <a:pt x="72" y="143"/>
                    <a:pt x="80" y="143"/>
                  </a:cubicBezTo>
                  <a:cubicBezTo>
                    <a:pt x="109" y="143"/>
                    <a:pt x="136" y="125"/>
                    <a:pt x="147" y="97"/>
                  </a:cubicBezTo>
                  <a:cubicBezTo>
                    <a:pt x="160" y="61"/>
                    <a:pt x="143" y="20"/>
                    <a:pt x="106" y="5"/>
                  </a:cubicBezTo>
                  <a:cubicBezTo>
                    <a:pt x="98" y="2"/>
                    <a:pt x="89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4" name="Google Shape;1664;p64"/>
            <p:cNvSpPr/>
            <p:nvPr/>
          </p:nvSpPr>
          <p:spPr>
            <a:xfrm>
              <a:off x="2394325" y="4221450"/>
              <a:ext cx="4075" cy="3575"/>
            </a:xfrm>
            <a:custGeom>
              <a:avLst/>
              <a:gdLst/>
              <a:ahLst/>
              <a:cxnLst/>
              <a:rect l="l" t="t" r="r" b="b"/>
              <a:pathLst>
                <a:path w="163" h="143" extrusionOk="0">
                  <a:moveTo>
                    <a:pt x="82" y="1"/>
                  </a:moveTo>
                  <a:cubicBezTo>
                    <a:pt x="54" y="1"/>
                    <a:pt x="26" y="18"/>
                    <a:pt x="15" y="46"/>
                  </a:cubicBezTo>
                  <a:cubicBezTo>
                    <a:pt x="1" y="82"/>
                    <a:pt x="19" y="123"/>
                    <a:pt x="55" y="138"/>
                  </a:cubicBezTo>
                  <a:cubicBezTo>
                    <a:pt x="64" y="141"/>
                    <a:pt x="73" y="143"/>
                    <a:pt x="82" y="143"/>
                  </a:cubicBezTo>
                  <a:cubicBezTo>
                    <a:pt x="110" y="143"/>
                    <a:pt x="137" y="126"/>
                    <a:pt x="148" y="98"/>
                  </a:cubicBezTo>
                  <a:cubicBezTo>
                    <a:pt x="162" y="61"/>
                    <a:pt x="144" y="19"/>
                    <a:pt x="108" y="5"/>
                  </a:cubicBezTo>
                  <a:cubicBezTo>
                    <a:pt x="99" y="2"/>
                    <a:pt x="9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5" name="Google Shape;1665;p64"/>
            <p:cNvSpPr/>
            <p:nvPr/>
          </p:nvSpPr>
          <p:spPr>
            <a:xfrm>
              <a:off x="2254725" y="4181325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2" y="0"/>
                  </a:moveTo>
                  <a:cubicBezTo>
                    <a:pt x="53" y="0"/>
                    <a:pt x="26" y="17"/>
                    <a:pt x="15" y="46"/>
                  </a:cubicBezTo>
                  <a:cubicBezTo>
                    <a:pt x="1" y="82"/>
                    <a:pt x="18" y="123"/>
                    <a:pt x="55" y="137"/>
                  </a:cubicBezTo>
                  <a:cubicBezTo>
                    <a:pt x="64" y="141"/>
                    <a:pt x="73" y="142"/>
                    <a:pt x="82" y="142"/>
                  </a:cubicBezTo>
                  <a:cubicBezTo>
                    <a:pt x="110" y="142"/>
                    <a:pt x="137" y="126"/>
                    <a:pt x="148" y="97"/>
                  </a:cubicBezTo>
                  <a:cubicBezTo>
                    <a:pt x="161" y="60"/>
                    <a:pt x="144" y="19"/>
                    <a:pt x="107" y="5"/>
                  </a:cubicBezTo>
                  <a:cubicBezTo>
                    <a:pt x="98" y="2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6" name="Google Shape;1666;p64"/>
            <p:cNvSpPr/>
            <p:nvPr/>
          </p:nvSpPr>
          <p:spPr>
            <a:xfrm>
              <a:off x="2272675" y="4188325"/>
              <a:ext cx="4050" cy="3600"/>
            </a:xfrm>
            <a:custGeom>
              <a:avLst/>
              <a:gdLst/>
              <a:ahLst/>
              <a:cxnLst/>
              <a:rect l="l" t="t" r="r" b="b"/>
              <a:pathLst>
                <a:path w="162" h="144" extrusionOk="0">
                  <a:moveTo>
                    <a:pt x="81" y="1"/>
                  </a:moveTo>
                  <a:cubicBezTo>
                    <a:pt x="53" y="1"/>
                    <a:pt x="26" y="18"/>
                    <a:pt x="15" y="46"/>
                  </a:cubicBezTo>
                  <a:cubicBezTo>
                    <a:pt x="0" y="83"/>
                    <a:pt x="19" y="124"/>
                    <a:pt x="55" y="138"/>
                  </a:cubicBezTo>
                  <a:cubicBezTo>
                    <a:pt x="63" y="141"/>
                    <a:pt x="72" y="143"/>
                    <a:pt x="81" y="143"/>
                  </a:cubicBezTo>
                  <a:cubicBezTo>
                    <a:pt x="110" y="143"/>
                    <a:pt x="136" y="126"/>
                    <a:pt x="147" y="98"/>
                  </a:cubicBezTo>
                  <a:cubicBezTo>
                    <a:pt x="162" y="61"/>
                    <a:pt x="143" y="20"/>
                    <a:pt x="107" y="6"/>
                  </a:cubicBezTo>
                  <a:cubicBezTo>
                    <a:pt x="99" y="2"/>
                    <a:pt x="90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7" name="Google Shape;1667;p64"/>
            <p:cNvSpPr/>
            <p:nvPr/>
          </p:nvSpPr>
          <p:spPr>
            <a:xfrm>
              <a:off x="2290625" y="419535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1" y="0"/>
                  </a:moveTo>
                  <a:cubicBezTo>
                    <a:pt x="53" y="0"/>
                    <a:pt x="26" y="18"/>
                    <a:pt x="15" y="45"/>
                  </a:cubicBezTo>
                  <a:cubicBezTo>
                    <a:pt x="0" y="82"/>
                    <a:pt x="19" y="124"/>
                    <a:pt x="55" y="138"/>
                  </a:cubicBezTo>
                  <a:cubicBezTo>
                    <a:pt x="63" y="141"/>
                    <a:pt x="72" y="143"/>
                    <a:pt x="81" y="143"/>
                  </a:cubicBezTo>
                  <a:cubicBezTo>
                    <a:pt x="109" y="143"/>
                    <a:pt x="136" y="125"/>
                    <a:pt x="147" y="98"/>
                  </a:cubicBezTo>
                  <a:cubicBezTo>
                    <a:pt x="162" y="61"/>
                    <a:pt x="143" y="20"/>
                    <a:pt x="107" y="5"/>
                  </a:cubicBezTo>
                  <a:cubicBezTo>
                    <a:pt x="99" y="2"/>
                    <a:pt x="90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8" name="Google Shape;1668;p64"/>
            <p:cNvSpPr/>
            <p:nvPr/>
          </p:nvSpPr>
          <p:spPr>
            <a:xfrm>
              <a:off x="2308600" y="4202350"/>
              <a:ext cx="4025" cy="3600"/>
            </a:xfrm>
            <a:custGeom>
              <a:avLst/>
              <a:gdLst/>
              <a:ahLst/>
              <a:cxnLst/>
              <a:rect l="l" t="t" r="r" b="b"/>
              <a:pathLst>
                <a:path w="161" h="144" extrusionOk="0">
                  <a:moveTo>
                    <a:pt x="79" y="1"/>
                  </a:moveTo>
                  <a:cubicBezTo>
                    <a:pt x="51" y="1"/>
                    <a:pt x="24" y="18"/>
                    <a:pt x="13" y="46"/>
                  </a:cubicBezTo>
                  <a:cubicBezTo>
                    <a:pt x="0" y="83"/>
                    <a:pt x="18" y="124"/>
                    <a:pt x="55" y="139"/>
                  </a:cubicBezTo>
                  <a:cubicBezTo>
                    <a:pt x="63" y="142"/>
                    <a:pt x="71" y="143"/>
                    <a:pt x="79" y="143"/>
                  </a:cubicBezTo>
                  <a:cubicBezTo>
                    <a:pt x="108" y="143"/>
                    <a:pt x="135" y="126"/>
                    <a:pt x="146" y="98"/>
                  </a:cubicBezTo>
                  <a:cubicBezTo>
                    <a:pt x="161" y="62"/>
                    <a:pt x="143" y="20"/>
                    <a:pt x="106" y="6"/>
                  </a:cubicBezTo>
                  <a:cubicBezTo>
                    <a:pt x="97" y="3"/>
                    <a:pt x="88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9" name="Google Shape;1669;p64"/>
            <p:cNvSpPr/>
            <p:nvPr/>
          </p:nvSpPr>
          <p:spPr>
            <a:xfrm>
              <a:off x="2326525" y="4209350"/>
              <a:ext cx="4050" cy="3600"/>
            </a:xfrm>
            <a:custGeom>
              <a:avLst/>
              <a:gdLst/>
              <a:ahLst/>
              <a:cxnLst/>
              <a:rect l="l" t="t" r="r" b="b"/>
              <a:pathLst>
                <a:path w="162" h="144" extrusionOk="0">
                  <a:moveTo>
                    <a:pt x="82" y="1"/>
                  </a:moveTo>
                  <a:cubicBezTo>
                    <a:pt x="53" y="1"/>
                    <a:pt x="26" y="18"/>
                    <a:pt x="15" y="47"/>
                  </a:cubicBezTo>
                  <a:cubicBezTo>
                    <a:pt x="1" y="83"/>
                    <a:pt x="18" y="124"/>
                    <a:pt x="55" y="138"/>
                  </a:cubicBezTo>
                  <a:cubicBezTo>
                    <a:pt x="64" y="142"/>
                    <a:pt x="73" y="143"/>
                    <a:pt x="82" y="143"/>
                  </a:cubicBezTo>
                  <a:cubicBezTo>
                    <a:pt x="110" y="143"/>
                    <a:pt x="137" y="127"/>
                    <a:pt x="148" y="98"/>
                  </a:cubicBezTo>
                  <a:cubicBezTo>
                    <a:pt x="161" y="61"/>
                    <a:pt x="144" y="20"/>
                    <a:pt x="107" y="6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0" name="Google Shape;1670;p64"/>
            <p:cNvSpPr/>
            <p:nvPr/>
          </p:nvSpPr>
          <p:spPr>
            <a:xfrm>
              <a:off x="2344475" y="4216375"/>
              <a:ext cx="4075" cy="3600"/>
            </a:xfrm>
            <a:custGeom>
              <a:avLst/>
              <a:gdLst/>
              <a:ahLst/>
              <a:cxnLst/>
              <a:rect l="l" t="t" r="r" b="b"/>
              <a:pathLst>
                <a:path w="163" h="144" extrusionOk="0">
                  <a:moveTo>
                    <a:pt x="81" y="1"/>
                  </a:moveTo>
                  <a:cubicBezTo>
                    <a:pt x="53" y="1"/>
                    <a:pt x="26" y="18"/>
                    <a:pt x="15" y="46"/>
                  </a:cubicBezTo>
                  <a:cubicBezTo>
                    <a:pt x="1" y="83"/>
                    <a:pt x="18" y="124"/>
                    <a:pt x="55" y="138"/>
                  </a:cubicBezTo>
                  <a:cubicBezTo>
                    <a:pt x="64" y="141"/>
                    <a:pt x="73" y="143"/>
                    <a:pt x="81" y="143"/>
                  </a:cubicBezTo>
                  <a:cubicBezTo>
                    <a:pt x="110" y="143"/>
                    <a:pt x="137" y="126"/>
                    <a:pt x="148" y="98"/>
                  </a:cubicBezTo>
                  <a:cubicBezTo>
                    <a:pt x="162" y="61"/>
                    <a:pt x="144" y="20"/>
                    <a:pt x="107" y="5"/>
                  </a:cubicBezTo>
                  <a:cubicBezTo>
                    <a:pt x="98" y="2"/>
                    <a:pt x="90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1" name="Google Shape;1671;p64"/>
            <p:cNvSpPr/>
            <p:nvPr/>
          </p:nvSpPr>
          <p:spPr>
            <a:xfrm>
              <a:off x="2362425" y="4223400"/>
              <a:ext cx="4075" cy="3575"/>
            </a:xfrm>
            <a:custGeom>
              <a:avLst/>
              <a:gdLst/>
              <a:ahLst/>
              <a:cxnLst/>
              <a:rect l="l" t="t" r="r" b="b"/>
              <a:pathLst>
                <a:path w="163" h="143" extrusionOk="0">
                  <a:moveTo>
                    <a:pt x="81" y="0"/>
                  </a:moveTo>
                  <a:cubicBezTo>
                    <a:pt x="53" y="0"/>
                    <a:pt x="26" y="17"/>
                    <a:pt x="15" y="45"/>
                  </a:cubicBezTo>
                  <a:cubicBezTo>
                    <a:pt x="1" y="82"/>
                    <a:pt x="19" y="124"/>
                    <a:pt x="55" y="138"/>
                  </a:cubicBezTo>
                  <a:cubicBezTo>
                    <a:pt x="64" y="141"/>
                    <a:pt x="72" y="143"/>
                    <a:pt x="81" y="143"/>
                  </a:cubicBezTo>
                  <a:cubicBezTo>
                    <a:pt x="110" y="143"/>
                    <a:pt x="137" y="125"/>
                    <a:pt x="148" y="97"/>
                  </a:cubicBezTo>
                  <a:cubicBezTo>
                    <a:pt x="162" y="61"/>
                    <a:pt x="144" y="20"/>
                    <a:pt x="108" y="5"/>
                  </a:cubicBezTo>
                  <a:cubicBezTo>
                    <a:pt x="99" y="2"/>
                    <a:pt x="90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2" name="Google Shape;1672;p64"/>
            <p:cNvSpPr/>
            <p:nvPr/>
          </p:nvSpPr>
          <p:spPr>
            <a:xfrm>
              <a:off x="2380375" y="4230400"/>
              <a:ext cx="4050" cy="3575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82" y="1"/>
                  </a:moveTo>
                  <a:cubicBezTo>
                    <a:pt x="53" y="1"/>
                    <a:pt x="26" y="17"/>
                    <a:pt x="15" y="46"/>
                  </a:cubicBezTo>
                  <a:cubicBezTo>
                    <a:pt x="0" y="82"/>
                    <a:pt x="19" y="123"/>
                    <a:pt x="56" y="138"/>
                  </a:cubicBezTo>
                  <a:cubicBezTo>
                    <a:pt x="64" y="141"/>
                    <a:pt x="73" y="143"/>
                    <a:pt x="82" y="143"/>
                  </a:cubicBezTo>
                  <a:cubicBezTo>
                    <a:pt x="110" y="143"/>
                    <a:pt x="137" y="126"/>
                    <a:pt x="147" y="98"/>
                  </a:cubicBezTo>
                  <a:cubicBezTo>
                    <a:pt x="162" y="61"/>
                    <a:pt x="144" y="19"/>
                    <a:pt x="107" y="5"/>
                  </a:cubicBezTo>
                  <a:cubicBezTo>
                    <a:pt x="99" y="2"/>
                    <a:pt x="90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3" name="Google Shape;1673;p64"/>
            <p:cNvSpPr/>
            <p:nvPr/>
          </p:nvSpPr>
          <p:spPr>
            <a:xfrm>
              <a:off x="2294325" y="4162725"/>
              <a:ext cx="64125" cy="51950"/>
            </a:xfrm>
            <a:custGeom>
              <a:avLst/>
              <a:gdLst/>
              <a:ahLst/>
              <a:cxnLst/>
              <a:rect l="l" t="t" r="r" b="b"/>
              <a:pathLst>
                <a:path w="2565" h="2078" extrusionOk="0">
                  <a:moveTo>
                    <a:pt x="519" y="1"/>
                  </a:moveTo>
                  <a:cubicBezTo>
                    <a:pt x="476" y="1"/>
                    <a:pt x="40" y="1229"/>
                    <a:pt x="20" y="1280"/>
                  </a:cubicBezTo>
                  <a:cubicBezTo>
                    <a:pt x="0" y="1333"/>
                    <a:pt x="1907" y="2077"/>
                    <a:pt x="2023" y="2077"/>
                  </a:cubicBezTo>
                  <a:cubicBezTo>
                    <a:pt x="2023" y="2077"/>
                    <a:pt x="2023" y="2077"/>
                    <a:pt x="2023" y="2077"/>
                  </a:cubicBezTo>
                  <a:cubicBezTo>
                    <a:pt x="2134" y="2076"/>
                    <a:pt x="2489" y="979"/>
                    <a:pt x="2542" y="791"/>
                  </a:cubicBezTo>
                  <a:cubicBezTo>
                    <a:pt x="2564" y="712"/>
                    <a:pt x="559" y="17"/>
                    <a:pt x="520" y="1"/>
                  </a:cubicBezTo>
                  <a:cubicBezTo>
                    <a:pt x="519" y="1"/>
                    <a:pt x="519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4" name="Google Shape;1674;p64"/>
            <p:cNvSpPr/>
            <p:nvPr/>
          </p:nvSpPr>
          <p:spPr>
            <a:xfrm>
              <a:off x="816750" y="2235025"/>
              <a:ext cx="659625" cy="936375"/>
            </a:xfrm>
            <a:custGeom>
              <a:avLst/>
              <a:gdLst/>
              <a:ahLst/>
              <a:cxnLst/>
              <a:rect l="l" t="t" r="r" b="b"/>
              <a:pathLst>
                <a:path w="26385" h="37455" extrusionOk="0">
                  <a:moveTo>
                    <a:pt x="1" y="1"/>
                  </a:moveTo>
                  <a:lnTo>
                    <a:pt x="1" y="15643"/>
                  </a:lnTo>
                  <a:cubicBezTo>
                    <a:pt x="4829" y="20548"/>
                    <a:pt x="10852" y="26859"/>
                    <a:pt x="11249" y="28211"/>
                  </a:cubicBezTo>
                  <a:cubicBezTo>
                    <a:pt x="12090" y="31078"/>
                    <a:pt x="13346" y="33773"/>
                    <a:pt x="14809" y="36378"/>
                  </a:cubicBezTo>
                  <a:cubicBezTo>
                    <a:pt x="15049" y="36807"/>
                    <a:pt x="15531" y="37090"/>
                    <a:pt x="16023" y="37090"/>
                  </a:cubicBezTo>
                  <a:cubicBezTo>
                    <a:pt x="16028" y="37090"/>
                    <a:pt x="16032" y="37090"/>
                    <a:pt x="16037" y="37090"/>
                  </a:cubicBezTo>
                  <a:cubicBezTo>
                    <a:pt x="16387" y="37086"/>
                    <a:pt x="16729" y="36943"/>
                    <a:pt x="16982" y="36707"/>
                  </a:cubicBezTo>
                  <a:cubicBezTo>
                    <a:pt x="17087" y="36608"/>
                    <a:pt x="17176" y="36494"/>
                    <a:pt x="17245" y="36366"/>
                  </a:cubicBezTo>
                  <a:cubicBezTo>
                    <a:pt x="17250" y="36402"/>
                    <a:pt x="17257" y="36438"/>
                    <a:pt x="17267" y="36472"/>
                  </a:cubicBezTo>
                  <a:cubicBezTo>
                    <a:pt x="17287" y="36555"/>
                    <a:pt x="17317" y="36633"/>
                    <a:pt x="17355" y="36708"/>
                  </a:cubicBezTo>
                  <a:cubicBezTo>
                    <a:pt x="17569" y="37142"/>
                    <a:pt x="18033" y="37455"/>
                    <a:pt x="18520" y="37455"/>
                  </a:cubicBezTo>
                  <a:cubicBezTo>
                    <a:pt x="18528" y="37455"/>
                    <a:pt x="18536" y="37455"/>
                    <a:pt x="18544" y="37455"/>
                  </a:cubicBezTo>
                  <a:cubicBezTo>
                    <a:pt x="19160" y="37440"/>
                    <a:pt x="19759" y="36948"/>
                    <a:pt x="19828" y="36335"/>
                  </a:cubicBezTo>
                  <a:cubicBezTo>
                    <a:pt x="19838" y="36358"/>
                    <a:pt x="19849" y="36381"/>
                    <a:pt x="19860" y="36405"/>
                  </a:cubicBezTo>
                  <a:cubicBezTo>
                    <a:pt x="20098" y="36884"/>
                    <a:pt x="20624" y="37209"/>
                    <a:pt x="21160" y="37209"/>
                  </a:cubicBezTo>
                  <a:cubicBezTo>
                    <a:pt x="21199" y="37209"/>
                    <a:pt x="21239" y="37207"/>
                    <a:pt x="21278" y="37204"/>
                  </a:cubicBezTo>
                  <a:cubicBezTo>
                    <a:pt x="21817" y="37155"/>
                    <a:pt x="22316" y="36731"/>
                    <a:pt x="22507" y="36218"/>
                  </a:cubicBezTo>
                  <a:cubicBezTo>
                    <a:pt x="22530" y="36160"/>
                    <a:pt x="22549" y="36100"/>
                    <a:pt x="22562" y="36040"/>
                  </a:cubicBezTo>
                  <a:cubicBezTo>
                    <a:pt x="22568" y="36052"/>
                    <a:pt x="22574" y="36063"/>
                    <a:pt x="22580" y="36075"/>
                  </a:cubicBezTo>
                  <a:cubicBezTo>
                    <a:pt x="22602" y="36116"/>
                    <a:pt x="22626" y="36154"/>
                    <a:pt x="22651" y="36191"/>
                  </a:cubicBezTo>
                  <a:cubicBezTo>
                    <a:pt x="22908" y="36566"/>
                    <a:pt x="23362" y="36801"/>
                    <a:pt x="23817" y="36801"/>
                  </a:cubicBezTo>
                  <a:cubicBezTo>
                    <a:pt x="23903" y="36801"/>
                    <a:pt x="23988" y="36793"/>
                    <a:pt x="24073" y="36776"/>
                  </a:cubicBezTo>
                  <a:cubicBezTo>
                    <a:pt x="24663" y="36654"/>
                    <a:pt x="25284" y="36013"/>
                    <a:pt x="25129" y="35431"/>
                  </a:cubicBezTo>
                  <a:cubicBezTo>
                    <a:pt x="25129" y="35431"/>
                    <a:pt x="25128" y="35427"/>
                    <a:pt x="25126" y="35418"/>
                  </a:cubicBezTo>
                  <a:cubicBezTo>
                    <a:pt x="24874" y="34475"/>
                    <a:pt x="24623" y="33531"/>
                    <a:pt x="24371" y="32588"/>
                  </a:cubicBezTo>
                  <a:cubicBezTo>
                    <a:pt x="24331" y="32439"/>
                    <a:pt x="24291" y="32290"/>
                    <a:pt x="24252" y="32142"/>
                  </a:cubicBezTo>
                  <a:cubicBezTo>
                    <a:pt x="24275" y="32132"/>
                    <a:pt x="24297" y="32112"/>
                    <a:pt x="24315" y="32083"/>
                  </a:cubicBezTo>
                  <a:cubicBezTo>
                    <a:pt x="24321" y="32073"/>
                    <a:pt x="24328" y="32063"/>
                    <a:pt x="24333" y="32051"/>
                  </a:cubicBezTo>
                  <a:cubicBezTo>
                    <a:pt x="24486" y="31751"/>
                    <a:pt x="24469" y="30820"/>
                    <a:pt x="24585" y="30379"/>
                  </a:cubicBezTo>
                  <a:cubicBezTo>
                    <a:pt x="24610" y="30277"/>
                    <a:pt x="24645" y="30201"/>
                    <a:pt x="24690" y="30165"/>
                  </a:cubicBezTo>
                  <a:cubicBezTo>
                    <a:pt x="24698" y="30158"/>
                    <a:pt x="24707" y="30153"/>
                    <a:pt x="24716" y="30149"/>
                  </a:cubicBezTo>
                  <a:cubicBezTo>
                    <a:pt x="24791" y="29987"/>
                    <a:pt x="24867" y="29834"/>
                    <a:pt x="24943" y="29686"/>
                  </a:cubicBezTo>
                  <a:cubicBezTo>
                    <a:pt x="25504" y="28590"/>
                    <a:pt x="26075" y="27828"/>
                    <a:pt x="26384" y="26541"/>
                  </a:cubicBezTo>
                  <a:lnTo>
                    <a:pt x="26384" y="26540"/>
                  </a:lnTo>
                  <a:cubicBezTo>
                    <a:pt x="25459" y="23930"/>
                    <a:pt x="23879" y="22759"/>
                    <a:pt x="21339" y="21658"/>
                  </a:cubicBezTo>
                  <a:cubicBezTo>
                    <a:pt x="21324" y="21608"/>
                    <a:pt x="21220" y="21470"/>
                    <a:pt x="21037" y="21258"/>
                  </a:cubicBezTo>
                  <a:cubicBezTo>
                    <a:pt x="20994" y="21208"/>
                    <a:pt x="20944" y="21152"/>
                    <a:pt x="20891" y="21092"/>
                  </a:cubicBezTo>
                  <a:cubicBezTo>
                    <a:pt x="17818" y="1762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7B0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5" name="Google Shape;1675;p64"/>
            <p:cNvSpPr/>
            <p:nvPr/>
          </p:nvSpPr>
          <p:spPr>
            <a:xfrm>
              <a:off x="1149525" y="2897675"/>
              <a:ext cx="319875" cy="235650"/>
            </a:xfrm>
            <a:custGeom>
              <a:avLst/>
              <a:gdLst/>
              <a:ahLst/>
              <a:cxnLst/>
              <a:rect l="l" t="t" r="r" b="b"/>
              <a:pathLst>
                <a:path w="12795" h="9426" extrusionOk="0">
                  <a:moveTo>
                    <a:pt x="6853" y="1"/>
                  </a:moveTo>
                  <a:cubicBezTo>
                    <a:pt x="6298" y="1"/>
                    <a:pt x="5729" y="100"/>
                    <a:pt x="5163" y="322"/>
                  </a:cubicBezTo>
                  <a:cubicBezTo>
                    <a:pt x="1326" y="1828"/>
                    <a:pt x="45" y="4081"/>
                    <a:pt x="22" y="5534"/>
                  </a:cubicBezTo>
                  <a:cubicBezTo>
                    <a:pt x="1" y="6888"/>
                    <a:pt x="2893" y="9426"/>
                    <a:pt x="4196" y="9426"/>
                  </a:cubicBezTo>
                  <a:cubicBezTo>
                    <a:pt x="4292" y="9426"/>
                    <a:pt x="4379" y="9412"/>
                    <a:pt x="4455" y="9383"/>
                  </a:cubicBezTo>
                  <a:cubicBezTo>
                    <a:pt x="5577" y="8961"/>
                    <a:pt x="9893" y="8163"/>
                    <a:pt x="11531" y="5428"/>
                  </a:cubicBezTo>
                  <a:cubicBezTo>
                    <a:pt x="12794" y="3320"/>
                    <a:pt x="10064" y="1"/>
                    <a:pt x="6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6" name="Google Shape;1676;p64"/>
            <p:cNvSpPr/>
            <p:nvPr/>
          </p:nvSpPr>
          <p:spPr>
            <a:xfrm>
              <a:off x="1360725" y="2999125"/>
              <a:ext cx="84250" cy="133250"/>
            </a:xfrm>
            <a:custGeom>
              <a:avLst/>
              <a:gdLst/>
              <a:ahLst/>
              <a:cxnLst/>
              <a:rect l="l" t="t" r="r" b="b"/>
              <a:pathLst>
                <a:path w="3370" h="5330" extrusionOk="0">
                  <a:moveTo>
                    <a:pt x="1407" y="0"/>
                  </a:moveTo>
                  <a:cubicBezTo>
                    <a:pt x="1241" y="0"/>
                    <a:pt x="1058" y="52"/>
                    <a:pt x="864" y="191"/>
                  </a:cubicBezTo>
                  <a:cubicBezTo>
                    <a:pt x="256" y="626"/>
                    <a:pt x="1" y="1374"/>
                    <a:pt x="1" y="1374"/>
                  </a:cubicBezTo>
                  <a:lnTo>
                    <a:pt x="971" y="5329"/>
                  </a:lnTo>
                  <a:lnTo>
                    <a:pt x="3370" y="4867"/>
                  </a:lnTo>
                  <a:cubicBezTo>
                    <a:pt x="3370" y="4867"/>
                    <a:pt x="2375" y="504"/>
                    <a:pt x="2177" y="344"/>
                  </a:cubicBezTo>
                  <a:cubicBezTo>
                    <a:pt x="2042" y="234"/>
                    <a:pt x="1764" y="0"/>
                    <a:pt x="1407" y="0"/>
                  </a:cubicBezTo>
                  <a:close/>
                </a:path>
              </a:pathLst>
            </a:custGeom>
            <a:solidFill>
              <a:srgbClr val="F7B0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7" name="Google Shape;1677;p64"/>
            <p:cNvSpPr/>
            <p:nvPr/>
          </p:nvSpPr>
          <p:spPr>
            <a:xfrm>
              <a:off x="1300075" y="3021000"/>
              <a:ext cx="84225" cy="130150"/>
            </a:xfrm>
            <a:custGeom>
              <a:avLst/>
              <a:gdLst/>
              <a:ahLst/>
              <a:cxnLst/>
              <a:rect l="l" t="t" r="r" b="b"/>
              <a:pathLst>
                <a:path w="3369" h="5206" extrusionOk="0">
                  <a:moveTo>
                    <a:pt x="1342" y="0"/>
                  </a:moveTo>
                  <a:cubicBezTo>
                    <a:pt x="1213" y="0"/>
                    <a:pt x="1078" y="39"/>
                    <a:pt x="943" y="136"/>
                  </a:cubicBezTo>
                  <a:cubicBezTo>
                    <a:pt x="335" y="571"/>
                    <a:pt x="1" y="1250"/>
                    <a:pt x="1" y="1250"/>
                  </a:cubicBezTo>
                  <a:lnTo>
                    <a:pt x="971" y="5205"/>
                  </a:lnTo>
                  <a:lnTo>
                    <a:pt x="3369" y="4742"/>
                  </a:lnTo>
                  <a:cubicBezTo>
                    <a:pt x="3369" y="4742"/>
                    <a:pt x="2529" y="758"/>
                    <a:pt x="2330" y="598"/>
                  </a:cubicBezTo>
                  <a:cubicBezTo>
                    <a:pt x="2176" y="473"/>
                    <a:pt x="1791" y="0"/>
                    <a:pt x="1342" y="0"/>
                  </a:cubicBezTo>
                  <a:close/>
                </a:path>
              </a:pathLst>
            </a:custGeom>
            <a:solidFill>
              <a:srgbClr val="F7B0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8" name="Google Shape;1678;p64"/>
            <p:cNvSpPr/>
            <p:nvPr/>
          </p:nvSpPr>
          <p:spPr>
            <a:xfrm>
              <a:off x="1241800" y="3019975"/>
              <a:ext cx="84250" cy="121675"/>
            </a:xfrm>
            <a:custGeom>
              <a:avLst/>
              <a:gdLst/>
              <a:ahLst/>
              <a:cxnLst/>
              <a:rect l="l" t="t" r="r" b="b"/>
              <a:pathLst>
                <a:path w="3370" h="4867" extrusionOk="0">
                  <a:moveTo>
                    <a:pt x="1407" y="0"/>
                  </a:moveTo>
                  <a:cubicBezTo>
                    <a:pt x="1241" y="0"/>
                    <a:pt x="1057" y="51"/>
                    <a:pt x="863" y="191"/>
                  </a:cubicBezTo>
                  <a:cubicBezTo>
                    <a:pt x="255" y="626"/>
                    <a:pt x="0" y="1374"/>
                    <a:pt x="0" y="1374"/>
                  </a:cubicBezTo>
                  <a:lnTo>
                    <a:pt x="260" y="4856"/>
                  </a:lnTo>
                  <a:lnTo>
                    <a:pt x="3369" y="4867"/>
                  </a:lnTo>
                  <a:cubicBezTo>
                    <a:pt x="3369" y="4867"/>
                    <a:pt x="2375" y="503"/>
                    <a:pt x="2176" y="343"/>
                  </a:cubicBezTo>
                  <a:cubicBezTo>
                    <a:pt x="2041" y="233"/>
                    <a:pt x="1763" y="0"/>
                    <a:pt x="1407" y="0"/>
                  </a:cubicBezTo>
                  <a:close/>
                </a:path>
              </a:pathLst>
            </a:custGeom>
            <a:solidFill>
              <a:srgbClr val="F7B0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9" name="Google Shape;1679;p64"/>
            <p:cNvSpPr/>
            <p:nvPr/>
          </p:nvSpPr>
          <p:spPr>
            <a:xfrm>
              <a:off x="1195000" y="3031125"/>
              <a:ext cx="77875" cy="121675"/>
            </a:xfrm>
            <a:custGeom>
              <a:avLst/>
              <a:gdLst/>
              <a:ahLst/>
              <a:cxnLst/>
              <a:rect l="l" t="t" r="r" b="b"/>
              <a:pathLst>
                <a:path w="3115" h="4867" extrusionOk="0">
                  <a:moveTo>
                    <a:pt x="1152" y="0"/>
                  </a:moveTo>
                  <a:cubicBezTo>
                    <a:pt x="986" y="0"/>
                    <a:pt x="802" y="51"/>
                    <a:pt x="608" y="190"/>
                  </a:cubicBezTo>
                  <a:cubicBezTo>
                    <a:pt x="1" y="626"/>
                    <a:pt x="122" y="1207"/>
                    <a:pt x="122" y="1207"/>
                  </a:cubicBezTo>
                  <a:lnTo>
                    <a:pt x="6" y="4857"/>
                  </a:lnTo>
                  <a:lnTo>
                    <a:pt x="3115" y="4866"/>
                  </a:lnTo>
                  <a:cubicBezTo>
                    <a:pt x="3115" y="4866"/>
                    <a:pt x="2120" y="504"/>
                    <a:pt x="1922" y="343"/>
                  </a:cubicBezTo>
                  <a:cubicBezTo>
                    <a:pt x="1786" y="234"/>
                    <a:pt x="1508" y="0"/>
                    <a:pt x="1152" y="0"/>
                  </a:cubicBezTo>
                  <a:close/>
                </a:path>
              </a:pathLst>
            </a:custGeom>
            <a:solidFill>
              <a:srgbClr val="F7B0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0" name="Google Shape;1680;p64"/>
            <p:cNvSpPr/>
            <p:nvPr/>
          </p:nvSpPr>
          <p:spPr>
            <a:xfrm>
              <a:off x="1294150" y="3017525"/>
              <a:ext cx="93525" cy="136675"/>
            </a:xfrm>
            <a:custGeom>
              <a:avLst/>
              <a:gdLst/>
              <a:ahLst/>
              <a:cxnLst/>
              <a:rect l="l" t="t" r="r" b="b"/>
              <a:pathLst>
                <a:path w="3741" h="5467" extrusionOk="0">
                  <a:moveTo>
                    <a:pt x="1663" y="0"/>
                  </a:moveTo>
                  <a:cubicBezTo>
                    <a:pt x="1465" y="0"/>
                    <a:pt x="1307" y="33"/>
                    <a:pt x="1261" y="44"/>
                  </a:cubicBezTo>
                  <a:cubicBezTo>
                    <a:pt x="658" y="132"/>
                    <a:pt x="0" y="798"/>
                    <a:pt x="86" y="1459"/>
                  </a:cubicBezTo>
                  <a:lnTo>
                    <a:pt x="577" y="5284"/>
                  </a:lnTo>
                  <a:cubicBezTo>
                    <a:pt x="590" y="5389"/>
                    <a:pt x="680" y="5467"/>
                    <a:pt x="784" y="5467"/>
                  </a:cubicBezTo>
                  <a:cubicBezTo>
                    <a:pt x="792" y="5467"/>
                    <a:pt x="801" y="5466"/>
                    <a:pt x="811" y="5465"/>
                  </a:cubicBezTo>
                  <a:cubicBezTo>
                    <a:pt x="925" y="5450"/>
                    <a:pt x="1006" y="5345"/>
                    <a:pt x="991" y="5231"/>
                  </a:cubicBezTo>
                  <a:lnTo>
                    <a:pt x="499" y="1405"/>
                  </a:lnTo>
                  <a:cubicBezTo>
                    <a:pt x="450" y="1021"/>
                    <a:pt x="891" y="515"/>
                    <a:pt x="1328" y="456"/>
                  </a:cubicBezTo>
                  <a:cubicBezTo>
                    <a:pt x="1335" y="455"/>
                    <a:pt x="1343" y="453"/>
                    <a:pt x="1351" y="452"/>
                  </a:cubicBezTo>
                  <a:cubicBezTo>
                    <a:pt x="1354" y="451"/>
                    <a:pt x="1495" y="417"/>
                    <a:pt x="1669" y="417"/>
                  </a:cubicBezTo>
                  <a:cubicBezTo>
                    <a:pt x="1869" y="417"/>
                    <a:pt x="2114" y="462"/>
                    <a:pt x="2246" y="656"/>
                  </a:cubicBezTo>
                  <a:cubicBezTo>
                    <a:pt x="2600" y="1174"/>
                    <a:pt x="2910" y="2840"/>
                    <a:pt x="3136" y="4057"/>
                  </a:cubicBezTo>
                  <a:cubicBezTo>
                    <a:pt x="3197" y="4392"/>
                    <a:pt x="3257" y="4708"/>
                    <a:pt x="3309" y="4958"/>
                  </a:cubicBezTo>
                  <a:cubicBezTo>
                    <a:pt x="3329" y="5055"/>
                    <a:pt x="3416" y="5123"/>
                    <a:pt x="3513" y="5123"/>
                  </a:cubicBezTo>
                  <a:cubicBezTo>
                    <a:pt x="3527" y="5123"/>
                    <a:pt x="3541" y="5122"/>
                    <a:pt x="3555" y="5119"/>
                  </a:cubicBezTo>
                  <a:cubicBezTo>
                    <a:pt x="3668" y="5095"/>
                    <a:pt x="3740" y="4985"/>
                    <a:pt x="3717" y="4872"/>
                  </a:cubicBezTo>
                  <a:cubicBezTo>
                    <a:pt x="3666" y="4627"/>
                    <a:pt x="3608" y="4313"/>
                    <a:pt x="3546" y="3981"/>
                  </a:cubicBezTo>
                  <a:cubicBezTo>
                    <a:pt x="3300" y="2658"/>
                    <a:pt x="2994" y="1010"/>
                    <a:pt x="2591" y="420"/>
                  </a:cubicBezTo>
                  <a:cubicBezTo>
                    <a:pt x="2355" y="76"/>
                    <a:pt x="1963" y="0"/>
                    <a:pt x="1663" y="0"/>
                  </a:cubicBezTo>
                  <a:close/>
                </a:path>
              </a:pathLst>
            </a:custGeom>
            <a:solidFill>
              <a:srgbClr val="F88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1" name="Google Shape;1681;p64"/>
            <p:cNvSpPr/>
            <p:nvPr/>
          </p:nvSpPr>
          <p:spPr>
            <a:xfrm>
              <a:off x="1351800" y="2995025"/>
              <a:ext cx="101350" cy="138125"/>
            </a:xfrm>
            <a:custGeom>
              <a:avLst/>
              <a:gdLst/>
              <a:ahLst/>
              <a:cxnLst/>
              <a:rect l="l" t="t" r="r" b="b"/>
              <a:pathLst>
                <a:path w="4054" h="5525" extrusionOk="0">
                  <a:moveTo>
                    <a:pt x="1727" y="1"/>
                  </a:moveTo>
                  <a:cubicBezTo>
                    <a:pt x="1470" y="1"/>
                    <a:pt x="1254" y="64"/>
                    <a:pt x="1199" y="81"/>
                  </a:cubicBezTo>
                  <a:cubicBezTo>
                    <a:pt x="606" y="216"/>
                    <a:pt x="1" y="930"/>
                    <a:pt x="137" y="1582"/>
                  </a:cubicBezTo>
                  <a:lnTo>
                    <a:pt x="922" y="5359"/>
                  </a:lnTo>
                  <a:cubicBezTo>
                    <a:pt x="943" y="5456"/>
                    <a:pt x="1029" y="5524"/>
                    <a:pt x="1126" y="5524"/>
                  </a:cubicBezTo>
                  <a:cubicBezTo>
                    <a:pt x="1140" y="5524"/>
                    <a:pt x="1155" y="5523"/>
                    <a:pt x="1169" y="5520"/>
                  </a:cubicBezTo>
                  <a:cubicBezTo>
                    <a:pt x="1282" y="5497"/>
                    <a:pt x="1354" y="5387"/>
                    <a:pt x="1331" y="5273"/>
                  </a:cubicBezTo>
                  <a:lnTo>
                    <a:pt x="545" y="1498"/>
                  </a:lnTo>
                  <a:cubicBezTo>
                    <a:pt x="466" y="1118"/>
                    <a:pt x="867" y="580"/>
                    <a:pt x="1298" y="487"/>
                  </a:cubicBezTo>
                  <a:cubicBezTo>
                    <a:pt x="1306" y="485"/>
                    <a:pt x="1313" y="483"/>
                    <a:pt x="1321" y="481"/>
                  </a:cubicBezTo>
                  <a:cubicBezTo>
                    <a:pt x="1325" y="480"/>
                    <a:pt x="1514" y="418"/>
                    <a:pt x="1730" y="418"/>
                  </a:cubicBezTo>
                  <a:cubicBezTo>
                    <a:pt x="1908" y="418"/>
                    <a:pt x="2105" y="460"/>
                    <a:pt x="2228" y="615"/>
                  </a:cubicBezTo>
                  <a:cubicBezTo>
                    <a:pt x="2621" y="1104"/>
                    <a:pt x="3059" y="2742"/>
                    <a:pt x="3378" y="3937"/>
                  </a:cubicBezTo>
                  <a:cubicBezTo>
                    <a:pt x="3467" y="4267"/>
                    <a:pt x="3550" y="4577"/>
                    <a:pt x="3621" y="4822"/>
                  </a:cubicBezTo>
                  <a:cubicBezTo>
                    <a:pt x="3647" y="4913"/>
                    <a:pt x="3730" y="4972"/>
                    <a:pt x="3821" y="4972"/>
                  </a:cubicBezTo>
                  <a:cubicBezTo>
                    <a:pt x="3840" y="4972"/>
                    <a:pt x="3860" y="4969"/>
                    <a:pt x="3879" y="4964"/>
                  </a:cubicBezTo>
                  <a:cubicBezTo>
                    <a:pt x="3990" y="4932"/>
                    <a:pt x="4054" y="4816"/>
                    <a:pt x="4021" y="4705"/>
                  </a:cubicBezTo>
                  <a:cubicBezTo>
                    <a:pt x="3951" y="4465"/>
                    <a:pt x="3869" y="4157"/>
                    <a:pt x="3781" y="3830"/>
                  </a:cubicBezTo>
                  <a:cubicBezTo>
                    <a:pt x="3434" y="2530"/>
                    <a:pt x="3002" y="912"/>
                    <a:pt x="2554" y="353"/>
                  </a:cubicBezTo>
                  <a:cubicBezTo>
                    <a:pt x="2329" y="74"/>
                    <a:pt x="2004" y="1"/>
                    <a:pt x="1727" y="1"/>
                  </a:cubicBezTo>
                  <a:close/>
                </a:path>
              </a:pathLst>
            </a:custGeom>
            <a:solidFill>
              <a:srgbClr val="F88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2" name="Google Shape;1682;p64"/>
            <p:cNvSpPr/>
            <p:nvPr/>
          </p:nvSpPr>
          <p:spPr>
            <a:xfrm>
              <a:off x="1241050" y="3015725"/>
              <a:ext cx="67550" cy="136850"/>
            </a:xfrm>
            <a:custGeom>
              <a:avLst/>
              <a:gdLst/>
              <a:ahLst/>
              <a:cxnLst/>
              <a:rect l="l" t="t" r="r" b="b"/>
              <a:pathLst>
                <a:path w="2702" h="5474" extrusionOk="0">
                  <a:moveTo>
                    <a:pt x="1447" y="0"/>
                  </a:moveTo>
                  <a:cubicBezTo>
                    <a:pt x="1397" y="0"/>
                    <a:pt x="1348" y="4"/>
                    <a:pt x="1298" y="10"/>
                  </a:cubicBezTo>
                  <a:cubicBezTo>
                    <a:pt x="728" y="83"/>
                    <a:pt x="0" y="754"/>
                    <a:pt x="13" y="1367"/>
                  </a:cubicBezTo>
                  <a:lnTo>
                    <a:pt x="86" y="5269"/>
                  </a:lnTo>
                  <a:cubicBezTo>
                    <a:pt x="88" y="5383"/>
                    <a:pt x="181" y="5474"/>
                    <a:pt x="295" y="5474"/>
                  </a:cubicBezTo>
                  <a:lnTo>
                    <a:pt x="299" y="5474"/>
                  </a:lnTo>
                  <a:cubicBezTo>
                    <a:pt x="414" y="5472"/>
                    <a:pt x="505" y="5376"/>
                    <a:pt x="503" y="5261"/>
                  </a:cubicBezTo>
                  <a:lnTo>
                    <a:pt x="430" y="1360"/>
                  </a:lnTo>
                  <a:cubicBezTo>
                    <a:pt x="423" y="1001"/>
                    <a:pt x="939" y="477"/>
                    <a:pt x="1352" y="423"/>
                  </a:cubicBezTo>
                  <a:cubicBezTo>
                    <a:pt x="1383" y="419"/>
                    <a:pt x="1415" y="417"/>
                    <a:pt x="1446" y="417"/>
                  </a:cubicBezTo>
                  <a:cubicBezTo>
                    <a:pt x="1802" y="417"/>
                    <a:pt x="2158" y="665"/>
                    <a:pt x="2268" y="1004"/>
                  </a:cubicBezTo>
                  <a:cubicBezTo>
                    <a:pt x="2297" y="1092"/>
                    <a:pt x="2380" y="1148"/>
                    <a:pt x="2468" y="1148"/>
                  </a:cubicBezTo>
                  <a:cubicBezTo>
                    <a:pt x="2489" y="1148"/>
                    <a:pt x="2510" y="1145"/>
                    <a:pt x="2531" y="1138"/>
                  </a:cubicBezTo>
                  <a:cubicBezTo>
                    <a:pt x="2641" y="1102"/>
                    <a:pt x="2701" y="984"/>
                    <a:pt x="2665" y="875"/>
                  </a:cubicBezTo>
                  <a:cubicBezTo>
                    <a:pt x="2498" y="363"/>
                    <a:pt x="1981" y="0"/>
                    <a:pt x="1447" y="0"/>
                  </a:cubicBezTo>
                  <a:close/>
                </a:path>
              </a:pathLst>
            </a:custGeom>
            <a:solidFill>
              <a:srgbClr val="F88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3" name="Google Shape;1683;p64"/>
            <p:cNvSpPr/>
            <p:nvPr/>
          </p:nvSpPr>
          <p:spPr>
            <a:xfrm>
              <a:off x="1185450" y="3029375"/>
              <a:ext cx="65600" cy="99250"/>
            </a:xfrm>
            <a:custGeom>
              <a:avLst/>
              <a:gdLst/>
              <a:ahLst/>
              <a:cxnLst/>
              <a:rect l="l" t="t" r="r" b="b"/>
              <a:pathLst>
                <a:path w="2624" h="3970" extrusionOk="0">
                  <a:moveTo>
                    <a:pt x="1557" y="0"/>
                  </a:moveTo>
                  <a:cubicBezTo>
                    <a:pt x="1390" y="0"/>
                    <a:pt x="1223" y="39"/>
                    <a:pt x="1074" y="115"/>
                  </a:cubicBezTo>
                  <a:cubicBezTo>
                    <a:pt x="806" y="252"/>
                    <a:pt x="587" y="512"/>
                    <a:pt x="457" y="848"/>
                  </a:cubicBezTo>
                  <a:cubicBezTo>
                    <a:pt x="348" y="1130"/>
                    <a:pt x="310" y="1422"/>
                    <a:pt x="274" y="1705"/>
                  </a:cubicBezTo>
                  <a:lnTo>
                    <a:pt x="14" y="3735"/>
                  </a:lnTo>
                  <a:cubicBezTo>
                    <a:pt x="0" y="3849"/>
                    <a:pt x="81" y="3954"/>
                    <a:pt x="195" y="3968"/>
                  </a:cubicBezTo>
                  <a:cubicBezTo>
                    <a:pt x="205" y="3969"/>
                    <a:pt x="213" y="3969"/>
                    <a:pt x="222" y="3969"/>
                  </a:cubicBezTo>
                  <a:cubicBezTo>
                    <a:pt x="326" y="3969"/>
                    <a:pt x="416" y="3893"/>
                    <a:pt x="429" y="3787"/>
                  </a:cubicBezTo>
                  <a:lnTo>
                    <a:pt x="688" y="1757"/>
                  </a:lnTo>
                  <a:cubicBezTo>
                    <a:pt x="721" y="1500"/>
                    <a:pt x="755" y="1234"/>
                    <a:pt x="846" y="998"/>
                  </a:cubicBezTo>
                  <a:cubicBezTo>
                    <a:pt x="939" y="759"/>
                    <a:pt x="1087" y="577"/>
                    <a:pt x="1263" y="486"/>
                  </a:cubicBezTo>
                  <a:cubicBezTo>
                    <a:pt x="1352" y="441"/>
                    <a:pt x="1454" y="418"/>
                    <a:pt x="1555" y="418"/>
                  </a:cubicBezTo>
                  <a:cubicBezTo>
                    <a:pt x="1663" y="418"/>
                    <a:pt x="1770" y="443"/>
                    <a:pt x="1862" y="493"/>
                  </a:cubicBezTo>
                  <a:cubicBezTo>
                    <a:pt x="2043" y="591"/>
                    <a:pt x="2174" y="786"/>
                    <a:pt x="2196" y="991"/>
                  </a:cubicBezTo>
                  <a:cubicBezTo>
                    <a:pt x="2207" y="1099"/>
                    <a:pt x="2299" y="1178"/>
                    <a:pt x="2405" y="1178"/>
                  </a:cubicBezTo>
                  <a:cubicBezTo>
                    <a:pt x="2412" y="1178"/>
                    <a:pt x="2419" y="1178"/>
                    <a:pt x="2426" y="1177"/>
                  </a:cubicBezTo>
                  <a:cubicBezTo>
                    <a:pt x="2540" y="1165"/>
                    <a:pt x="2624" y="1062"/>
                    <a:pt x="2611" y="947"/>
                  </a:cubicBezTo>
                  <a:cubicBezTo>
                    <a:pt x="2575" y="605"/>
                    <a:pt x="2364" y="291"/>
                    <a:pt x="2061" y="126"/>
                  </a:cubicBezTo>
                  <a:cubicBezTo>
                    <a:pt x="1906" y="42"/>
                    <a:pt x="1731" y="0"/>
                    <a:pt x="1557" y="0"/>
                  </a:cubicBezTo>
                  <a:close/>
                </a:path>
              </a:pathLst>
            </a:custGeom>
            <a:solidFill>
              <a:srgbClr val="F88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4" name="Google Shape;1684;p64"/>
            <p:cNvSpPr/>
            <p:nvPr/>
          </p:nvSpPr>
          <p:spPr>
            <a:xfrm>
              <a:off x="1176950" y="2728000"/>
              <a:ext cx="309125" cy="306350"/>
            </a:xfrm>
            <a:custGeom>
              <a:avLst/>
              <a:gdLst/>
              <a:ahLst/>
              <a:cxnLst/>
              <a:rect l="l" t="t" r="r" b="b"/>
              <a:pathLst>
                <a:path w="12365" h="12254" extrusionOk="0">
                  <a:moveTo>
                    <a:pt x="3766" y="1"/>
                  </a:moveTo>
                  <a:lnTo>
                    <a:pt x="1" y="4633"/>
                  </a:lnTo>
                  <a:cubicBezTo>
                    <a:pt x="1267" y="7098"/>
                    <a:pt x="4064" y="8291"/>
                    <a:pt x="5248" y="8336"/>
                  </a:cubicBezTo>
                  <a:cubicBezTo>
                    <a:pt x="5316" y="8339"/>
                    <a:pt x="5384" y="8340"/>
                    <a:pt x="5452" y="8340"/>
                  </a:cubicBezTo>
                  <a:cubicBezTo>
                    <a:pt x="6577" y="8340"/>
                    <a:pt x="7756" y="7987"/>
                    <a:pt x="8548" y="7200"/>
                  </a:cubicBezTo>
                  <a:cubicBezTo>
                    <a:pt x="8633" y="7610"/>
                    <a:pt x="8576" y="8090"/>
                    <a:pt x="8661" y="8500"/>
                  </a:cubicBezTo>
                  <a:lnTo>
                    <a:pt x="7029" y="10557"/>
                  </a:lnTo>
                  <a:cubicBezTo>
                    <a:pt x="6839" y="10796"/>
                    <a:pt x="6644" y="11045"/>
                    <a:pt x="6574" y="11341"/>
                  </a:cubicBezTo>
                  <a:cubicBezTo>
                    <a:pt x="6504" y="11638"/>
                    <a:pt x="6628" y="12112"/>
                    <a:pt x="6897" y="12253"/>
                  </a:cubicBezTo>
                  <a:cubicBezTo>
                    <a:pt x="8170" y="11660"/>
                    <a:pt x="9963" y="10909"/>
                    <a:pt x="11439" y="9873"/>
                  </a:cubicBezTo>
                  <a:cubicBezTo>
                    <a:pt x="11439" y="9873"/>
                    <a:pt x="12364" y="5819"/>
                    <a:pt x="11993" y="5298"/>
                  </a:cubicBezTo>
                  <a:cubicBezTo>
                    <a:pt x="11622" y="4777"/>
                    <a:pt x="10395" y="2390"/>
                    <a:pt x="8094" y="1903"/>
                  </a:cubicBezTo>
                  <a:cubicBezTo>
                    <a:pt x="5795" y="1418"/>
                    <a:pt x="5192" y="963"/>
                    <a:pt x="5192" y="963"/>
                  </a:cubicBezTo>
                  <a:lnTo>
                    <a:pt x="3766" y="1"/>
                  </a:lnTo>
                  <a:close/>
                </a:path>
              </a:pathLst>
            </a:custGeom>
            <a:solidFill>
              <a:srgbClr val="F7B0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5" name="Google Shape;1685;p64"/>
            <p:cNvSpPr/>
            <p:nvPr/>
          </p:nvSpPr>
          <p:spPr>
            <a:xfrm>
              <a:off x="1170500" y="2743700"/>
              <a:ext cx="317300" cy="292275"/>
            </a:xfrm>
            <a:custGeom>
              <a:avLst/>
              <a:gdLst/>
              <a:ahLst/>
              <a:cxnLst/>
              <a:rect l="l" t="t" r="r" b="b"/>
              <a:pathLst>
                <a:path w="12692" h="11691" extrusionOk="0">
                  <a:moveTo>
                    <a:pt x="5392" y="1"/>
                  </a:moveTo>
                  <a:cubicBezTo>
                    <a:pt x="5328" y="1"/>
                    <a:pt x="5265" y="30"/>
                    <a:pt x="5224" y="85"/>
                  </a:cubicBezTo>
                  <a:cubicBezTo>
                    <a:pt x="5156" y="178"/>
                    <a:pt x="5175" y="309"/>
                    <a:pt x="5268" y="376"/>
                  </a:cubicBezTo>
                  <a:cubicBezTo>
                    <a:pt x="5295" y="396"/>
                    <a:pt x="5940" y="859"/>
                    <a:pt x="8263" y="1326"/>
                  </a:cubicBezTo>
                  <a:cubicBezTo>
                    <a:pt x="10192" y="1713"/>
                    <a:pt x="11374" y="3537"/>
                    <a:pt x="11878" y="4316"/>
                  </a:cubicBezTo>
                  <a:cubicBezTo>
                    <a:pt x="11955" y="4436"/>
                    <a:pt x="12016" y="4530"/>
                    <a:pt x="12067" y="4600"/>
                  </a:cubicBezTo>
                  <a:cubicBezTo>
                    <a:pt x="12085" y="4627"/>
                    <a:pt x="12241" y="4922"/>
                    <a:pt x="11915" y="6935"/>
                  </a:cubicBezTo>
                  <a:cubicBezTo>
                    <a:pt x="11771" y="7823"/>
                    <a:pt x="11594" y="8677"/>
                    <a:pt x="11539" y="8935"/>
                  </a:cubicBezTo>
                  <a:cubicBezTo>
                    <a:pt x="10333" y="9787"/>
                    <a:pt x="8903" y="10457"/>
                    <a:pt x="7751" y="10996"/>
                  </a:cubicBezTo>
                  <a:cubicBezTo>
                    <a:pt x="7571" y="11080"/>
                    <a:pt x="7398" y="11161"/>
                    <a:pt x="7233" y="11239"/>
                  </a:cubicBezTo>
                  <a:cubicBezTo>
                    <a:pt x="7113" y="11106"/>
                    <a:pt x="7036" y="10818"/>
                    <a:pt x="7080" y="10619"/>
                  </a:cubicBezTo>
                  <a:cubicBezTo>
                    <a:pt x="7139" y="10362"/>
                    <a:pt x="7324" y="10124"/>
                    <a:pt x="7487" y="9913"/>
                  </a:cubicBezTo>
                  <a:lnTo>
                    <a:pt x="9100" y="7841"/>
                  </a:lnTo>
                  <a:cubicBezTo>
                    <a:pt x="9138" y="7791"/>
                    <a:pt x="9152" y="7727"/>
                    <a:pt x="9139" y="7668"/>
                  </a:cubicBezTo>
                  <a:cubicBezTo>
                    <a:pt x="9099" y="7481"/>
                    <a:pt x="9090" y="7274"/>
                    <a:pt x="9081" y="7054"/>
                  </a:cubicBezTo>
                  <a:cubicBezTo>
                    <a:pt x="9072" y="6827"/>
                    <a:pt x="9063" y="6591"/>
                    <a:pt x="9014" y="6368"/>
                  </a:cubicBezTo>
                  <a:cubicBezTo>
                    <a:pt x="8998" y="6294"/>
                    <a:pt x="8942" y="6233"/>
                    <a:pt x="8869" y="6213"/>
                  </a:cubicBezTo>
                  <a:cubicBezTo>
                    <a:pt x="8849" y="6207"/>
                    <a:pt x="8829" y="6204"/>
                    <a:pt x="8810" y="6204"/>
                  </a:cubicBezTo>
                  <a:cubicBezTo>
                    <a:pt x="8755" y="6204"/>
                    <a:pt x="8701" y="6226"/>
                    <a:pt x="8662" y="6266"/>
                  </a:cubicBezTo>
                  <a:cubicBezTo>
                    <a:pt x="7970" y="6966"/>
                    <a:pt x="6861" y="7375"/>
                    <a:pt x="5673" y="7375"/>
                  </a:cubicBezTo>
                  <a:cubicBezTo>
                    <a:pt x="5625" y="7375"/>
                    <a:pt x="5576" y="7374"/>
                    <a:pt x="5527" y="7373"/>
                  </a:cubicBezTo>
                  <a:cubicBezTo>
                    <a:pt x="4502" y="7344"/>
                    <a:pt x="1384" y="6217"/>
                    <a:pt x="431" y="3851"/>
                  </a:cubicBezTo>
                  <a:cubicBezTo>
                    <a:pt x="399" y="3770"/>
                    <a:pt x="320" y="3721"/>
                    <a:pt x="238" y="3721"/>
                  </a:cubicBezTo>
                  <a:cubicBezTo>
                    <a:pt x="212" y="3721"/>
                    <a:pt x="185" y="3726"/>
                    <a:pt x="160" y="3736"/>
                  </a:cubicBezTo>
                  <a:cubicBezTo>
                    <a:pt x="53" y="3779"/>
                    <a:pt x="1" y="3901"/>
                    <a:pt x="44" y="4008"/>
                  </a:cubicBezTo>
                  <a:cubicBezTo>
                    <a:pt x="597" y="5380"/>
                    <a:pt x="1788" y="6292"/>
                    <a:pt x="2690" y="6815"/>
                  </a:cubicBezTo>
                  <a:cubicBezTo>
                    <a:pt x="3809" y="7465"/>
                    <a:pt x="4915" y="7773"/>
                    <a:pt x="5515" y="7790"/>
                  </a:cubicBezTo>
                  <a:cubicBezTo>
                    <a:pt x="5566" y="7792"/>
                    <a:pt x="5618" y="7792"/>
                    <a:pt x="5669" y="7792"/>
                  </a:cubicBezTo>
                  <a:cubicBezTo>
                    <a:pt x="6807" y="7792"/>
                    <a:pt x="7886" y="7444"/>
                    <a:pt x="8653" y="6834"/>
                  </a:cubicBezTo>
                  <a:cubicBezTo>
                    <a:pt x="8658" y="6911"/>
                    <a:pt x="8661" y="6990"/>
                    <a:pt x="8664" y="7071"/>
                  </a:cubicBezTo>
                  <a:cubicBezTo>
                    <a:pt x="8672" y="7266"/>
                    <a:pt x="8680" y="7465"/>
                    <a:pt x="8712" y="7659"/>
                  </a:cubicBezTo>
                  <a:lnTo>
                    <a:pt x="7158" y="9657"/>
                  </a:lnTo>
                  <a:cubicBezTo>
                    <a:pt x="6968" y="9902"/>
                    <a:pt x="6752" y="10179"/>
                    <a:pt x="6674" y="10528"/>
                  </a:cubicBezTo>
                  <a:cubicBezTo>
                    <a:pt x="6586" y="10916"/>
                    <a:pt x="6756" y="11485"/>
                    <a:pt x="7114" y="11668"/>
                  </a:cubicBezTo>
                  <a:cubicBezTo>
                    <a:pt x="7144" y="11684"/>
                    <a:pt x="7177" y="11691"/>
                    <a:pt x="7209" y="11691"/>
                  </a:cubicBezTo>
                  <a:cubicBezTo>
                    <a:pt x="7240" y="11691"/>
                    <a:pt x="7270" y="11684"/>
                    <a:pt x="7299" y="11670"/>
                  </a:cubicBezTo>
                  <a:cubicBezTo>
                    <a:pt x="7497" y="11576"/>
                    <a:pt x="7707" y="11477"/>
                    <a:pt x="7928" y="11374"/>
                  </a:cubicBezTo>
                  <a:cubicBezTo>
                    <a:pt x="9116" y="10817"/>
                    <a:pt x="10596" y="10125"/>
                    <a:pt x="11848" y="9227"/>
                  </a:cubicBezTo>
                  <a:cubicBezTo>
                    <a:pt x="11890" y="9197"/>
                    <a:pt x="11919" y="9152"/>
                    <a:pt x="11930" y="9101"/>
                  </a:cubicBezTo>
                  <a:cubicBezTo>
                    <a:pt x="11932" y="9091"/>
                    <a:pt x="12154" y="8068"/>
                    <a:pt x="12328" y="6994"/>
                  </a:cubicBezTo>
                  <a:cubicBezTo>
                    <a:pt x="12691" y="4748"/>
                    <a:pt x="12491" y="4473"/>
                    <a:pt x="12404" y="4354"/>
                  </a:cubicBezTo>
                  <a:cubicBezTo>
                    <a:pt x="12361" y="4294"/>
                    <a:pt x="12302" y="4203"/>
                    <a:pt x="12228" y="4089"/>
                  </a:cubicBezTo>
                  <a:cubicBezTo>
                    <a:pt x="11695" y="3266"/>
                    <a:pt x="10447" y="1339"/>
                    <a:pt x="8345" y="916"/>
                  </a:cubicBezTo>
                  <a:cubicBezTo>
                    <a:pt x="6144" y="474"/>
                    <a:pt x="5520" y="44"/>
                    <a:pt x="5516" y="41"/>
                  </a:cubicBezTo>
                  <a:cubicBezTo>
                    <a:pt x="5479" y="14"/>
                    <a:pt x="5435" y="1"/>
                    <a:pt x="5392" y="1"/>
                  </a:cubicBezTo>
                  <a:close/>
                </a:path>
              </a:pathLst>
            </a:custGeom>
            <a:solidFill>
              <a:srgbClr val="F88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6" name="Google Shape;1686;p64"/>
            <p:cNvSpPr/>
            <p:nvPr/>
          </p:nvSpPr>
          <p:spPr>
            <a:xfrm>
              <a:off x="977775" y="2622475"/>
              <a:ext cx="97375" cy="94800"/>
            </a:xfrm>
            <a:custGeom>
              <a:avLst/>
              <a:gdLst/>
              <a:ahLst/>
              <a:cxnLst/>
              <a:rect l="l" t="t" r="r" b="b"/>
              <a:pathLst>
                <a:path w="3895" h="3792" extrusionOk="0">
                  <a:moveTo>
                    <a:pt x="459" y="0"/>
                  </a:moveTo>
                  <a:lnTo>
                    <a:pt x="1" y="473"/>
                  </a:lnTo>
                  <a:lnTo>
                    <a:pt x="2859" y="3792"/>
                  </a:lnTo>
                  <a:lnTo>
                    <a:pt x="3894" y="2743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7" name="Google Shape;1687;p64"/>
            <p:cNvSpPr/>
            <p:nvPr/>
          </p:nvSpPr>
          <p:spPr>
            <a:xfrm>
              <a:off x="932875" y="2512025"/>
              <a:ext cx="80875" cy="208800"/>
            </a:xfrm>
            <a:custGeom>
              <a:avLst/>
              <a:gdLst/>
              <a:ahLst/>
              <a:cxnLst/>
              <a:rect l="l" t="t" r="r" b="b"/>
              <a:pathLst>
                <a:path w="3235" h="8352" extrusionOk="0">
                  <a:moveTo>
                    <a:pt x="1176" y="0"/>
                  </a:moveTo>
                  <a:cubicBezTo>
                    <a:pt x="1145" y="0"/>
                    <a:pt x="1117" y="24"/>
                    <a:pt x="1113" y="57"/>
                  </a:cubicBezTo>
                  <a:lnTo>
                    <a:pt x="6" y="8001"/>
                  </a:lnTo>
                  <a:cubicBezTo>
                    <a:pt x="1" y="8036"/>
                    <a:pt x="26" y="8069"/>
                    <a:pt x="62" y="8074"/>
                  </a:cubicBezTo>
                  <a:lnTo>
                    <a:pt x="2050" y="8351"/>
                  </a:lnTo>
                  <a:cubicBezTo>
                    <a:pt x="2053" y="8351"/>
                    <a:pt x="2056" y="8351"/>
                    <a:pt x="2059" y="8351"/>
                  </a:cubicBezTo>
                  <a:cubicBezTo>
                    <a:pt x="2090" y="8351"/>
                    <a:pt x="2118" y="8328"/>
                    <a:pt x="2123" y="8296"/>
                  </a:cubicBezTo>
                  <a:lnTo>
                    <a:pt x="3229" y="351"/>
                  </a:lnTo>
                  <a:cubicBezTo>
                    <a:pt x="3234" y="316"/>
                    <a:pt x="3210" y="283"/>
                    <a:pt x="3174" y="278"/>
                  </a:cubicBezTo>
                  <a:lnTo>
                    <a:pt x="1186" y="1"/>
                  </a:lnTo>
                  <a:cubicBezTo>
                    <a:pt x="1183" y="1"/>
                    <a:pt x="1180" y="0"/>
                    <a:pt x="1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8" name="Google Shape;1688;p64"/>
            <p:cNvSpPr/>
            <p:nvPr/>
          </p:nvSpPr>
          <p:spPr>
            <a:xfrm>
              <a:off x="980925" y="2702425"/>
              <a:ext cx="4175" cy="3950"/>
            </a:xfrm>
            <a:custGeom>
              <a:avLst/>
              <a:gdLst/>
              <a:ahLst/>
              <a:cxnLst/>
              <a:rect l="l" t="t" r="r" b="b"/>
              <a:pathLst>
                <a:path w="167" h="158" extrusionOk="0">
                  <a:moveTo>
                    <a:pt x="83" y="1"/>
                  </a:moveTo>
                  <a:cubicBezTo>
                    <a:pt x="45" y="1"/>
                    <a:pt x="12" y="29"/>
                    <a:pt x="6" y="68"/>
                  </a:cubicBezTo>
                  <a:cubicBezTo>
                    <a:pt x="0" y="110"/>
                    <a:pt x="30" y="151"/>
                    <a:pt x="73" y="157"/>
                  </a:cubicBezTo>
                  <a:cubicBezTo>
                    <a:pt x="76" y="157"/>
                    <a:pt x="79" y="157"/>
                    <a:pt x="83" y="157"/>
                  </a:cubicBezTo>
                  <a:cubicBezTo>
                    <a:pt x="121" y="157"/>
                    <a:pt x="156" y="129"/>
                    <a:pt x="161" y="90"/>
                  </a:cubicBezTo>
                  <a:cubicBezTo>
                    <a:pt x="167" y="47"/>
                    <a:pt x="137" y="8"/>
                    <a:pt x="95" y="1"/>
                  </a:cubicBezTo>
                  <a:cubicBezTo>
                    <a:pt x="91" y="1"/>
                    <a:pt x="8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9" name="Google Shape;1689;p64"/>
            <p:cNvSpPr/>
            <p:nvPr/>
          </p:nvSpPr>
          <p:spPr>
            <a:xfrm>
              <a:off x="983850" y="2681425"/>
              <a:ext cx="4175" cy="3950"/>
            </a:xfrm>
            <a:custGeom>
              <a:avLst/>
              <a:gdLst/>
              <a:ahLst/>
              <a:cxnLst/>
              <a:rect l="l" t="t" r="r" b="b"/>
              <a:pathLst>
                <a:path w="167" h="158" extrusionOk="0">
                  <a:moveTo>
                    <a:pt x="83" y="0"/>
                  </a:moveTo>
                  <a:cubicBezTo>
                    <a:pt x="45" y="0"/>
                    <a:pt x="11" y="29"/>
                    <a:pt x="6" y="68"/>
                  </a:cubicBezTo>
                  <a:cubicBezTo>
                    <a:pt x="0" y="111"/>
                    <a:pt x="30" y="150"/>
                    <a:pt x="73" y="156"/>
                  </a:cubicBezTo>
                  <a:cubicBezTo>
                    <a:pt x="77" y="157"/>
                    <a:pt x="81" y="157"/>
                    <a:pt x="84" y="157"/>
                  </a:cubicBezTo>
                  <a:cubicBezTo>
                    <a:pt x="122" y="157"/>
                    <a:pt x="156" y="129"/>
                    <a:pt x="161" y="90"/>
                  </a:cubicBezTo>
                  <a:cubicBezTo>
                    <a:pt x="167" y="46"/>
                    <a:pt x="137" y="7"/>
                    <a:pt x="94" y="1"/>
                  </a:cubicBezTo>
                  <a:cubicBezTo>
                    <a:pt x="90" y="1"/>
                    <a:pt x="86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0" name="Google Shape;1690;p64"/>
            <p:cNvSpPr/>
            <p:nvPr/>
          </p:nvSpPr>
          <p:spPr>
            <a:xfrm>
              <a:off x="986775" y="2660425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5" y="0"/>
                  </a:moveTo>
                  <a:cubicBezTo>
                    <a:pt x="46" y="0"/>
                    <a:pt x="11" y="29"/>
                    <a:pt x="6" y="68"/>
                  </a:cubicBezTo>
                  <a:cubicBezTo>
                    <a:pt x="1" y="111"/>
                    <a:pt x="30" y="150"/>
                    <a:pt x="72" y="156"/>
                  </a:cubicBezTo>
                  <a:cubicBezTo>
                    <a:pt x="76" y="157"/>
                    <a:pt x="80" y="157"/>
                    <a:pt x="84" y="157"/>
                  </a:cubicBezTo>
                  <a:cubicBezTo>
                    <a:pt x="122" y="157"/>
                    <a:pt x="155" y="129"/>
                    <a:pt x="161" y="89"/>
                  </a:cubicBezTo>
                  <a:cubicBezTo>
                    <a:pt x="167" y="47"/>
                    <a:pt x="137" y="7"/>
                    <a:pt x="94" y="1"/>
                  </a:cubicBezTo>
                  <a:cubicBezTo>
                    <a:pt x="91" y="1"/>
                    <a:pt x="88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1" name="Google Shape;1691;p64"/>
            <p:cNvSpPr/>
            <p:nvPr/>
          </p:nvSpPr>
          <p:spPr>
            <a:xfrm>
              <a:off x="989675" y="2639425"/>
              <a:ext cx="4225" cy="3950"/>
            </a:xfrm>
            <a:custGeom>
              <a:avLst/>
              <a:gdLst/>
              <a:ahLst/>
              <a:cxnLst/>
              <a:rect l="l" t="t" r="r" b="b"/>
              <a:pathLst>
                <a:path w="169" h="158" extrusionOk="0">
                  <a:moveTo>
                    <a:pt x="84" y="1"/>
                  </a:moveTo>
                  <a:cubicBezTo>
                    <a:pt x="46" y="1"/>
                    <a:pt x="13" y="29"/>
                    <a:pt x="7" y="69"/>
                  </a:cubicBezTo>
                  <a:cubicBezTo>
                    <a:pt x="1" y="111"/>
                    <a:pt x="31" y="151"/>
                    <a:pt x="74" y="157"/>
                  </a:cubicBezTo>
                  <a:cubicBezTo>
                    <a:pt x="77" y="157"/>
                    <a:pt x="80" y="158"/>
                    <a:pt x="83" y="158"/>
                  </a:cubicBezTo>
                  <a:cubicBezTo>
                    <a:pt x="123" y="158"/>
                    <a:pt x="156" y="129"/>
                    <a:pt x="162" y="90"/>
                  </a:cubicBezTo>
                  <a:cubicBezTo>
                    <a:pt x="168" y="47"/>
                    <a:pt x="139" y="8"/>
                    <a:pt x="95" y="2"/>
                  </a:cubicBezTo>
                  <a:cubicBezTo>
                    <a:pt x="92" y="1"/>
                    <a:pt x="88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2" name="Google Shape;1692;p64"/>
            <p:cNvSpPr/>
            <p:nvPr/>
          </p:nvSpPr>
          <p:spPr>
            <a:xfrm>
              <a:off x="992600" y="2618425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4" y="1"/>
                  </a:moveTo>
                  <a:cubicBezTo>
                    <a:pt x="46" y="1"/>
                    <a:pt x="13" y="29"/>
                    <a:pt x="7" y="68"/>
                  </a:cubicBezTo>
                  <a:cubicBezTo>
                    <a:pt x="1" y="112"/>
                    <a:pt x="31" y="151"/>
                    <a:pt x="74" y="157"/>
                  </a:cubicBezTo>
                  <a:cubicBezTo>
                    <a:pt x="78" y="157"/>
                    <a:pt x="81" y="158"/>
                    <a:pt x="85" y="158"/>
                  </a:cubicBezTo>
                  <a:cubicBezTo>
                    <a:pt x="123" y="158"/>
                    <a:pt x="157" y="129"/>
                    <a:pt x="162" y="90"/>
                  </a:cubicBezTo>
                  <a:cubicBezTo>
                    <a:pt x="168" y="47"/>
                    <a:pt x="138" y="8"/>
                    <a:pt x="96" y="2"/>
                  </a:cubicBezTo>
                  <a:cubicBezTo>
                    <a:pt x="92" y="1"/>
                    <a:pt x="88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3" name="Google Shape;1693;p64"/>
            <p:cNvSpPr/>
            <p:nvPr/>
          </p:nvSpPr>
          <p:spPr>
            <a:xfrm>
              <a:off x="995550" y="2597425"/>
              <a:ext cx="4175" cy="3950"/>
            </a:xfrm>
            <a:custGeom>
              <a:avLst/>
              <a:gdLst/>
              <a:ahLst/>
              <a:cxnLst/>
              <a:rect l="l" t="t" r="r" b="b"/>
              <a:pathLst>
                <a:path w="167" h="158" extrusionOk="0">
                  <a:moveTo>
                    <a:pt x="85" y="1"/>
                  </a:moveTo>
                  <a:cubicBezTo>
                    <a:pt x="46" y="1"/>
                    <a:pt x="12" y="29"/>
                    <a:pt x="6" y="68"/>
                  </a:cubicBezTo>
                  <a:cubicBezTo>
                    <a:pt x="0" y="111"/>
                    <a:pt x="30" y="151"/>
                    <a:pt x="73" y="157"/>
                  </a:cubicBezTo>
                  <a:cubicBezTo>
                    <a:pt x="77" y="157"/>
                    <a:pt x="81" y="157"/>
                    <a:pt x="84" y="157"/>
                  </a:cubicBezTo>
                  <a:cubicBezTo>
                    <a:pt x="122" y="157"/>
                    <a:pt x="156" y="129"/>
                    <a:pt x="162" y="90"/>
                  </a:cubicBezTo>
                  <a:cubicBezTo>
                    <a:pt x="167" y="48"/>
                    <a:pt x="137" y="8"/>
                    <a:pt x="95" y="1"/>
                  </a:cubicBezTo>
                  <a:cubicBezTo>
                    <a:pt x="92" y="1"/>
                    <a:pt x="88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4" name="Google Shape;1694;p64"/>
            <p:cNvSpPr/>
            <p:nvPr/>
          </p:nvSpPr>
          <p:spPr>
            <a:xfrm>
              <a:off x="998475" y="2576450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3" y="0"/>
                  </a:moveTo>
                  <a:cubicBezTo>
                    <a:pt x="45" y="0"/>
                    <a:pt x="11" y="29"/>
                    <a:pt x="7" y="68"/>
                  </a:cubicBezTo>
                  <a:cubicBezTo>
                    <a:pt x="0" y="110"/>
                    <a:pt x="30" y="150"/>
                    <a:pt x="72" y="155"/>
                  </a:cubicBezTo>
                  <a:cubicBezTo>
                    <a:pt x="76" y="156"/>
                    <a:pt x="80" y="156"/>
                    <a:pt x="84" y="156"/>
                  </a:cubicBezTo>
                  <a:cubicBezTo>
                    <a:pt x="122" y="156"/>
                    <a:pt x="155" y="128"/>
                    <a:pt x="161" y="90"/>
                  </a:cubicBezTo>
                  <a:cubicBezTo>
                    <a:pt x="167" y="46"/>
                    <a:pt x="137" y="6"/>
                    <a:pt x="94" y="1"/>
                  </a:cubicBezTo>
                  <a:cubicBezTo>
                    <a:pt x="90" y="1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5" name="Google Shape;1695;p64"/>
            <p:cNvSpPr/>
            <p:nvPr/>
          </p:nvSpPr>
          <p:spPr>
            <a:xfrm>
              <a:off x="1001400" y="2555450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3" y="0"/>
                  </a:moveTo>
                  <a:cubicBezTo>
                    <a:pt x="45" y="0"/>
                    <a:pt x="11" y="28"/>
                    <a:pt x="6" y="68"/>
                  </a:cubicBezTo>
                  <a:cubicBezTo>
                    <a:pt x="1" y="111"/>
                    <a:pt x="30" y="150"/>
                    <a:pt x="73" y="156"/>
                  </a:cubicBezTo>
                  <a:cubicBezTo>
                    <a:pt x="76" y="157"/>
                    <a:pt x="80" y="157"/>
                    <a:pt x="84" y="157"/>
                  </a:cubicBezTo>
                  <a:cubicBezTo>
                    <a:pt x="122" y="157"/>
                    <a:pt x="155" y="129"/>
                    <a:pt x="161" y="89"/>
                  </a:cubicBezTo>
                  <a:cubicBezTo>
                    <a:pt x="167" y="46"/>
                    <a:pt x="137" y="7"/>
                    <a:pt x="94" y="1"/>
                  </a:cubicBezTo>
                  <a:cubicBezTo>
                    <a:pt x="91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6" name="Google Shape;1696;p64"/>
            <p:cNvSpPr/>
            <p:nvPr/>
          </p:nvSpPr>
          <p:spPr>
            <a:xfrm>
              <a:off x="1004300" y="2534450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6" y="0"/>
                  </a:moveTo>
                  <a:cubicBezTo>
                    <a:pt x="47" y="0"/>
                    <a:pt x="13" y="29"/>
                    <a:pt x="7" y="68"/>
                  </a:cubicBezTo>
                  <a:cubicBezTo>
                    <a:pt x="1" y="111"/>
                    <a:pt x="31" y="150"/>
                    <a:pt x="74" y="156"/>
                  </a:cubicBezTo>
                  <a:cubicBezTo>
                    <a:pt x="78" y="157"/>
                    <a:pt x="81" y="157"/>
                    <a:pt x="85" y="157"/>
                  </a:cubicBezTo>
                  <a:cubicBezTo>
                    <a:pt x="124" y="157"/>
                    <a:pt x="157" y="129"/>
                    <a:pt x="162" y="89"/>
                  </a:cubicBezTo>
                  <a:cubicBezTo>
                    <a:pt x="169" y="47"/>
                    <a:pt x="139" y="7"/>
                    <a:pt x="95" y="1"/>
                  </a:cubicBezTo>
                  <a:cubicBezTo>
                    <a:pt x="92" y="0"/>
                    <a:pt x="8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7" name="Google Shape;1697;p64"/>
            <p:cNvSpPr/>
            <p:nvPr/>
          </p:nvSpPr>
          <p:spPr>
            <a:xfrm>
              <a:off x="964825" y="2711000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5" y="0"/>
                  </a:moveTo>
                  <a:cubicBezTo>
                    <a:pt x="46" y="0"/>
                    <a:pt x="12" y="29"/>
                    <a:pt x="6" y="68"/>
                  </a:cubicBezTo>
                  <a:cubicBezTo>
                    <a:pt x="0" y="111"/>
                    <a:pt x="30" y="150"/>
                    <a:pt x="73" y="156"/>
                  </a:cubicBezTo>
                  <a:cubicBezTo>
                    <a:pt x="77" y="157"/>
                    <a:pt x="81" y="157"/>
                    <a:pt x="85" y="157"/>
                  </a:cubicBezTo>
                  <a:cubicBezTo>
                    <a:pt x="123" y="157"/>
                    <a:pt x="156" y="129"/>
                    <a:pt x="162" y="89"/>
                  </a:cubicBezTo>
                  <a:cubicBezTo>
                    <a:pt x="168" y="47"/>
                    <a:pt x="138" y="7"/>
                    <a:pt x="95" y="1"/>
                  </a:cubicBezTo>
                  <a:cubicBezTo>
                    <a:pt x="92" y="0"/>
                    <a:pt x="88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8" name="Google Shape;1698;p64"/>
            <p:cNvSpPr/>
            <p:nvPr/>
          </p:nvSpPr>
          <p:spPr>
            <a:xfrm>
              <a:off x="967750" y="2690000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4" y="1"/>
                  </a:moveTo>
                  <a:cubicBezTo>
                    <a:pt x="45" y="1"/>
                    <a:pt x="12" y="29"/>
                    <a:pt x="7" y="69"/>
                  </a:cubicBezTo>
                  <a:cubicBezTo>
                    <a:pt x="0" y="111"/>
                    <a:pt x="30" y="151"/>
                    <a:pt x="74" y="156"/>
                  </a:cubicBezTo>
                  <a:cubicBezTo>
                    <a:pt x="77" y="156"/>
                    <a:pt x="81" y="157"/>
                    <a:pt x="85" y="157"/>
                  </a:cubicBezTo>
                  <a:cubicBezTo>
                    <a:pt x="122" y="157"/>
                    <a:pt x="156" y="129"/>
                    <a:pt x="162" y="90"/>
                  </a:cubicBezTo>
                  <a:cubicBezTo>
                    <a:pt x="167" y="47"/>
                    <a:pt x="137" y="7"/>
                    <a:pt x="95" y="2"/>
                  </a:cubicBezTo>
                  <a:cubicBezTo>
                    <a:pt x="91" y="1"/>
                    <a:pt x="88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9" name="Google Shape;1699;p64"/>
            <p:cNvSpPr/>
            <p:nvPr/>
          </p:nvSpPr>
          <p:spPr>
            <a:xfrm>
              <a:off x="970675" y="2669000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4" y="1"/>
                  </a:moveTo>
                  <a:cubicBezTo>
                    <a:pt x="45" y="1"/>
                    <a:pt x="12" y="29"/>
                    <a:pt x="7" y="68"/>
                  </a:cubicBezTo>
                  <a:cubicBezTo>
                    <a:pt x="1" y="112"/>
                    <a:pt x="31" y="151"/>
                    <a:pt x="74" y="157"/>
                  </a:cubicBezTo>
                  <a:cubicBezTo>
                    <a:pt x="77" y="157"/>
                    <a:pt x="81" y="158"/>
                    <a:pt x="85" y="158"/>
                  </a:cubicBezTo>
                  <a:cubicBezTo>
                    <a:pt x="123" y="158"/>
                    <a:pt x="156" y="129"/>
                    <a:pt x="161" y="90"/>
                  </a:cubicBezTo>
                  <a:cubicBezTo>
                    <a:pt x="167" y="47"/>
                    <a:pt x="138" y="8"/>
                    <a:pt x="95" y="1"/>
                  </a:cubicBezTo>
                  <a:cubicBezTo>
                    <a:pt x="92" y="1"/>
                    <a:pt x="88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0" name="Google Shape;1700;p64"/>
            <p:cNvSpPr/>
            <p:nvPr/>
          </p:nvSpPr>
          <p:spPr>
            <a:xfrm>
              <a:off x="973600" y="2648000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5" y="1"/>
                  </a:moveTo>
                  <a:cubicBezTo>
                    <a:pt x="47" y="1"/>
                    <a:pt x="12" y="29"/>
                    <a:pt x="7" y="68"/>
                  </a:cubicBezTo>
                  <a:cubicBezTo>
                    <a:pt x="1" y="111"/>
                    <a:pt x="31" y="150"/>
                    <a:pt x="73" y="157"/>
                  </a:cubicBezTo>
                  <a:cubicBezTo>
                    <a:pt x="77" y="157"/>
                    <a:pt x="81" y="157"/>
                    <a:pt x="84" y="157"/>
                  </a:cubicBezTo>
                  <a:cubicBezTo>
                    <a:pt x="123" y="157"/>
                    <a:pt x="156" y="129"/>
                    <a:pt x="161" y="90"/>
                  </a:cubicBezTo>
                  <a:cubicBezTo>
                    <a:pt x="168" y="48"/>
                    <a:pt x="138" y="7"/>
                    <a:pt x="95" y="1"/>
                  </a:cubicBezTo>
                  <a:cubicBezTo>
                    <a:pt x="91" y="1"/>
                    <a:pt x="88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1" name="Google Shape;1701;p64"/>
            <p:cNvSpPr/>
            <p:nvPr/>
          </p:nvSpPr>
          <p:spPr>
            <a:xfrm>
              <a:off x="976525" y="2627025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3" y="0"/>
                  </a:moveTo>
                  <a:cubicBezTo>
                    <a:pt x="45" y="0"/>
                    <a:pt x="12" y="29"/>
                    <a:pt x="6" y="68"/>
                  </a:cubicBezTo>
                  <a:cubicBezTo>
                    <a:pt x="0" y="110"/>
                    <a:pt x="31" y="150"/>
                    <a:pt x="73" y="155"/>
                  </a:cubicBezTo>
                  <a:cubicBezTo>
                    <a:pt x="77" y="156"/>
                    <a:pt x="81" y="156"/>
                    <a:pt x="85" y="156"/>
                  </a:cubicBezTo>
                  <a:cubicBezTo>
                    <a:pt x="123" y="156"/>
                    <a:pt x="156" y="128"/>
                    <a:pt x="162" y="90"/>
                  </a:cubicBezTo>
                  <a:cubicBezTo>
                    <a:pt x="168" y="46"/>
                    <a:pt x="138" y="6"/>
                    <a:pt x="95" y="1"/>
                  </a:cubicBezTo>
                  <a:cubicBezTo>
                    <a:pt x="91" y="1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2" name="Google Shape;1702;p64"/>
            <p:cNvSpPr/>
            <p:nvPr/>
          </p:nvSpPr>
          <p:spPr>
            <a:xfrm>
              <a:off x="979450" y="2606025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4" y="0"/>
                  </a:moveTo>
                  <a:cubicBezTo>
                    <a:pt x="45" y="0"/>
                    <a:pt x="12" y="28"/>
                    <a:pt x="7" y="68"/>
                  </a:cubicBezTo>
                  <a:cubicBezTo>
                    <a:pt x="0" y="110"/>
                    <a:pt x="30" y="150"/>
                    <a:pt x="73" y="156"/>
                  </a:cubicBezTo>
                  <a:cubicBezTo>
                    <a:pt x="77" y="157"/>
                    <a:pt x="80" y="157"/>
                    <a:pt x="83" y="157"/>
                  </a:cubicBezTo>
                  <a:cubicBezTo>
                    <a:pt x="122" y="157"/>
                    <a:pt x="156" y="128"/>
                    <a:pt x="162" y="89"/>
                  </a:cubicBezTo>
                  <a:cubicBezTo>
                    <a:pt x="168" y="46"/>
                    <a:pt x="138" y="7"/>
                    <a:pt x="95" y="1"/>
                  </a:cubicBezTo>
                  <a:cubicBezTo>
                    <a:pt x="91" y="0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3" name="Google Shape;1703;p64"/>
            <p:cNvSpPr/>
            <p:nvPr/>
          </p:nvSpPr>
          <p:spPr>
            <a:xfrm>
              <a:off x="982375" y="2585025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6" y="0"/>
                  </a:moveTo>
                  <a:cubicBezTo>
                    <a:pt x="46" y="0"/>
                    <a:pt x="13" y="29"/>
                    <a:pt x="7" y="68"/>
                  </a:cubicBezTo>
                  <a:cubicBezTo>
                    <a:pt x="1" y="111"/>
                    <a:pt x="30" y="150"/>
                    <a:pt x="74" y="156"/>
                  </a:cubicBezTo>
                  <a:cubicBezTo>
                    <a:pt x="77" y="156"/>
                    <a:pt x="81" y="157"/>
                    <a:pt x="85" y="157"/>
                  </a:cubicBezTo>
                  <a:cubicBezTo>
                    <a:pt x="123" y="157"/>
                    <a:pt x="156" y="128"/>
                    <a:pt x="162" y="89"/>
                  </a:cubicBezTo>
                  <a:cubicBezTo>
                    <a:pt x="167" y="47"/>
                    <a:pt x="137" y="7"/>
                    <a:pt x="95" y="1"/>
                  </a:cubicBezTo>
                  <a:cubicBezTo>
                    <a:pt x="92" y="0"/>
                    <a:pt x="8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4" name="Google Shape;1704;p64"/>
            <p:cNvSpPr/>
            <p:nvPr/>
          </p:nvSpPr>
          <p:spPr>
            <a:xfrm>
              <a:off x="985300" y="2564025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3" y="1"/>
                  </a:moveTo>
                  <a:cubicBezTo>
                    <a:pt x="45" y="1"/>
                    <a:pt x="12" y="29"/>
                    <a:pt x="7" y="67"/>
                  </a:cubicBezTo>
                  <a:cubicBezTo>
                    <a:pt x="1" y="110"/>
                    <a:pt x="31" y="151"/>
                    <a:pt x="73" y="156"/>
                  </a:cubicBezTo>
                  <a:cubicBezTo>
                    <a:pt x="77" y="156"/>
                    <a:pt x="80" y="157"/>
                    <a:pt x="84" y="157"/>
                  </a:cubicBezTo>
                  <a:cubicBezTo>
                    <a:pt x="123" y="157"/>
                    <a:pt x="157" y="128"/>
                    <a:pt x="161" y="89"/>
                  </a:cubicBezTo>
                  <a:cubicBezTo>
                    <a:pt x="167" y="47"/>
                    <a:pt x="138" y="7"/>
                    <a:pt x="94" y="1"/>
                  </a:cubicBezTo>
                  <a:cubicBezTo>
                    <a:pt x="91" y="1"/>
                    <a:pt x="8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5" name="Google Shape;1705;p64"/>
            <p:cNvSpPr/>
            <p:nvPr/>
          </p:nvSpPr>
          <p:spPr>
            <a:xfrm>
              <a:off x="988250" y="2543025"/>
              <a:ext cx="4175" cy="3950"/>
            </a:xfrm>
            <a:custGeom>
              <a:avLst/>
              <a:gdLst/>
              <a:ahLst/>
              <a:cxnLst/>
              <a:rect l="l" t="t" r="r" b="b"/>
              <a:pathLst>
                <a:path w="167" h="158" extrusionOk="0">
                  <a:moveTo>
                    <a:pt x="83" y="0"/>
                  </a:moveTo>
                  <a:cubicBezTo>
                    <a:pt x="45" y="0"/>
                    <a:pt x="11" y="29"/>
                    <a:pt x="5" y="68"/>
                  </a:cubicBezTo>
                  <a:cubicBezTo>
                    <a:pt x="0" y="110"/>
                    <a:pt x="30" y="150"/>
                    <a:pt x="72" y="157"/>
                  </a:cubicBezTo>
                  <a:cubicBezTo>
                    <a:pt x="75" y="157"/>
                    <a:pt x="79" y="157"/>
                    <a:pt x="82" y="157"/>
                  </a:cubicBezTo>
                  <a:cubicBezTo>
                    <a:pt x="121" y="157"/>
                    <a:pt x="155" y="129"/>
                    <a:pt x="161" y="90"/>
                  </a:cubicBezTo>
                  <a:cubicBezTo>
                    <a:pt x="167" y="47"/>
                    <a:pt x="137" y="7"/>
                    <a:pt x="94" y="1"/>
                  </a:cubicBezTo>
                  <a:cubicBezTo>
                    <a:pt x="90" y="1"/>
                    <a:pt x="86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6" name="Google Shape;1706;p64"/>
            <p:cNvSpPr/>
            <p:nvPr/>
          </p:nvSpPr>
          <p:spPr>
            <a:xfrm>
              <a:off x="991150" y="2522025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4" y="0"/>
                  </a:moveTo>
                  <a:cubicBezTo>
                    <a:pt x="45" y="0"/>
                    <a:pt x="12" y="29"/>
                    <a:pt x="7" y="68"/>
                  </a:cubicBezTo>
                  <a:cubicBezTo>
                    <a:pt x="0" y="111"/>
                    <a:pt x="31" y="150"/>
                    <a:pt x="73" y="156"/>
                  </a:cubicBezTo>
                  <a:cubicBezTo>
                    <a:pt x="77" y="157"/>
                    <a:pt x="81" y="157"/>
                    <a:pt x="85" y="157"/>
                  </a:cubicBezTo>
                  <a:cubicBezTo>
                    <a:pt x="123" y="157"/>
                    <a:pt x="156" y="129"/>
                    <a:pt x="162" y="89"/>
                  </a:cubicBezTo>
                  <a:cubicBezTo>
                    <a:pt x="168" y="46"/>
                    <a:pt x="138" y="7"/>
                    <a:pt x="95" y="1"/>
                  </a:cubicBezTo>
                  <a:cubicBezTo>
                    <a:pt x="91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7" name="Google Shape;1707;p64"/>
            <p:cNvSpPr/>
            <p:nvPr/>
          </p:nvSpPr>
          <p:spPr>
            <a:xfrm>
              <a:off x="951975" y="2697275"/>
              <a:ext cx="4175" cy="3950"/>
            </a:xfrm>
            <a:custGeom>
              <a:avLst/>
              <a:gdLst/>
              <a:ahLst/>
              <a:cxnLst/>
              <a:rect l="l" t="t" r="r" b="b"/>
              <a:pathLst>
                <a:path w="167" h="158" extrusionOk="0">
                  <a:moveTo>
                    <a:pt x="83" y="1"/>
                  </a:moveTo>
                  <a:cubicBezTo>
                    <a:pt x="45" y="1"/>
                    <a:pt x="11" y="29"/>
                    <a:pt x="5" y="69"/>
                  </a:cubicBezTo>
                  <a:cubicBezTo>
                    <a:pt x="0" y="111"/>
                    <a:pt x="30" y="151"/>
                    <a:pt x="72" y="157"/>
                  </a:cubicBezTo>
                  <a:cubicBezTo>
                    <a:pt x="75" y="157"/>
                    <a:pt x="79" y="158"/>
                    <a:pt x="82" y="158"/>
                  </a:cubicBezTo>
                  <a:cubicBezTo>
                    <a:pt x="121" y="158"/>
                    <a:pt x="155" y="129"/>
                    <a:pt x="160" y="90"/>
                  </a:cubicBezTo>
                  <a:cubicBezTo>
                    <a:pt x="167" y="47"/>
                    <a:pt x="137" y="8"/>
                    <a:pt x="94" y="2"/>
                  </a:cubicBezTo>
                  <a:cubicBezTo>
                    <a:pt x="90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8" name="Google Shape;1708;p64"/>
            <p:cNvSpPr/>
            <p:nvPr/>
          </p:nvSpPr>
          <p:spPr>
            <a:xfrm>
              <a:off x="954900" y="2676275"/>
              <a:ext cx="4175" cy="3950"/>
            </a:xfrm>
            <a:custGeom>
              <a:avLst/>
              <a:gdLst/>
              <a:ahLst/>
              <a:cxnLst/>
              <a:rect l="l" t="t" r="r" b="b"/>
              <a:pathLst>
                <a:path w="167" h="158" extrusionOk="0">
                  <a:moveTo>
                    <a:pt x="83" y="1"/>
                  </a:moveTo>
                  <a:cubicBezTo>
                    <a:pt x="45" y="1"/>
                    <a:pt x="11" y="29"/>
                    <a:pt x="5" y="68"/>
                  </a:cubicBezTo>
                  <a:cubicBezTo>
                    <a:pt x="0" y="112"/>
                    <a:pt x="30" y="151"/>
                    <a:pt x="72" y="157"/>
                  </a:cubicBezTo>
                  <a:cubicBezTo>
                    <a:pt x="76" y="157"/>
                    <a:pt x="80" y="158"/>
                    <a:pt x="84" y="158"/>
                  </a:cubicBezTo>
                  <a:cubicBezTo>
                    <a:pt x="122" y="158"/>
                    <a:pt x="155" y="129"/>
                    <a:pt x="161" y="90"/>
                  </a:cubicBezTo>
                  <a:cubicBezTo>
                    <a:pt x="167" y="47"/>
                    <a:pt x="137" y="8"/>
                    <a:pt x="94" y="2"/>
                  </a:cubicBezTo>
                  <a:cubicBezTo>
                    <a:pt x="90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9" name="Google Shape;1709;p64"/>
            <p:cNvSpPr/>
            <p:nvPr/>
          </p:nvSpPr>
          <p:spPr>
            <a:xfrm>
              <a:off x="957800" y="2655275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5" y="1"/>
                  </a:moveTo>
                  <a:cubicBezTo>
                    <a:pt x="46" y="1"/>
                    <a:pt x="12" y="29"/>
                    <a:pt x="7" y="68"/>
                  </a:cubicBezTo>
                  <a:cubicBezTo>
                    <a:pt x="0" y="111"/>
                    <a:pt x="30" y="150"/>
                    <a:pt x="74" y="157"/>
                  </a:cubicBezTo>
                  <a:cubicBezTo>
                    <a:pt x="77" y="157"/>
                    <a:pt x="81" y="157"/>
                    <a:pt x="85" y="157"/>
                  </a:cubicBezTo>
                  <a:cubicBezTo>
                    <a:pt x="123" y="157"/>
                    <a:pt x="156" y="129"/>
                    <a:pt x="162" y="90"/>
                  </a:cubicBezTo>
                  <a:cubicBezTo>
                    <a:pt x="167" y="48"/>
                    <a:pt x="137" y="7"/>
                    <a:pt x="95" y="1"/>
                  </a:cubicBezTo>
                  <a:cubicBezTo>
                    <a:pt x="92" y="1"/>
                    <a:pt x="89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0" name="Google Shape;1710;p64"/>
            <p:cNvSpPr/>
            <p:nvPr/>
          </p:nvSpPr>
          <p:spPr>
            <a:xfrm>
              <a:off x="960725" y="2634300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4" y="0"/>
                  </a:moveTo>
                  <a:cubicBezTo>
                    <a:pt x="46" y="0"/>
                    <a:pt x="13" y="29"/>
                    <a:pt x="7" y="68"/>
                  </a:cubicBezTo>
                  <a:cubicBezTo>
                    <a:pt x="1" y="110"/>
                    <a:pt x="31" y="150"/>
                    <a:pt x="74" y="156"/>
                  </a:cubicBezTo>
                  <a:cubicBezTo>
                    <a:pt x="77" y="157"/>
                    <a:pt x="80" y="157"/>
                    <a:pt x="83" y="157"/>
                  </a:cubicBezTo>
                  <a:cubicBezTo>
                    <a:pt x="122" y="157"/>
                    <a:pt x="156" y="129"/>
                    <a:pt x="162" y="90"/>
                  </a:cubicBezTo>
                  <a:cubicBezTo>
                    <a:pt x="167" y="46"/>
                    <a:pt x="138" y="7"/>
                    <a:pt x="95" y="1"/>
                  </a:cubicBezTo>
                  <a:cubicBezTo>
                    <a:pt x="92" y="1"/>
                    <a:pt x="88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1" name="Google Shape;1711;p64"/>
            <p:cNvSpPr/>
            <p:nvPr/>
          </p:nvSpPr>
          <p:spPr>
            <a:xfrm>
              <a:off x="963650" y="2613300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3" y="0"/>
                  </a:moveTo>
                  <a:cubicBezTo>
                    <a:pt x="46" y="0"/>
                    <a:pt x="12" y="28"/>
                    <a:pt x="7" y="68"/>
                  </a:cubicBezTo>
                  <a:cubicBezTo>
                    <a:pt x="1" y="111"/>
                    <a:pt x="31" y="150"/>
                    <a:pt x="73" y="156"/>
                  </a:cubicBezTo>
                  <a:cubicBezTo>
                    <a:pt x="77" y="157"/>
                    <a:pt x="81" y="157"/>
                    <a:pt x="84" y="157"/>
                  </a:cubicBezTo>
                  <a:cubicBezTo>
                    <a:pt x="123" y="157"/>
                    <a:pt x="157" y="129"/>
                    <a:pt x="161" y="89"/>
                  </a:cubicBezTo>
                  <a:cubicBezTo>
                    <a:pt x="168" y="46"/>
                    <a:pt x="138" y="7"/>
                    <a:pt x="95" y="1"/>
                  </a:cubicBezTo>
                  <a:cubicBezTo>
                    <a:pt x="91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2" name="Google Shape;1712;p64"/>
            <p:cNvSpPr/>
            <p:nvPr/>
          </p:nvSpPr>
          <p:spPr>
            <a:xfrm>
              <a:off x="966600" y="2592300"/>
              <a:ext cx="4175" cy="3925"/>
            </a:xfrm>
            <a:custGeom>
              <a:avLst/>
              <a:gdLst/>
              <a:ahLst/>
              <a:cxnLst/>
              <a:rect l="l" t="t" r="r" b="b"/>
              <a:pathLst>
                <a:path w="167" h="157" extrusionOk="0">
                  <a:moveTo>
                    <a:pt x="84" y="0"/>
                  </a:moveTo>
                  <a:cubicBezTo>
                    <a:pt x="46" y="0"/>
                    <a:pt x="11" y="29"/>
                    <a:pt x="5" y="68"/>
                  </a:cubicBezTo>
                  <a:cubicBezTo>
                    <a:pt x="0" y="111"/>
                    <a:pt x="30" y="150"/>
                    <a:pt x="72" y="156"/>
                  </a:cubicBezTo>
                  <a:cubicBezTo>
                    <a:pt x="76" y="157"/>
                    <a:pt x="80" y="157"/>
                    <a:pt x="84" y="157"/>
                  </a:cubicBezTo>
                  <a:cubicBezTo>
                    <a:pt x="122" y="157"/>
                    <a:pt x="155" y="129"/>
                    <a:pt x="161" y="89"/>
                  </a:cubicBezTo>
                  <a:cubicBezTo>
                    <a:pt x="167" y="47"/>
                    <a:pt x="137" y="7"/>
                    <a:pt x="94" y="1"/>
                  </a:cubicBezTo>
                  <a:cubicBezTo>
                    <a:pt x="91" y="0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3" name="Google Shape;1713;p64"/>
            <p:cNvSpPr/>
            <p:nvPr/>
          </p:nvSpPr>
          <p:spPr>
            <a:xfrm>
              <a:off x="969500" y="2571300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4" y="1"/>
                  </a:moveTo>
                  <a:cubicBezTo>
                    <a:pt x="45" y="1"/>
                    <a:pt x="12" y="29"/>
                    <a:pt x="7" y="68"/>
                  </a:cubicBezTo>
                  <a:cubicBezTo>
                    <a:pt x="0" y="111"/>
                    <a:pt x="30" y="151"/>
                    <a:pt x="73" y="156"/>
                  </a:cubicBezTo>
                  <a:cubicBezTo>
                    <a:pt x="77" y="156"/>
                    <a:pt x="81" y="157"/>
                    <a:pt x="85" y="157"/>
                  </a:cubicBezTo>
                  <a:cubicBezTo>
                    <a:pt x="123" y="157"/>
                    <a:pt x="156" y="128"/>
                    <a:pt x="162" y="90"/>
                  </a:cubicBezTo>
                  <a:cubicBezTo>
                    <a:pt x="168" y="47"/>
                    <a:pt x="138" y="7"/>
                    <a:pt x="95" y="2"/>
                  </a:cubicBezTo>
                  <a:cubicBezTo>
                    <a:pt x="91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4" name="Google Shape;1714;p64"/>
            <p:cNvSpPr/>
            <p:nvPr/>
          </p:nvSpPr>
          <p:spPr>
            <a:xfrm>
              <a:off x="972425" y="2550300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4" y="0"/>
                  </a:moveTo>
                  <a:cubicBezTo>
                    <a:pt x="45" y="0"/>
                    <a:pt x="12" y="29"/>
                    <a:pt x="7" y="68"/>
                  </a:cubicBezTo>
                  <a:cubicBezTo>
                    <a:pt x="1" y="111"/>
                    <a:pt x="30" y="150"/>
                    <a:pt x="74" y="157"/>
                  </a:cubicBezTo>
                  <a:cubicBezTo>
                    <a:pt x="77" y="157"/>
                    <a:pt x="81" y="157"/>
                    <a:pt x="85" y="157"/>
                  </a:cubicBezTo>
                  <a:cubicBezTo>
                    <a:pt x="123" y="157"/>
                    <a:pt x="156" y="129"/>
                    <a:pt x="162" y="90"/>
                  </a:cubicBezTo>
                  <a:cubicBezTo>
                    <a:pt x="167" y="47"/>
                    <a:pt x="137" y="7"/>
                    <a:pt x="95" y="1"/>
                  </a:cubicBezTo>
                  <a:cubicBezTo>
                    <a:pt x="91" y="1"/>
                    <a:pt x="88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5" name="Google Shape;1715;p64"/>
            <p:cNvSpPr/>
            <p:nvPr/>
          </p:nvSpPr>
          <p:spPr>
            <a:xfrm>
              <a:off x="975350" y="2529300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6" y="1"/>
                  </a:moveTo>
                  <a:cubicBezTo>
                    <a:pt x="47" y="1"/>
                    <a:pt x="13" y="29"/>
                    <a:pt x="7" y="68"/>
                  </a:cubicBezTo>
                  <a:cubicBezTo>
                    <a:pt x="1" y="111"/>
                    <a:pt x="31" y="150"/>
                    <a:pt x="74" y="156"/>
                  </a:cubicBezTo>
                  <a:cubicBezTo>
                    <a:pt x="78" y="157"/>
                    <a:pt x="81" y="157"/>
                    <a:pt x="85" y="157"/>
                  </a:cubicBezTo>
                  <a:cubicBezTo>
                    <a:pt x="123" y="157"/>
                    <a:pt x="157" y="129"/>
                    <a:pt x="162" y="90"/>
                  </a:cubicBezTo>
                  <a:cubicBezTo>
                    <a:pt x="167" y="47"/>
                    <a:pt x="138" y="7"/>
                    <a:pt x="96" y="1"/>
                  </a:cubicBezTo>
                  <a:cubicBezTo>
                    <a:pt x="92" y="1"/>
                    <a:pt x="89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6" name="Google Shape;1716;p64"/>
            <p:cNvSpPr/>
            <p:nvPr/>
          </p:nvSpPr>
          <p:spPr>
            <a:xfrm>
              <a:off x="938800" y="2684875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3" y="0"/>
                  </a:moveTo>
                  <a:cubicBezTo>
                    <a:pt x="45" y="0"/>
                    <a:pt x="11" y="28"/>
                    <a:pt x="7" y="68"/>
                  </a:cubicBezTo>
                  <a:cubicBezTo>
                    <a:pt x="0" y="110"/>
                    <a:pt x="30" y="150"/>
                    <a:pt x="72" y="155"/>
                  </a:cubicBezTo>
                  <a:cubicBezTo>
                    <a:pt x="76" y="156"/>
                    <a:pt x="80" y="156"/>
                    <a:pt x="84" y="156"/>
                  </a:cubicBezTo>
                  <a:cubicBezTo>
                    <a:pt x="122" y="156"/>
                    <a:pt x="156" y="128"/>
                    <a:pt x="161" y="89"/>
                  </a:cubicBezTo>
                  <a:cubicBezTo>
                    <a:pt x="167" y="46"/>
                    <a:pt x="137" y="6"/>
                    <a:pt x="94" y="1"/>
                  </a:cubicBezTo>
                  <a:cubicBezTo>
                    <a:pt x="90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7" name="Google Shape;1717;p64"/>
            <p:cNvSpPr/>
            <p:nvPr/>
          </p:nvSpPr>
          <p:spPr>
            <a:xfrm>
              <a:off x="941725" y="2663850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3" y="1"/>
                  </a:moveTo>
                  <a:cubicBezTo>
                    <a:pt x="45" y="1"/>
                    <a:pt x="12" y="29"/>
                    <a:pt x="6" y="69"/>
                  </a:cubicBezTo>
                  <a:cubicBezTo>
                    <a:pt x="1" y="112"/>
                    <a:pt x="31" y="151"/>
                    <a:pt x="73" y="157"/>
                  </a:cubicBezTo>
                  <a:cubicBezTo>
                    <a:pt x="77" y="158"/>
                    <a:pt x="80" y="158"/>
                    <a:pt x="84" y="158"/>
                  </a:cubicBezTo>
                  <a:cubicBezTo>
                    <a:pt x="123" y="158"/>
                    <a:pt x="156" y="130"/>
                    <a:pt x="161" y="90"/>
                  </a:cubicBezTo>
                  <a:cubicBezTo>
                    <a:pt x="167" y="47"/>
                    <a:pt x="138" y="8"/>
                    <a:pt x="94" y="2"/>
                  </a:cubicBezTo>
                  <a:cubicBezTo>
                    <a:pt x="91" y="1"/>
                    <a:pt x="8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8" name="Google Shape;1718;p64"/>
            <p:cNvSpPr/>
            <p:nvPr/>
          </p:nvSpPr>
          <p:spPr>
            <a:xfrm>
              <a:off x="944625" y="2642875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6" y="0"/>
                  </a:moveTo>
                  <a:cubicBezTo>
                    <a:pt x="47" y="0"/>
                    <a:pt x="13" y="28"/>
                    <a:pt x="7" y="67"/>
                  </a:cubicBezTo>
                  <a:cubicBezTo>
                    <a:pt x="1" y="111"/>
                    <a:pt x="31" y="150"/>
                    <a:pt x="74" y="156"/>
                  </a:cubicBezTo>
                  <a:cubicBezTo>
                    <a:pt x="78" y="156"/>
                    <a:pt x="82" y="157"/>
                    <a:pt x="85" y="157"/>
                  </a:cubicBezTo>
                  <a:cubicBezTo>
                    <a:pt x="124" y="157"/>
                    <a:pt x="157" y="128"/>
                    <a:pt x="162" y="89"/>
                  </a:cubicBezTo>
                  <a:cubicBezTo>
                    <a:pt x="169" y="47"/>
                    <a:pt x="139" y="7"/>
                    <a:pt x="96" y="1"/>
                  </a:cubicBezTo>
                  <a:cubicBezTo>
                    <a:pt x="92" y="0"/>
                    <a:pt x="8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9" name="Google Shape;1719;p64"/>
            <p:cNvSpPr/>
            <p:nvPr/>
          </p:nvSpPr>
          <p:spPr>
            <a:xfrm>
              <a:off x="947575" y="2621875"/>
              <a:ext cx="4175" cy="3925"/>
            </a:xfrm>
            <a:custGeom>
              <a:avLst/>
              <a:gdLst/>
              <a:ahLst/>
              <a:cxnLst/>
              <a:rect l="l" t="t" r="r" b="b"/>
              <a:pathLst>
                <a:path w="167" h="157" extrusionOk="0">
                  <a:moveTo>
                    <a:pt x="83" y="1"/>
                  </a:moveTo>
                  <a:cubicBezTo>
                    <a:pt x="45" y="1"/>
                    <a:pt x="12" y="29"/>
                    <a:pt x="6" y="68"/>
                  </a:cubicBezTo>
                  <a:cubicBezTo>
                    <a:pt x="0" y="110"/>
                    <a:pt x="30" y="151"/>
                    <a:pt x="73" y="156"/>
                  </a:cubicBezTo>
                  <a:cubicBezTo>
                    <a:pt x="77" y="156"/>
                    <a:pt x="81" y="156"/>
                    <a:pt x="84" y="156"/>
                  </a:cubicBezTo>
                  <a:cubicBezTo>
                    <a:pt x="122" y="156"/>
                    <a:pt x="156" y="128"/>
                    <a:pt x="162" y="90"/>
                  </a:cubicBezTo>
                  <a:cubicBezTo>
                    <a:pt x="167" y="47"/>
                    <a:pt x="137" y="7"/>
                    <a:pt x="95" y="1"/>
                  </a:cubicBezTo>
                  <a:cubicBezTo>
                    <a:pt x="91" y="1"/>
                    <a:pt x="8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0" name="Google Shape;1720;p64"/>
            <p:cNvSpPr/>
            <p:nvPr/>
          </p:nvSpPr>
          <p:spPr>
            <a:xfrm>
              <a:off x="950500" y="2600875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3" y="0"/>
                  </a:moveTo>
                  <a:cubicBezTo>
                    <a:pt x="45" y="0"/>
                    <a:pt x="11" y="29"/>
                    <a:pt x="7" y="68"/>
                  </a:cubicBezTo>
                  <a:cubicBezTo>
                    <a:pt x="0" y="110"/>
                    <a:pt x="30" y="150"/>
                    <a:pt x="73" y="156"/>
                  </a:cubicBezTo>
                  <a:cubicBezTo>
                    <a:pt x="77" y="157"/>
                    <a:pt x="80" y="157"/>
                    <a:pt x="83" y="157"/>
                  </a:cubicBezTo>
                  <a:cubicBezTo>
                    <a:pt x="121" y="157"/>
                    <a:pt x="156" y="129"/>
                    <a:pt x="161" y="90"/>
                  </a:cubicBezTo>
                  <a:cubicBezTo>
                    <a:pt x="167" y="46"/>
                    <a:pt x="137" y="7"/>
                    <a:pt x="94" y="1"/>
                  </a:cubicBezTo>
                  <a:cubicBezTo>
                    <a:pt x="90" y="1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1" name="Google Shape;1721;p64"/>
            <p:cNvSpPr/>
            <p:nvPr/>
          </p:nvSpPr>
          <p:spPr>
            <a:xfrm>
              <a:off x="953425" y="2579875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3" y="0"/>
                  </a:moveTo>
                  <a:cubicBezTo>
                    <a:pt x="45" y="0"/>
                    <a:pt x="12" y="28"/>
                    <a:pt x="7" y="68"/>
                  </a:cubicBezTo>
                  <a:cubicBezTo>
                    <a:pt x="1" y="111"/>
                    <a:pt x="30" y="150"/>
                    <a:pt x="73" y="156"/>
                  </a:cubicBezTo>
                  <a:cubicBezTo>
                    <a:pt x="76" y="157"/>
                    <a:pt x="80" y="157"/>
                    <a:pt x="84" y="157"/>
                  </a:cubicBezTo>
                  <a:cubicBezTo>
                    <a:pt x="122" y="157"/>
                    <a:pt x="155" y="129"/>
                    <a:pt x="161" y="89"/>
                  </a:cubicBezTo>
                  <a:cubicBezTo>
                    <a:pt x="167" y="46"/>
                    <a:pt x="137" y="7"/>
                    <a:pt x="94" y="1"/>
                  </a:cubicBezTo>
                  <a:cubicBezTo>
                    <a:pt x="91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2" name="Google Shape;1722;p64"/>
            <p:cNvSpPr/>
            <p:nvPr/>
          </p:nvSpPr>
          <p:spPr>
            <a:xfrm>
              <a:off x="956325" y="2558875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4" y="1"/>
                  </a:moveTo>
                  <a:cubicBezTo>
                    <a:pt x="46" y="1"/>
                    <a:pt x="13" y="29"/>
                    <a:pt x="7" y="68"/>
                  </a:cubicBezTo>
                  <a:cubicBezTo>
                    <a:pt x="1" y="111"/>
                    <a:pt x="32" y="151"/>
                    <a:pt x="74" y="156"/>
                  </a:cubicBezTo>
                  <a:cubicBezTo>
                    <a:pt x="78" y="157"/>
                    <a:pt x="81" y="157"/>
                    <a:pt x="85" y="157"/>
                  </a:cubicBezTo>
                  <a:cubicBezTo>
                    <a:pt x="124" y="157"/>
                    <a:pt x="157" y="129"/>
                    <a:pt x="162" y="89"/>
                  </a:cubicBezTo>
                  <a:cubicBezTo>
                    <a:pt x="169" y="47"/>
                    <a:pt x="139" y="7"/>
                    <a:pt x="95" y="2"/>
                  </a:cubicBezTo>
                  <a:cubicBezTo>
                    <a:pt x="92" y="1"/>
                    <a:pt x="88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3" name="Google Shape;1723;p64"/>
            <p:cNvSpPr/>
            <p:nvPr/>
          </p:nvSpPr>
          <p:spPr>
            <a:xfrm>
              <a:off x="959275" y="2537875"/>
              <a:ext cx="4175" cy="3950"/>
            </a:xfrm>
            <a:custGeom>
              <a:avLst/>
              <a:gdLst/>
              <a:ahLst/>
              <a:cxnLst/>
              <a:rect l="l" t="t" r="r" b="b"/>
              <a:pathLst>
                <a:path w="167" h="158" extrusionOk="0">
                  <a:moveTo>
                    <a:pt x="83" y="1"/>
                  </a:moveTo>
                  <a:cubicBezTo>
                    <a:pt x="45" y="1"/>
                    <a:pt x="12" y="29"/>
                    <a:pt x="6" y="68"/>
                  </a:cubicBezTo>
                  <a:cubicBezTo>
                    <a:pt x="0" y="111"/>
                    <a:pt x="30" y="151"/>
                    <a:pt x="73" y="157"/>
                  </a:cubicBezTo>
                  <a:cubicBezTo>
                    <a:pt x="76" y="157"/>
                    <a:pt x="80" y="157"/>
                    <a:pt x="83" y="157"/>
                  </a:cubicBezTo>
                  <a:cubicBezTo>
                    <a:pt x="122" y="157"/>
                    <a:pt x="156" y="129"/>
                    <a:pt x="162" y="90"/>
                  </a:cubicBezTo>
                  <a:cubicBezTo>
                    <a:pt x="167" y="47"/>
                    <a:pt x="137" y="8"/>
                    <a:pt x="95" y="2"/>
                  </a:cubicBezTo>
                  <a:cubicBezTo>
                    <a:pt x="91" y="1"/>
                    <a:pt x="8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4" name="Google Shape;1724;p64"/>
            <p:cNvSpPr/>
            <p:nvPr/>
          </p:nvSpPr>
          <p:spPr>
            <a:xfrm>
              <a:off x="868650" y="2574800"/>
              <a:ext cx="209325" cy="83250"/>
            </a:xfrm>
            <a:custGeom>
              <a:avLst/>
              <a:gdLst/>
              <a:ahLst/>
              <a:cxnLst/>
              <a:rect l="l" t="t" r="r" b="b"/>
              <a:pathLst>
                <a:path w="8373" h="3330" extrusionOk="0">
                  <a:moveTo>
                    <a:pt x="7999" y="1"/>
                  </a:moveTo>
                  <a:cubicBezTo>
                    <a:pt x="7996" y="1"/>
                    <a:pt x="7993" y="1"/>
                    <a:pt x="7990" y="1"/>
                  </a:cubicBezTo>
                  <a:lnTo>
                    <a:pt x="61" y="1216"/>
                  </a:lnTo>
                  <a:cubicBezTo>
                    <a:pt x="25" y="1222"/>
                    <a:pt x="1" y="1255"/>
                    <a:pt x="6" y="1290"/>
                  </a:cubicBezTo>
                  <a:lnTo>
                    <a:pt x="311" y="3275"/>
                  </a:lnTo>
                  <a:cubicBezTo>
                    <a:pt x="315" y="3306"/>
                    <a:pt x="342" y="3329"/>
                    <a:pt x="374" y="3329"/>
                  </a:cubicBezTo>
                  <a:cubicBezTo>
                    <a:pt x="377" y="3329"/>
                    <a:pt x="381" y="3329"/>
                    <a:pt x="385" y="3328"/>
                  </a:cubicBezTo>
                  <a:lnTo>
                    <a:pt x="8313" y="2114"/>
                  </a:lnTo>
                  <a:cubicBezTo>
                    <a:pt x="8349" y="2108"/>
                    <a:pt x="8372" y="2075"/>
                    <a:pt x="8367" y="2040"/>
                  </a:cubicBezTo>
                  <a:lnTo>
                    <a:pt x="8063" y="56"/>
                  </a:lnTo>
                  <a:cubicBezTo>
                    <a:pt x="8058" y="23"/>
                    <a:pt x="8030" y="1"/>
                    <a:pt x="79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5" name="Google Shape;1725;p64"/>
            <p:cNvSpPr/>
            <p:nvPr/>
          </p:nvSpPr>
          <p:spPr>
            <a:xfrm>
              <a:off x="1059300" y="2622950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4" y="1"/>
                  </a:moveTo>
                  <a:cubicBezTo>
                    <a:pt x="80" y="1"/>
                    <a:pt x="77" y="1"/>
                    <a:pt x="73" y="2"/>
                  </a:cubicBezTo>
                  <a:cubicBezTo>
                    <a:pt x="30" y="8"/>
                    <a:pt x="1" y="48"/>
                    <a:pt x="7" y="91"/>
                  </a:cubicBezTo>
                  <a:cubicBezTo>
                    <a:pt x="13" y="129"/>
                    <a:pt x="46" y="157"/>
                    <a:pt x="84" y="157"/>
                  </a:cubicBezTo>
                  <a:cubicBezTo>
                    <a:pt x="88" y="157"/>
                    <a:pt x="92" y="157"/>
                    <a:pt x="96" y="156"/>
                  </a:cubicBezTo>
                  <a:cubicBezTo>
                    <a:pt x="139" y="150"/>
                    <a:pt x="168" y="110"/>
                    <a:pt x="162" y="67"/>
                  </a:cubicBezTo>
                  <a:cubicBezTo>
                    <a:pt x="156" y="28"/>
                    <a:pt x="12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6" name="Google Shape;1726;p64"/>
            <p:cNvSpPr/>
            <p:nvPr/>
          </p:nvSpPr>
          <p:spPr>
            <a:xfrm>
              <a:off x="1038350" y="2626175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5" y="0"/>
                  </a:moveTo>
                  <a:cubicBezTo>
                    <a:pt x="81" y="0"/>
                    <a:pt x="77" y="0"/>
                    <a:pt x="72" y="1"/>
                  </a:cubicBezTo>
                  <a:cubicBezTo>
                    <a:pt x="29" y="7"/>
                    <a:pt x="0" y="47"/>
                    <a:pt x="7" y="91"/>
                  </a:cubicBezTo>
                  <a:cubicBezTo>
                    <a:pt x="13" y="129"/>
                    <a:pt x="45" y="156"/>
                    <a:pt x="83" y="156"/>
                  </a:cubicBezTo>
                  <a:cubicBezTo>
                    <a:pt x="87" y="156"/>
                    <a:pt x="92" y="156"/>
                    <a:pt x="96" y="155"/>
                  </a:cubicBezTo>
                  <a:cubicBezTo>
                    <a:pt x="139" y="149"/>
                    <a:pt x="168" y="109"/>
                    <a:pt x="162" y="66"/>
                  </a:cubicBezTo>
                  <a:cubicBezTo>
                    <a:pt x="155" y="28"/>
                    <a:pt x="123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7" name="Google Shape;1727;p64"/>
            <p:cNvSpPr/>
            <p:nvPr/>
          </p:nvSpPr>
          <p:spPr>
            <a:xfrm>
              <a:off x="1017400" y="2629375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5" y="1"/>
                  </a:moveTo>
                  <a:cubicBezTo>
                    <a:pt x="81" y="1"/>
                    <a:pt x="77" y="1"/>
                    <a:pt x="72" y="2"/>
                  </a:cubicBezTo>
                  <a:cubicBezTo>
                    <a:pt x="29" y="8"/>
                    <a:pt x="0" y="48"/>
                    <a:pt x="7" y="90"/>
                  </a:cubicBezTo>
                  <a:cubicBezTo>
                    <a:pt x="13" y="129"/>
                    <a:pt x="46" y="157"/>
                    <a:pt x="84" y="157"/>
                  </a:cubicBezTo>
                  <a:cubicBezTo>
                    <a:pt x="88" y="157"/>
                    <a:pt x="92" y="157"/>
                    <a:pt x="96" y="156"/>
                  </a:cubicBezTo>
                  <a:cubicBezTo>
                    <a:pt x="138" y="150"/>
                    <a:pt x="168" y="110"/>
                    <a:pt x="162" y="66"/>
                  </a:cubicBezTo>
                  <a:cubicBezTo>
                    <a:pt x="155" y="29"/>
                    <a:pt x="123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8" name="Google Shape;1728;p64"/>
            <p:cNvSpPr/>
            <p:nvPr/>
          </p:nvSpPr>
          <p:spPr>
            <a:xfrm>
              <a:off x="996450" y="2632600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5" y="0"/>
                  </a:moveTo>
                  <a:cubicBezTo>
                    <a:pt x="81" y="0"/>
                    <a:pt x="76" y="1"/>
                    <a:pt x="72" y="1"/>
                  </a:cubicBezTo>
                  <a:cubicBezTo>
                    <a:pt x="29" y="7"/>
                    <a:pt x="0" y="48"/>
                    <a:pt x="6" y="90"/>
                  </a:cubicBezTo>
                  <a:cubicBezTo>
                    <a:pt x="13" y="129"/>
                    <a:pt x="46" y="156"/>
                    <a:pt x="84" y="156"/>
                  </a:cubicBezTo>
                  <a:cubicBezTo>
                    <a:pt x="88" y="156"/>
                    <a:pt x="92" y="156"/>
                    <a:pt x="96" y="156"/>
                  </a:cubicBezTo>
                  <a:cubicBezTo>
                    <a:pt x="138" y="149"/>
                    <a:pt x="168" y="109"/>
                    <a:pt x="162" y="66"/>
                  </a:cubicBezTo>
                  <a:cubicBezTo>
                    <a:pt x="155" y="28"/>
                    <a:pt x="12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9" name="Google Shape;1729;p64"/>
            <p:cNvSpPr/>
            <p:nvPr/>
          </p:nvSpPr>
          <p:spPr>
            <a:xfrm>
              <a:off x="975500" y="2635800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5" y="1"/>
                  </a:moveTo>
                  <a:cubicBezTo>
                    <a:pt x="80" y="1"/>
                    <a:pt x="76" y="1"/>
                    <a:pt x="72" y="2"/>
                  </a:cubicBezTo>
                  <a:cubicBezTo>
                    <a:pt x="29" y="8"/>
                    <a:pt x="0" y="48"/>
                    <a:pt x="6" y="90"/>
                  </a:cubicBezTo>
                  <a:cubicBezTo>
                    <a:pt x="13" y="130"/>
                    <a:pt x="46" y="157"/>
                    <a:pt x="84" y="157"/>
                  </a:cubicBezTo>
                  <a:cubicBezTo>
                    <a:pt x="88" y="157"/>
                    <a:pt x="92" y="157"/>
                    <a:pt x="96" y="156"/>
                  </a:cubicBezTo>
                  <a:cubicBezTo>
                    <a:pt x="138" y="150"/>
                    <a:pt x="168" y="110"/>
                    <a:pt x="161" y="67"/>
                  </a:cubicBezTo>
                  <a:cubicBezTo>
                    <a:pt x="155" y="29"/>
                    <a:pt x="122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0" name="Google Shape;1730;p64"/>
            <p:cNvSpPr/>
            <p:nvPr/>
          </p:nvSpPr>
          <p:spPr>
            <a:xfrm>
              <a:off x="954525" y="2639000"/>
              <a:ext cx="4225" cy="3950"/>
            </a:xfrm>
            <a:custGeom>
              <a:avLst/>
              <a:gdLst/>
              <a:ahLst/>
              <a:cxnLst/>
              <a:rect l="l" t="t" r="r" b="b"/>
              <a:pathLst>
                <a:path w="169" h="158" extrusionOk="0">
                  <a:moveTo>
                    <a:pt x="84" y="1"/>
                  </a:moveTo>
                  <a:cubicBezTo>
                    <a:pt x="80" y="1"/>
                    <a:pt x="77" y="1"/>
                    <a:pt x="73" y="1"/>
                  </a:cubicBezTo>
                  <a:cubicBezTo>
                    <a:pt x="30" y="9"/>
                    <a:pt x="1" y="49"/>
                    <a:pt x="7" y="91"/>
                  </a:cubicBezTo>
                  <a:cubicBezTo>
                    <a:pt x="13" y="130"/>
                    <a:pt x="46" y="157"/>
                    <a:pt x="85" y="157"/>
                  </a:cubicBezTo>
                  <a:cubicBezTo>
                    <a:pt x="89" y="157"/>
                    <a:pt x="93" y="157"/>
                    <a:pt x="97" y="157"/>
                  </a:cubicBezTo>
                  <a:cubicBezTo>
                    <a:pt x="139" y="149"/>
                    <a:pt x="169" y="110"/>
                    <a:pt x="161" y="67"/>
                  </a:cubicBezTo>
                  <a:cubicBezTo>
                    <a:pt x="156" y="29"/>
                    <a:pt x="12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1" name="Google Shape;1731;p64"/>
            <p:cNvSpPr/>
            <p:nvPr/>
          </p:nvSpPr>
          <p:spPr>
            <a:xfrm>
              <a:off x="933575" y="2642225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4" y="0"/>
                  </a:moveTo>
                  <a:cubicBezTo>
                    <a:pt x="80" y="0"/>
                    <a:pt x="76" y="0"/>
                    <a:pt x="73" y="1"/>
                  </a:cubicBezTo>
                  <a:cubicBezTo>
                    <a:pt x="30" y="8"/>
                    <a:pt x="1" y="48"/>
                    <a:pt x="7" y="90"/>
                  </a:cubicBezTo>
                  <a:cubicBezTo>
                    <a:pt x="13" y="130"/>
                    <a:pt x="46" y="157"/>
                    <a:pt x="85" y="157"/>
                  </a:cubicBezTo>
                  <a:cubicBezTo>
                    <a:pt x="89" y="157"/>
                    <a:pt x="92" y="157"/>
                    <a:pt x="96" y="156"/>
                  </a:cubicBezTo>
                  <a:cubicBezTo>
                    <a:pt x="139" y="149"/>
                    <a:pt x="168" y="110"/>
                    <a:pt x="161" y="67"/>
                  </a:cubicBezTo>
                  <a:cubicBezTo>
                    <a:pt x="156" y="28"/>
                    <a:pt x="122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2" name="Google Shape;1732;p64"/>
            <p:cNvSpPr/>
            <p:nvPr/>
          </p:nvSpPr>
          <p:spPr>
            <a:xfrm>
              <a:off x="912625" y="2645425"/>
              <a:ext cx="4225" cy="3950"/>
            </a:xfrm>
            <a:custGeom>
              <a:avLst/>
              <a:gdLst/>
              <a:ahLst/>
              <a:cxnLst/>
              <a:rect l="l" t="t" r="r" b="b"/>
              <a:pathLst>
                <a:path w="169" h="158" extrusionOk="0">
                  <a:moveTo>
                    <a:pt x="83" y="1"/>
                  </a:moveTo>
                  <a:cubicBezTo>
                    <a:pt x="79" y="1"/>
                    <a:pt x="75" y="1"/>
                    <a:pt x="72" y="1"/>
                  </a:cubicBezTo>
                  <a:cubicBezTo>
                    <a:pt x="29" y="9"/>
                    <a:pt x="1" y="48"/>
                    <a:pt x="7" y="91"/>
                  </a:cubicBezTo>
                  <a:cubicBezTo>
                    <a:pt x="12" y="130"/>
                    <a:pt x="46" y="158"/>
                    <a:pt x="85" y="158"/>
                  </a:cubicBezTo>
                  <a:cubicBezTo>
                    <a:pt x="88" y="158"/>
                    <a:pt x="92" y="157"/>
                    <a:pt x="96" y="157"/>
                  </a:cubicBezTo>
                  <a:cubicBezTo>
                    <a:pt x="138" y="150"/>
                    <a:pt x="168" y="109"/>
                    <a:pt x="161" y="67"/>
                  </a:cubicBezTo>
                  <a:cubicBezTo>
                    <a:pt x="155" y="28"/>
                    <a:pt x="122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3" name="Google Shape;1733;p64"/>
            <p:cNvSpPr/>
            <p:nvPr/>
          </p:nvSpPr>
          <p:spPr>
            <a:xfrm>
              <a:off x="891650" y="2648650"/>
              <a:ext cx="4250" cy="3950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84" y="0"/>
                  </a:moveTo>
                  <a:cubicBezTo>
                    <a:pt x="80" y="0"/>
                    <a:pt x="76" y="0"/>
                    <a:pt x="72" y="1"/>
                  </a:cubicBezTo>
                  <a:cubicBezTo>
                    <a:pt x="30" y="8"/>
                    <a:pt x="0" y="47"/>
                    <a:pt x="8" y="90"/>
                  </a:cubicBezTo>
                  <a:cubicBezTo>
                    <a:pt x="13" y="129"/>
                    <a:pt x="47" y="157"/>
                    <a:pt x="86" y="157"/>
                  </a:cubicBezTo>
                  <a:cubicBezTo>
                    <a:pt x="89" y="157"/>
                    <a:pt x="93" y="157"/>
                    <a:pt x="97" y="156"/>
                  </a:cubicBezTo>
                  <a:cubicBezTo>
                    <a:pt x="139" y="149"/>
                    <a:pt x="169" y="109"/>
                    <a:pt x="162" y="67"/>
                  </a:cubicBezTo>
                  <a:cubicBezTo>
                    <a:pt x="156" y="28"/>
                    <a:pt x="123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4" name="Google Shape;1734;p64"/>
            <p:cNvSpPr/>
            <p:nvPr/>
          </p:nvSpPr>
          <p:spPr>
            <a:xfrm>
              <a:off x="1067650" y="2606750"/>
              <a:ext cx="4225" cy="3950"/>
            </a:xfrm>
            <a:custGeom>
              <a:avLst/>
              <a:gdLst/>
              <a:ahLst/>
              <a:cxnLst/>
              <a:rect l="l" t="t" r="r" b="b"/>
              <a:pathLst>
                <a:path w="169" h="158" extrusionOk="0">
                  <a:moveTo>
                    <a:pt x="86" y="1"/>
                  </a:moveTo>
                  <a:cubicBezTo>
                    <a:pt x="82" y="1"/>
                    <a:pt x="77" y="1"/>
                    <a:pt x="73" y="2"/>
                  </a:cubicBezTo>
                  <a:cubicBezTo>
                    <a:pt x="31" y="8"/>
                    <a:pt x="1" y="48"/>
                    <a:pt x="7" y="91"/>
                  </a:cubicBezTo>
                  <a:cubicBezTo>
                    <a:pt x="14" y="129"/>
                    <a:pt x="47" y="157"/>
                    <a:pt x="84" y="157"/>
                  </a:cubicBezTo>
                  <a:cubicBezTo>
                    <a:pt x="88" y="157"/>
                    <a:pt x="92" y="157"/>
                    <a:pt x="97" y="156"/>
                  </a:cubicBezTo>
                  <a:cubicBezTo>
                    <a:pt x="140" y="150"/>
                    <a:pt x="169" y="110"/>
                    <a:pt x="162" y="66"/>
                  </a:cubicBezTo>
                  <a:cubicBezTo>
                    <a:pt x="156" y="29"/>
                    <a:pt x="12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5" name="Google Shape;1735;p64"/>
            <p:cNvSpPr/>
            <p:nvPr/>
          </p:nvSpPr>
          <p:spPr>
            <a:xfrm>
              <a:off x="1046700" y="2609975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6" y="0"/>
                  </a:moveTo>
                  <a:cubicBezTo>
                    <a:pt x="81" y="0"/>
                    <a:pt x="77" y="1"/>
                    <a:pt x="73" y="1"/>
                  </a:cubicBezTo>
                  <a:cubicBezTo>
                    <a:pt x="30" y="7"/>
                    <a:pt x="1" y="48"/>
                    <a:pt x="7" y="90"/>
                  </a:cubicBezTo>
                  <a:cubicBezTo>
                    <a:pt x="13" y="129"/>
                    <a:pt x="46" y="156"/>
                    <a:pt x="85" y="156"/>
                  </a:cubicBezTo>
                  <a:cubicBezTo>
                    <a:pt x="89" y="156"/>
                    <a:pt x="92" y="156"/>
                    <a:pt x="96" y="156"/>
                  </a:cubicBezTo>
                  <a:cubicBezTo>
                    <a:pt x="140" y="149"/>
                    <a:pt x="168" y="109"/>
                    <a:pt x="162" y="66"/>
                  </a:cubicBezTo>
                  <a:cubicBezTo>
                    <a:pt x="156" y="28"/>
                    <a:pt x="123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6" name="Google Shape;1736;p64"/>
            <p:cNvSpPr/>
            <p:nvPr/>
          </p:nvSpPr>
          <p:spPr>
            <a:xfrm>
              <a:off x="1025750" y="2613175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5" y="1"/>
                  </a:moveTo>
                  <a:cubicBezTo>
                    <a:pt x="81" y="1"/>
                    <a:pt x="77" y="1"/>
                    <a:pt x="73" y="2"/>
                  </a:cubicBezTo>
                  <a:cubicBezTo>
                    <a:pt x="29" y="8"/>
                    <a:pt x="1" y="48"/>
                    <a:pt x="7" y="90"/>
                  </a:cubicBezTo>
                  <a:cubicBezTo>
                    <a:pt x="13" y="130"/>
                    <a:pt x="46" y="157"/>
                    <a:pt x="85" y="157"/>
                  </a:cubicBezTo>
                  <a:cubicBezTo>
                    <a:pt x="88" y="157"/>
                    <a:pt x="92" y="157"/>
                    <a:pt x="96" y="156"/>
                  </a:cubicBezTo>
                  <a:cubicBezTo>
                    <a:pt x="138" y="150"/>
                    <a:pt x="168" y="110"/>
                    <a:pt x="162" y="67"/>
                  </a:cubicBezTo>
                  <a:cubicBezTo>
                    <a:pt x="156" y="29"/>
                    <a:pt x="122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7" name="Google Shape;1737;p64"/>
            <p:cNvSpPr/>
            <p:nvPr/>
          </p:nvSpPr>
          <p:spPr>
            <a:xfrm>
              <a:off x="1004800" y="2616400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5" y="0"/>
                  </a:moveTo>
                  <a:cubicBezTo>
                    <a:pt x="81" y="0"/>
                    <a:pt x="77" y="1"/>
                    <a:pt x="72" y="1"/>
                  </a:cubicBezTo>
                  <a:cubicBezTo>
                    <a:pt x="29" y="8"/>
                    <a:pt x="0" y="48"/>
                    <a:pt x="7" y="90"/>
                  </a:cubicBezTo>
                  <a:cubicBezTo>
                    <a:pt x="13" y="129"/>
                    <a:pt x="46" y="156"/>
                    <a:pt x="84" y="156"/>
                  </a:cubicBezTo>
                  <a:cubicBezTo>
                    <a:pt x="88" y="156"/>
                    <a:pt x="92" y="156"/>
                    <a:pt x="96" y="156"/>
                  </a:cubicBezTo>
                  <a:cubicBezTo>
                    <a:pt x="138" y="148"/>
                    <a:pt x="168" y="109"/>
                    <a:pt x="162" y="66"/>
                  </a:cubicBezTo>
                  <a:cubicBezTo>
                    <a:pt x="155" y="28"/>
                    <a:pt x="12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8" name="Google Shape;1738;p64"/>
            <p:cNvSpPr/>
            <p:nvPr/>
          </p:nvSpPr>
          <p:spPr>
            <a:xfrm>
              <a:off x="983850" y="2619600"/>
              <a:ext cx="4200" cy="3925"/>
            </a:xfrm>
            <a:custGeom>
              <a:avLst/>
              <a:gdLst/>
              <a:ahLst/>
              <a:cxnLst/>
              <a:rect l="l" t="t" r="r" b="b"/>
              <a:pathLst>
                <a:path w="168" h="157" extrusionOk="0">
                  <a:moveTo>
                    <a:pt x="83" y="0"/>
                  </a:moveTo>
                  <a:cubicBezTo>
                    <a:pt x="80" y="0"/>
                    <a:pt x="76" y="0"/>
                    <a:pt x="72" y="1"/>
                  </a:cubicBezTo>
                  <a:cubicBezTo>
                    <a:pt x="29" y="8"/>
                    <a:pt x="0" y="48"/>
                    <a:pt x="6" y="90"/>
                  </a:cubicBezTo>
                  <a:cubicBezTo>
                    <a:pt x="12" y="130"/>
                    <a:pt x="46" y="157"/>
                    <a:pt x="84" y="157"/>
                  </a:cubicBezTo>
                  <a:cubicBezTo>
                    <a:pt x="88" y="157"/>
                    <a:pt x="92" y="157"/>
                    <a:pt x="96" y="156"/>
                  </a:cubicBezTo>
                  <a:cubicBezTo>
                    <a:pt x="138" y="149"/>
                    <a:pt x="168" y="110"/>
                    <a:pt x="161" y="67"/>
                  </a:cubicBezTo>
                  <a:cubicBezTo>
                    <a:pt x="155" y="28"/>
                    <a:pt x="121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9" name="Google Shape;1739;p64"/>
            <p:cNvSpPr/>
            <p:nvPr/>
          </p:nvSpPr>
          <p:spPr>
            <a:xfrm>
              <a:off x="962900" y="2622800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3" y="1"/>
                  </a:moveTo>
                  <a:cubicBezTo>
                    <a:pt x="80" y="1"/>
                    <a:pt x="76" y="1"/>
                    <a:pt x="72" y="1"/>
                  </a:cubicBezTo>
                  <a:cubicBezTo>
                    <a:pt x="29" y="9"/>
                    <a:pt x="0" y="48"/>
                    <a:pt x="6" y="91"/>
                  </a:cubicBezTo>
                  <a:cubicBezTo>
                    <a:pt x="12" y="130"/>
                    <a:pt x="46" y="158"/>
                    <a:pt x="84" y="158"/>
                  </a:cubicBezTo>
                  <a:cubicBezTo>
                    <a:pt x="88" y="158"/>
                    <a:pt x="92" y="157"/>
                    <a:pt x="96" y="157"/>
                  </a:cubicBezTo>
                  <a:cubicBezTo>
                    <a:pt x="138" y="150"/>
                    <a:pt x="168" y="109"/>
                    <a:pt x="161" y="67"/>
                  </a:cubicBezTo>
                  <a:cubicBezTo>
                    <a:pt x="155" y="28"/>
                    <a:pt x="12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0" name="Google Shape;1740;p64"/>
            <p:cNvSpPr/>
            <p:nvPr/>
          </p:nvSpPr>
          <p:spPr>
            <a:xfrm>
              <a:off x="941925" y="2626025"/>
              <a:ext cx="4225" cy="3950"/>
            </a:xfrm>
            <a:custGeom>
              <a:avLst/>
              <a:gdLst/>
              <a:ahLst/>
              <a:cxnLst/>
              <a:rect l="l" t="t" r="r" b="b"/>
              <a:pathLst>
                <a:path w="169" h="158" extrusionOk="0">
                  <a:moveTo>
                    <a:pt x="84" y="0"/>
                  </a:moveTo>
                  <a:cubicBezTo>
                    <a:pt x="81" y="0"/>
                    <a:pt x="77" y="0"/>
                    <a:pt x="73" y="1"/>
                  </a:cubicBezTo>
                  <a:cubicBezTo>
                    <a:pt x="30" y="8"/>
                    <a:pt x="1" y="48"/>
                    <a:pt x="7" y="90"/>
                  </a:cubicBezTo>
                  <a:cubicBezTo>
                    <a:pt x="13" y="130"/>
                    <a:pt x="46" y="157"/>
                    <a:pt x="85" y="157"/>
                  </a:cubicBezTo>
                  <a:cubicBezTo>
                    <a:pt x="89" y="157"/>
                    <a:pt x="93" y="157"/>
                    <a:pt x="97" y="156"/>
                  </a:cubicBezTo>
                  <a:cubicBezTo>
                    <a:pt x="139" y="149"/>
                    <a:pt x="169" y="109"/>
                    <a:pt x="161" y="67"/>
                  </a:cubicBezTo>
                  <a:cubicBezTo>
                    <a:pt x="156" y="28"/>
                    <a:pt x="122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1" name="Google Shape;1741;p64"/>
            <p:cNvSpPr/>
            <p:nvPr/>
          </p:nvSpPr>
          <p:spPr>
            <a:xfrm>
              <a:off x="920975" y="2629225"/>
              <a:ext cx="4225" cy="3950"/>
            </a:xfrm>
            <a:custGeom>
              <a:avLst/>
              <a:gdLst/>
              <a:ahLst/>
              <a:cxnLst/>
              <a:rect l="l" t="t" r="r" b="b"/>
              <a:pathLst>
                <a:path w="169" h="158" extrusionOk="0">
                  <a:moveTo>
                    <a:pt x="83" y="1"/>
                  </a:moveTo>
                  <a:cubicBezTo>
                    <a:pt x="80" y="1"/>
                    <a:pt x="76" y="1"/>
                    <a:pt x="72" y="2"/>
                  </a:cubicBezTo>
                  <a:cubicBezTo>
                    <a:pt x="30" y="9"/>
                    <a:pt x="1" y="48"/>
                    <a:pt x="7" y="91"/>
                  </a:cubicBezTo>
                  <a:cubicBezTo>
                    <a:pt x="13" y="129"/>
                    <a:pt x="46" y="158"/>
                    <a:pt x="85" y="158"/>
                  </a:cubicBezTo>
                  <a:cubicBezTo>
                    <a:pt x="89" y="158"/>
                    <a:pt x="93" y="157"/>
                    <a:pt x="96" y="157"/>
                  </a:cubicBezTo>
                  <a:cubicBezTo>
                    <a:pt x="139" y="150"/>
                    <a:pt x="168" y="110"/>
                    <a:pt x="161" y="67"/>
                  </a:cubicBezTo>
                  <a:cubicBezTo>
                    <a:pt x="156" y="28"/>
                    <a:pt x="122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2" name="Google Shape;1742;p64"/>
            <p:cNvSpPr/>
            <p:nvPr/>
          </p:nvSpPr>
          <p:spPr>
            <a:xfrm>
              <a:off x="900000" y="2632450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84" y="0"/>
                  </a:moveTo>
                  <a:cubicBezTo>
                    <a:pt x="80" y="0"/>
                    <a:pt x="77" y="1"/>
                    <a:pt x="73" y="1"/>
                  </a:cubicBezTo>
                  <a:cubicBezTo>
                    <a:pt x="30" y="7"/>
                    <a:pt x="1" y="47"/>
                    <a:pt x="8" y="91"/>
                  </a:cubicBezTo>
                  <a:cubicBezTo>
                    <a:pt x="13" y="128"/>
                    <a:pt x="46" y="156"/>
                    <a:pt x="84" y="156"/>
                  </a:cubicBezTo>
                  <a:cubicBezTo>
                    <a:pt x="89" y="156"/>
                    <a:pt x="93" y="156"/>
                    <a:pt x="97" y="155"/>
                  </a:cubicBezTo>
                  <a:cubicBezTo>
                    <a:pt x="139" y="149"/>
                    <a:pt x="169" y="109"/>
                    <a:pt x="162" y="67"/>
                  </a:cubicBezTo>
                  <a:cubicBezTo>
                    <a:pt x="156" y="28"/>
                    <a:pt x="123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3" name="Google Shape;1743;p64"/>
            <p:cNvSpPr/>
            <p:nvPr/>
          </p:nvSpPr>
          <p:spPr>
            <a:xfrm>
              <a:off x="879050" y="2635650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84" y="1"/>
                  </a:moveTo>
                  <a:cubicBezTo>
                    <a:pt x="80" y="1"/>
                    <a:pt x="76" y="1"/>
                    <a:pt x="72" y="2"/>
                  </a:cubicBezTo>
                  <a:cubicBezTo>
                    <a:pt x="30" y="8"/>
                    <a:pt x="0" y="48"/>
                    <a:pt x="8" y="91"/>
                  </a:cubicBezTo>
                  <a:cubicBezTo>
                    <a:pt x="13" y="129"/>
                    <a:pt x="46" y="157"/>
                    <a:pt x="84" y="157"/>
                  </a:cubicBezTo>
                  <a:cubicBezTo>
                    <a:pt x="88" y="157"/>
                    <a:pt x="93" y="157"/>
                    <a:pt x="97" y="156"/>
                  </a:cubicBezTo>
                  <a:cubicBezTo>
                    <a:pt x="139" y="150"/>
                    <a:pt x="169" y="110"/>
                    <a:pt x="162" y="67"/>
                  </a:cubicBezTo>
                  <a:cubicBezTo>
                    <a:pt x="156" y="28"/>
                    <a:pt x="12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4" name="Google Shape;1744;p64"/>
            <p:cNvSpPr/>
            <p:nvPr/>
          </p:nvSpPr>
          <p:spPr>
            <a:xfrm>
              <a:off x="1053775" y="2594050"/>
              <a:ext cx="4225" cy="3950"/>
            </a:xfrm>
            <a:custGeom>
              <a:avLst/>
              <a:gdLst/>
              <a:ahLst/>
              <a:cxnLst/>
              <a:rect l="l" t="t" r="r" b="b"/>
              <a:pathLst>
                <a:path w="169" h="158" extrusionOk="0">
                  <a:moveTo>
                    <a:pt x="84" y="1"/>
                  </a:moveTo>
                  <a:cubicBezTo>
                    <a:pt x="80" y="1"/>
                    <a:pt x="76" y="1"/>
                    <a:pt x="73" y="2"/>
                  </a:cubicBezTo>
                  <a:cubicBezTo>
                    <a:pt x="29" y="9"/>
                    <a:pt x="1" y="49"/>
                    <a:pt x="7" y="91"/>
                  </a:cubicBezTo>
                  <a:cubicBezTo>
                    <a:pt x="12" y="130"/>
                    <a:pt x="46" y="158"/>
                    <a:pt x="85" y="158"/>
                  </a:cubicBezTo>
                  <a:cubicBezTo>
                    <a:pt x="88" y="158"/>
                    <a:pt x="92" y="158"/>
                    <a:pt x="96" y="157"/>
                  </a:cubicBezTo>
                  <a:cubicBezTo>
                    <a:pt x="138" y="150"/>
                    <a:pt x="168" y="110"/>
                    <a:pt x="161" y="67"/>
                  </a:cubicBezTo>
                  <a:cubicBezTo>
                    <a:pt x="155" y="28"/>
                    <a:pt x="12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5" name="Google Shape;1745;p64"/>
            <p:cNvSpPr/>
            <p:nvPr/>
          </p:nvSpPr>
          <p:spPr>
            <a:xfrm>
              <a:off x="1032825" y="2597275"/>
              <a:ext cx="4225" cy="3950"/>
            </a:xfrm>
            <a:custGeom>
              <a:avLst/>
              <a:gdLst/>
              <a:ahLst/>
              <a:cxnLst/>
              <a:rect l="l" t="t" r="r" b="b"/>
              <a:pathLst>
                <a:path w="169" h="158" extrusionOk="0">
                  <a:moveTo>
                    <a:pt x="84" y="0"/>
                  </a:moveTo>
                  <a:cubicBezTo>
                    <a:pt x="80" y="0"/>
                    <a:pt x="76" y="1"/>
                    <a:pt x="72" y="1"/>
                  </a:cubicBezTo>
                  <a:cubicBezTo>
                    <a:pt x="29" y="8"/>
                    <a:pt x="0" y="47"/>
                    <a:pt x="7" y="91"/>
                  </a:cubicBezTo>
                  <a:cubicBezTo>
                    <a:pt x="12" y="130"/>
                    <a:pt x="46" y="157"/>
                    <a:pt x="84" y="157"/>
                  </a:cubicBezTo>
                  <a:cubicBezTo>
                    <a:pt x="88" y="157"/>
                    <a:pt x="92" y="157"/>
                    <a:pt x="96" y="157"/>
                  </a:cubicBezTo>
                  <a:cubicBezTo>
                    <a:pt x="138" y="149"/>
                    <a:pt x="168" y="109"/>
                    <a:pt x="161" y="67"/>
                  </a:cubicBezTo>
                  <a:cubicBezTo>
                    <a:pt x="155" y="28"/>
                    <a:pt x="122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6" name="Google Shape;1746;p64"/>
            <p:cNvSpPr/>
            <p:nvPr/>
          </p:nvSpPr>
          <p:spPr>
            <a:xfrm>
              <a:off x="1011875" y="2600475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3" y="1"/>
                  </a:moveTo>
                  <a:cubicBezTo>
                    <a:pt x="79" y="1"/>
                    <a:pt x="75" y="1"/>
                    <a:pt x="71" y="2"/>
                  </a:cubicBezTo>
                  <a:cubicBezTo>
                    <a:pt x="29" y="9"/>
                    <a:pt x="0" y="48"/>
                    <a:pt x="6" y="91"/>
                  </a:cubicBezTo>
                  <a:cubicBezTo>
                    <a:pt x="12" y="130"/>
                    <a:pt x="46" y="158"/>
                    <a:pt x="85" y="158"/>
                  </a:cubicBezTo>
                  <a:cubicBezTo>
                    <a:pt x="88" y="158"/>
                    <a:pt x="92" y="158"/>
                    <a:pt x="96" y="157"/>
                  </a:cubicBezTo>
                  <a:cubicBezTo>
                    <a:pt x="138" y="150"/>
                    <a:pt x="168" y="110"/>
                    <a:pt x="161" y="68"/>
                  </a:cubicBezTo>
                  <a:cubicBezTo>
                    <a:pt x="155" y="28"/>
                    <a:pt x="12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7" name="Google Shape;1747;p64"/>
            <p:cNvSpPr/>
            <p:nvPr/>
          </p:nvSpPr>
          <p:spPr>
            <a:xfrm>
              <a:off x="990900" y="2603700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4" y="0"/>
                  </a:moveTo>
                  <a:cubicBezTo>
                    <a:pt x="80" y="0"/>
                    <a:pt x="76" y="1"/>
                    <a:pt x="72" y="1"/>
                  </a:cubicBezTo>
                  <a:cubicBezTo>
                    <a:pt x="30" y="7"/>
                    <a:pt x="0" y="48"/>
                    <a:pt x="7" y="91"/>
                  </a:cubicBezTo>
                  <a:cubicBezTo>
                    <a:pt x="13" y="129"/>
                    <a:pt x="46" y="157"/>
                    <a:pt x="84" y="157"/>
                  </a:cubicBezTo>
                  <a:cubicBezTo>
                    <a:pt x="88" y="157"/>
                    <a:pt x="92" y="156"/>
                    <a:pt x="97" y="156"/>
                  </a:cubicBezTo>
                  <a:cubicBezTo>
                    <a:pt x="139" y="149"/>
                    <a:pt x="169" y="109"/>
                    <a:pt x="162" y="67"/>
                  </a:cubicBezTo>
                  <a:cubicBezTo>
                    <a:pt x="156" y="28"/>
                    <a:pt x="122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8" name="Google Shape;1748;p64"/>
            <p:cNvSpPr/>
            <p:nvPr/>
          </p:nvSpPr>
          <p:spPr>
            <a:xfrm>
              <a:off x="969925" y="26069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85" y="0"/>
                  </a:moveTo>
                  <a:cubicBezTo>
                    <a:pt x="81" y="0"/>
                    <a:pt x="77" y="0"/>
                    <a:pt x="73" y="1"/>
                  </a:cubicBezTo>
                  <a:cubicBezTo>
                    <a:pt x="31" y="7"/>
                    <a:pt x="1" y="47"/>
                    <a:pt x="8" y="90"/>
                  </a:cubicBezTo>
                  <a:cubicBezTo>
                    <a:pt x="14" y="128"/>
                    <a:pt x="47" y="156"/>
                    <a:pt x="85" y="156"/>
                  </a:cubicBezTo>
                  <a:cubicBezTo>
                    <a:pt x="89" y="156"/>
                    <a:pt x="93" y="156"/>
                    <a:pt x="98" y="155"/>
                  </a:cubicBezTo>
                  <a:cubicBezTo>
                    <a:pt x="140" y="149"/>
                    <a:pt x="170" y="109"/>
                    <a:pt x="162" y="67"/>
                  </a:cubicBezTo>
                  <a:cubicBezTo>
                    <a:pt x="157" y="27"/>
                    <a:pt x="123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9" name="Google Shape;1749;p64"/>
            <p:cNvSpPr/>
            <p:nvPr/>
          </p:nvSpPr>
          <p:spPr>
            <a:xfrm>
              <a:off x="948975" y="2610125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4" y="1"/>
                  </a:moveTo>
                  <a:cubicBezTo>
                    <a:pt x="81" y="1"/>
                    <a:pt x="77" y="1"/>
                    <a:pt x="73" y="1"/>
                  </a:cubicBezTo>
                  <a:cubicBezTo>
                    <a:pt x="31" y="8"/>
                    <a:pt x="1" y="48"/>
                    <a:pt x="8" y="91"/>
                  </a:cubicBezTo>
                  <a:cubicBezTo>
                    <a:pt x="13" y="129"/>
                    <a:pt x="46" y="157"/>
                    <a:pt x="84" y="157"/>
                  </a:cubicBezTo>
                  <a:cubicBezTo>
                    <a:pt x="88" y="157"/>
                    <a:pt x="92" y="156"/>
                    <a:pt x="96" y="156"/>
                  </a:cubicBezTo>
                  <a:cubicBezTo>
                    <a:pt x="140" y="150"/>
                    <a:pt x="168" y="109"/>
                    <a:pt x="162" y="67"/>
                  </a:cubicBezTo>
                  <a:cubicBezTo>
                    <a:pt x="157" y="28"/>
                    <a:pt x="12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0" name="Google Shape;1750;p64"/>
            <p:cNvSpPr/>
            <p:nvPr/>
          </p:nvSpPr>
          <p:spPr>
            <a:xfrm>
              <a:off x="928025" y="2613325"/>
              <a:ext cx="4225" cy="3950"/>
            </a:xfrm>
            <a:custGeom>
              <a:avLst/>
              <a:gdLst/>
              <a:ahLst/>
              <a:cxnLst/>
              <a:rect l="l" t="t" r="r" b="b"/>
              <a:pathLst>
                <a:path w="169" h="158" extrusionOk="0">
                  <a:moveTo>
                    <a:pt x="85" y="1"/>
                  </a:moveTo>
                  <a:cubicBezTo>
                    <a:pt x="81" y="1"/>
                    <a:pt x="77" y="1"/>
                    <a:pt x="73" y="2"/>
                  </a:cubicBezTo>
                  <a:cubicBezTo>
                    <a:pt x="30" y="8"/>
                    <a:pt x="1" y="48"/>
                    <a:pt x="8" y="91"/>
                  </a:cubicBezTo>
                  <a:cubicBezTo>
                    <a:pt x="13" y="129"/>
                    <a:pt x="46" y="157"/>
                    <a:pt x="84" y="157"/>
                  </a:cubicBezTo>
                  <a:cubicBezTo>
                    <a:pt x="88" y="157"/>
                    <a:pt x="92" y="157"/>
                    <a:pt x="96" y="156"/>
                  </a:cubicBezTo>
                  <a:cubicBezTo>
                    <a:pt x="139" y="150"/>
                    <a:pt x="168" y="110"/>
                    <a:pt x="162" y="67"/>
                  </a:cubicBezTo>
                  <a:cubicBezTo>
                    <a:pt x="157" y="29"/>
                    <a:pt x="123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1" name="Google Shape;1751;p64"/>
            <p:cNvSpPr/>
            <p:nvPr/>
          </p:nvSpPr>
          <p:spPr>
            <a:xfrm>
              <a:off x="907075" y="2616550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5" y="0"/>
                  </a:moveTo>
                  <a:cubicBezTo>
                    <a:pt x="81" y="0"/>
                    <a:pt x="77" y="1"/>
                    <a:pt x="72" y="2"/>
                  </a:cubicBezTo>
                  <a:cubicBezTo>
                    <a:pt x="30" y="8"/>
                    <a:pt x="0" y="48"/>
                    <a:pt x="8" y="91"/>
                  </a:cubicBezTo>
                  <a:cubicBezTo>
                    <a:pt x="13" y="129"/>
                    <a:pt x="46" y="157"/>
                    <a:pt x="83" y="157"/>
                  </a:cubicBezTo>
                  <a:cubicBezTo>
                    <a:pt x="88" y="157"/>
                    <a:pt x="92" y="157"/>
                    <a:pt x="96" y="156"/>
                  </a:cubicBezTo>
                  <a:cubicBezTo>
                    <a:pt x="139" y="150"/>
                    <a:pt x="168" y="110"/>
                    <a:pt x="162" y="66"/>
                  </a:cubicBezTo>
                  <a:cubicBezTo>
                    <a:pt x="156" y="28"/>
                    <a:pt x="123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2" name="Google Shape;1752;p64"/>
            <p:cNvSpPr/>
            <p:nvPr/>
          </p:nvSpPr>
          <p:spPr>
            <a:xfrm>
              <a:off x="886125" y="2619750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5" y="1"/>
                  </a:moveTo>
                  <a:cubicBezTo>
                    <a:pt x="81" y="1"/>
                    <a:pt x="77" y="1"/>
                    <a:pt x="72" y="2"/>
                  </a:cubicBezTo>
                  <a:cubicBezTo>
                    <a:pt x="30" y="8"/>
                    <a:pt x="0" y="48"/>
                    <a:pt x="6" y="91"/>
                  </a:cubicBezTo>
                  <a:cubicBezTo>
                    <a:pt x="13" y="130"/>
                    <a:pt x="47" y="157"/>
                    <a:pt x="85" y="157"/>
                  </a:cubicBezTo>
                  <a:cubicBezTo>
                    <a:pt x="88" y="157"/>
                    <a:pt x="92" y="157"/>
                    <a:pt x="96" y="156"/>
                  </a:cubicBezTo>
                  <a:cubicBezTo>
                    <a:pt x="139" y="150"/>
                    <a:pt x="168" y="110"/>
                    <a:pt x="162" y="67"/>
                  </a:cubicBezTo>
                  <a:cubicBezTo>
                    <a:pt x="156" y="29"/>
                    <a:pt x="123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3" name="Google Shape;1753;p64"/>
            <p:cNvSpPr/>
            <p:nvPr/>
          </p:nvSpPr>
          <p:spPr>
            <a:xfrm>
              <a:off x="1041175" y="2581075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4" y="0"/>
                  </a:moveTo>
                  <a:cubicBezTo>
                    <a:pt x="80" y="0"/>
                    <a:pt x="76" y="1"/>
                    <a:pt x="73" y="1"/>
                  </a:cubicBezTo>
                  <a:cubicBezTo>
                    <a:pt x="29" y="7"/>
                    <a:pt x="1" y="48"/>
                    <a:pt x="7" y="91"/>
                  </a:cubicBezTo>
                  <a:cubicBezTo>
                    <a:pt x="12" y="129"/>
                    <a:pt x="45" y="157"/>
                    <a:pt x="83" y="157"/>
                  </a:cubicBezTo>
                  <a:cubicBezTo>
                    <a:pt x="88" y="157"/>
                    <a:pt x="92" y="156"/>
                    <a:pt x="96" y="156"/>
                  </a:cubicBezTo>
                  <a:cubicBezTo>
                    <a:pt x="138" y="149"/>
                    <a:pt x="168" y="109"/>
                    <a:pt x="161" y="67"/>
                  </a:cubicBezTo>
                  <a:cubicBezTo>
                    <a:pt x="155" y="28"/>
                    <a:pt x="122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4" name="Google Shape;1754;p64"/>
            <p:cNvSpPr/>
            <p:nvPr/>
          </p:nvSpPr>
          <p:spPr>
            <a:xfrm>
              <a:off x="1020225" y="2584300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3" y="0"/>
                  </a:moveTo>
                  <a:cubicBezTo>
                    <a:pt x="79" y="0"/>
                    <a:pt x="75" y="0"/>
                    <a:pt x="71" y="1"/>
                  </a:cubicBezTo>
                  <a:cubicBezTo>
                    <a:pt x="29" y="7"/>
                    <a:pt x="0" y="47"/>
                    <a:pt x="7" y="90"/>
                  </a:cubicBezTo>
                  <a:cubicBezTo>
                    <a:pt x="12" y="128"/>
                    <a:pt x="45" y="156"/>
                    <a:pt x="83" y="156"/>
                  </a:cubicBezTo>
                  <a:cubicBezTo>
                    <a:pt x="87" y="156"/>
                    <a:pt x="92" y="156"/>
                    <a:pt x="96" y="155"/>
                  </a:cubicBezTo>
                  <a:cubicBezTo>
                    <a:pt x="138" y="149"/>
                    <a:pt x="168" y="109"/>
                    <a:pt x="161" y="67"/>
                  </a:cubicBezTo>
                  <a:cubicBezTo>
                    <a:pt x="155" y="27"/>
                    <a:pt x="122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5" name="Google Shape;1755;p64"/>
            <p:cNvSpPr/>
            <p:nvPr/>
          </p:nvSpPr>
          <p:spPr>
            <a:xfrm>
              <a:off x="999250" y="2587500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4" y="1"/>
                  </a:moveTo>
                  <a:cubicBezTo>
                    <a:pt x="80" y="1"/>
                    <a:pt x="76" y="1"/>
                    <a:pt x="72" y="1"/>
                  </a:cubicBezTo>
                  <a:cubicBezTo>
                    <a:pt x="30" y="8"/>
                    <a:pt x="0" y="48"/>
                    <a:pt x="7" y="91"/>
                  </a:cubicBezTo>
                  <a:cubicBezTo>
                    <a:pt x="13" y="129"/>
                    <a:pt x="46" y="157"/>
                    <a:pt x="84" y="157"/>
                  </a:cubicBezTo>
                  <a:cubicBezTo>
                    <a:pt x="88" y="157"/>
                    <a:pt x="93" y="156"/>
                    <a:pt x="97" y="156"/>
                  </a:cubicBezTo>
                  <a:cubicBezTo>
                    <a:pt x="139" y="150"/>
                    <a:pt x="169" y="109"/>
                    <a:pt x="162" y="67"/>
                  </a:cubicBezTo>
                  <a:cubicBezTo>
                    <a:pt x="156" y="28"/>
                    <a:pt x="12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6" name="Google Shape;1756;p64"/>
            <p:cNvSpPr/>
            <p:nvPr/>
          </p:nvSpPr>
          <p:spPr>
            <a:xfrm>
              <a:off x="978300" y="2590700"/>
              <a:ext cx="4200" cy="3950"/>
            </a:xfrm>
            <a:custGeom>
              <a:avLst/>
              <a:gdLst/>
              <a:ahLst/>
              <a:cxnLst/>
              <a:rect l="l" t="t" r="r" b="b"/>
              <a:pathLst>
                <a:path w="168" h="158" extrusionOk="0">
                  <a:moveTo>
                    <a:pt x="85" y="1"/>
                  </a:moveTo>
                  <a:cubicBezTo>
                    <a:pt x="81" y="1"/>
                    <a:pt x="76" y="1"/>
                    <a:pt x="72" y="2"/>
                  </a:cubicBezTo>
                  <a:cubicBezTo>
                    <a:pt x="30" y="8"/>
                    <a:pt x="0" y="48"/>
                    <a:pt x="7" y="91"/>
                  </a:cubicBezTo>
                  <a:cubicBezTo>
                    <a:pt x="13" y="129"/>
                    <a:pt x="46" y="157"/>
                    <a:pt x="84" y="157"/>
                  </a:cubicBezTo>
                  <a:cubicBezTo>
                    <a:pt x="88" y="157"/>
                    <a:pt x="92" y="157"/>
                    <a:pt x="97" y="156"/>
                  </a:cubicBezTo>
                  <a:cubicBezTo>
                    <a:pt x="139" y="150"/>
                    <a:pt x="168" y="110"/>
                    <a:pt x="162" y="67"/>
                  </a:cubicBezTo>
                  <a:cubicBezTo>
                    <a:pt x="156" y="29"/>
                    <a:pt x="123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7" name="Google Shape;1757;p64"/>
            <p:cNvSpPr/>
            <p:nvPr/>
          </p:nvSpPr>
          <p:spPr>
            <a:xfrm>
              <a:off x="957325" y="2593925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6" y="0"/>
                  </a:moveTo>
                  <a:cubicBezTo>
                    <a:pt x="82" y="0"/>
                    <a:pt x="77" y="1"/>
                    <a:pt x="73" y="2"/>
                  </a:cubicBezTo>
                  <a:cubicBezTo>
                    <a:pt x="31" y="8"/>
                    <a:pt x="1" y="48"/>
                    <a:pt x="8" y="91"/>
                  </a:cubicBezTo>
                  <a:cubicBezTo>
                    <a:pt x="14" y="129"/>
                    <a:pt x="47" y="157"/>
                    <a:pt x="84" y="157"/>
                  </a:cubicBezTo>
                  <a:cubicBezTo>
                    <a:pt x="88" y="157"/>
                    <a:pt x="92" y="157"/>
                    <a:pt x="97" y="156"/>
                  </a:cubicBezTo>
                  <a:cubicBezTo>
                    <a:pt x="140" y="150"/>
                    <a:pt x="169" y="110"/>
                    <a:pt x="162" y="66"/>
                  </a:cubicBezTo>
                  <a:cubicBezTo>
                    <a:pt x="157" y="28"/>
                    <a:pt x="124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8" name="Google Shape;1758;p64"/>
            <p:cNvSpPr/>
            <p:nvPr/>
          </p:nvSpPr>
          <p:spPr>
            <a:xfrm>
              <a:off x="936375" y="2597125"/>
              <a:ext cx="4225" cy="3950"/>
            </a:xfrm>
            <a:custGeom>
              <a:avLst/>
              <a:gdLst/>
              <a:ahLst/>
              <a:cxnLst/>
              <a:rect l="l" t="t" r="r" b="b"/>
              <a:pathLst>
                <a:path w="169" h="158" extrusionOk="0">
                  <a:moveTo>
                    <a:pt x="86" y="1"/>
                  </a:moveTo>
                  <a:cubicBezTo>
                    <a:pt x="81" y="1"/>
                    <a:pt x="77" y="1"/>
                    <a:pt x="73" y="2"/>
                  </a:cubicBezTo>
                  <a:cubicBezTo>
                    <a:pt x="31" y="8"/>
                    <a:pt x="1" y="48"/>
                    <a:pt x="8" y="91"/>
                  </a:cubicBezTo>
                  <a:cubicBezTo>
                    <a:pt x="14" y="130"/>
                    <a:pt x="47" y="157"/>
                    <a:pt x="85" y="157"/>
                  </a:cubicBezTo>
                  <a:cubicBezTo>
                    <a:pt x="89" y="157"/>
                    <a:pt x="93" y="157"/>
                    <a:pt x="96" y="156"/>
                  </a:cubicBezTo>
                  <a:cubicBezTo>
                    <a:pt x="140" y="150"/>
                    <a:pt x="168" y="110"/>
                    <a:pt x="162" y="67"/>
                  </a:cubicBezTo>
                  <a:cubicBezTo>
                    <a:pt x="157" y="29"/>
                    <a:pt x="12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9" name="Google Shape;1759;p64"/>
            <p:cNvSpPr/>
            <p:nvPr/>
          </p:nvSpPr>
          <p:spPr>
            <a:xfrm>
              <a:off x="915425" y="2600350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6" y="1"/>
                  </a:moveTo>
                  <a:cubicBezTo>
                    <a:pt x="81" y="1"/>
                    <a:pt x="77" y="1"/>
                    <a:pt x="73" y="2"/>
                  </a:cubicBezTo>
                  <a:cubicBezTo>
                    <a:pt x="30" y="8"/>
                    <a:pt x="1" y="48"/>
                    <a:pt x="8" y="90"/>
                  </a:cubicBezTo>
                  <a:cubicBezTo>
                    <a:pt x="13" y="129"/>
                    <a:pt x="47" y="157"/>
                    <a:pt x="85" y="157"/>
                  </a:cubicBezTo>
                  <a:cubicBezTo>
                    <a:pt x="89" y="157"/>
                    <a:pt x="92" y="156"/>
                    <a:pt x="96" y="156"/>
                  </a:cubicBezTo>
                  <a:cubicBezTo>
                    <a:pt x="140" y="150"/>
                    <a:pt x="168" y="110"/>
                    <a:pt x="162" y="66"/>
                  </a:cubicBezTo>
                  <a:cubicBezTo>
                    <a:pt x="157" y="28"/>
                    <a:pt x="12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0" name="Google Shape;1760;p64"/>
            <p:cNvSpPr/>
            <p:nvPr/>
          </p:nvSpPr>
          <p:spPr>
            <a:xfrm>
              <a:off x="894475" y="2603575"/>
              <a:ext cx="4225" cy="3925"/>
            </a:xfrm>
            <a:custGeom>
              <a:avLst/>
              <a:gdLst/>
              <a:ahLst/>
              <a:cxnLst/>
              <a:rect l="l" t="t" r="r" b="b"/>
              <a:pathLst>
                <a:path w="169" h="157" extrusionOk="0">
                  <a:moveTo>
                    <a:pt x="85" y="0"/>
                  </a:moveTo>
                  <a:cubicBezTo>
                    <a:pt x="81" y="0"/>
                    <a:pt x="77" y="0"/>
                    <a:pt x="73" y="1"/>
                  </a:cubicBezTo>
                  <a:cubicBezTo>
                    <a:pt x="29" y="7"/>
                    <a:pt x="1" y="47"/>
                    <a:pt x="7" y="90"/>
                  </a:cubicBezTo>
                  <a:cubicBezTo>
                    <a:pt x="13" y="129"/>
                    <a:pt x="47" y="156"/>
                    <a:pt x="85" y="156"/>
                  </a:cubicBezTo>
                  <a:cubicBezTo>
                    <a:pt x="89" y="156"/>
                    <a:pt x="92" y="156"/>
                    <a:pt x="96" y="155"/>
                  </a:cubicBezTo>
                  <a:cubicBezTo>
                    <a:pt x="139" y="148"/>
                    <a:pt x="168" y="109"/>
                    <a:pt x="162" y="66"/>
                  </a:cubicBezTo>
                  <a:cubicBezTo>
                    <a:pt x="156" y="28"/>
                    <a:pt x="123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1" name="Google Shape;1761;p64"/>
            <p:cNvSpPr/>
            <p:nvPr/>
          </p:nvSpPr>
          <p:spPr>
            <a:xfrm>
              <a:off x="939325" y="2592750"/>
              <a:ext cx="68150" cy="46875"/>
            </a:xfrm>
            <a:custGeom>
              <a:avLst/>
              <a:gdLst/>
              <a:ahLst/>
              <a:cxnLst/>
              <a:rect l="l" t="t" r="r" b="b"/>
              <a:pathLst>
                <a:path w="2726" h="1875" extrusionOk="0">
                  <a:moveTo>
                    <a:pt x="2407" y="0"/>
                  </a:moveTo>
                  <a:cubicBezTo>
                    <a:pt x="2095" y="0"/>
                    <a:pt x="202" y="294"/>
                    <a:pt x="105" y="352"/>
                  </a:cubicBezTo>
                  <a:cubicBezTo>
                    <a:pt x="0" y="414"/>
                    <a:pt x="266" y="1655"/>
                    <a:pt x="320" y="1863"/>
                  </a:cubicBezTo>
                  <a:cubicBezTo>
                    <a:pt x="322" y="1871"/>
                    <a:pt x="343" y="1874"/>
                    <a:pt x="379" y="1874"/>
                  </a:cubicBezTo>
                  <a:cubicBezTo>
                    <a:pt x="740" y="1874"/>
                    <a:pt x="2639" y="1507"/>
                    <a:pt x="2680" y="1502"/>
                  </a:cubicBezTo>
                  <a:cubicBezTo>
                    <a:pt x="2725" y="1494"/>
                    <a:pt x="2460" y="68"/>
                    <a:pt x="2451" y="7"/>
                  </a:cubicBezTo>
                  <a:cubicBezTo>
                    <a:pt x="2450" y="2"/>
                    <a:pt x="2435" y="0"/>
                    <a:pt x="24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2" name="Google Shape;1762;p64"/>
            <p:cNvSpPr/>
            <p:nvPr/>
          </p:nvSpPr>
          <p:spPr>
            <a:xfrm>
              <a:off x="896025" y="2696950"/>
              <a:ext cx="1407475" cy="1414675"/>
            </a:xfrm>
            <a:custGeom>
              <a:avLst/>
              <a:gdLst/>
              <a:ahLst/>
              <a:cxnLst/>
              <a:rect l="l" t="t" r="r" b="b"/>
              <a:pathLst>
                <a:path w="56299" h="56587" extrusionOk="0">
                  <a:moveTo>
                    <a:pt x="17208" y="31578"/>
                  </a:moveTo>
                  <a:cubicBezTo>
                    <a:pt x="17551" y="31578"/>
                    <a:pt x="17878" y="31693"/>
                    <a:pt x="18119" y="31913"/>
                  </a:cubicBezTo>
                  <a:cubicBezTo>
                    <a:pt x="18541" y="32298"/>
                    <a:pt x="18655" y="32929"/>
                    <a:pt x="18440" y="33691"/>
                  </a:cubicBezTo>
                  <a:cubicBezTo>
                    <a:pt x="18020" y="35175"/>
                    <a:pt x="16993" y="36302"/>
                    <a:pt x="15552" y="36974"/>
                  </a:cubicBezTo>
                  <a:cubicBezTo>
                    <a:pt x="15228" y="35959"/>
                    <a:pt x="15146" y="34880"/>
                    <a:pt x="15314" y="33766"/>
                  </a:cubicBezTo>
                  <a:lnTo>
                    <a:pt x="15315" y="33753"/>
                  </a:lnTo>
                  <a:cubicBezTo>
                    <a:pt x="15414" y="32724"/>
                    <a:pt x="15895" y="31971"/>
                    <a:pt x="16635" y="31686"/>
                  </a:cubicBezTo>
                  <a:cubicBezTo>
                    <a:pt x="16823" y="31614"/>
                    <a:pt x="17018" y="31578"/>
                    <a:pt x="17208" y="31578"/>
                  </a:cubicBezTo>
                  <a:close/>
                  <a:moveTo>
                    <a:pt x="6719" y="0"/>
                  </a:moveTo>
                  <a:lnTo>
                    <a:pt x="6356" y="341"/>
                  </a:lnTo>
                  <a:cubicBezTo>
                    <a:pt x="9119" y="3291"/>
                    <a:pt x="8303" y="6900"/>
                    <a:pt x="7226" y="10344"/>
                  </a:cubicBezTo>
                  <a:cubicBezTo>
                    <a:pt x="6421" y="12143"/>
                    <a:pt x="5380" y="13863"/>
                    <a:pt x="4373" y="15526"/>
                  </a:cubicBezTo>
                  <a:cubicBezTo>
                    <a:pt x="2224" y="19079"/>
                    <a:pt x="0" y="22752"/>
                    <a:pt x="142" y="27205"/>
                  </a:cubicBezTo>
                  <a:cubicBezTo>
                    <a:pt x="238" y="30214"/>
                    <a:pt x="1436" y="32866"/>
                    <a:pt x="3608" y="34877"/>
                  </a:cubicBezTo>
                  <a:cubicBezTo>
                    <a:pt x="5471" y="36600"/>
                    <a:pt x="8024" y="37772"/>
                    <a:pt x="10611" y="38089"/>
                  </a:cubicBezTo>
                  <a:cubicBezTo>
                    <a:pt x="11097" y="38148"/>
                    <a:pt x="11574" y="38178"/>
                    <a:pt x="12039" y="38178"/>
                  </a:cubicBezTo>
                  <a:cubicBezTo>
                    <a:pt x="13202" y="38178"/>
                    <a:pt x="14290" y="37993"/>
                    <a:pt x="15258" y="37630"/>
                  </a:cubicBezTo>
                  <a:cubicBezTo>
                    <a:pt x="15616" y="38519"/>
                    <a:pt x="16152" y="39358"/>
                    <a:pt x="16863" y="40127"/>
                  </a:cubicBezTo>
                  <a:cubicBezTo>
                    <a:pt x="18000" y="41357"/>
                    <a:pt x="19538" y="42353"/>
                    <a:pt x="21309" y="43007"/>
                  </a:cubicBezTo>
                  <a:cubicBezTo>
                    <a:pt x="22765" y="43546"/>
                    <a:pt x="24289" y="43823"/>
                    <a:pt x="25764" y="43823"/>
                  </a:cubicBezTo>
                  <a:cubicBezTo>
                    <a:pt x="26036" y="43823"/>
                    <a:pt x="26305" y="43814"/>
                    <a:pt x="26572" y="43795"/>
                  </a:cubicBezTo>
                  <a:cubicBezTo>
                    <a:pt x="27001" y="43788"/>
                    <a:pt x="27450" y="43773"/>
                    <a:pt x="27883" y="43756"/>
                  </a:cubicBezTo>
                  <a:cubicBezTo>
                    <a:pt x="28473" y="43735"/>
                    <a:pt x="29068" y="43714"/>
                    <a:pt x="29653" y="43714"/>
                  </a:cubicBezTo>
                  <a:cubicBezTo>
                    <a:pt x="31682" y="43714"/>
                    <a:pt x="33603" y="43971"/>
                    <a:pt x="34852" y="45390"/>
                  </a:cubicBezTo>
                  <a:cubicBezTo>
                    <a:pt x="35896" y="47048"/>
                    <a:pt x="36191" y="48800"/>
                    <a:pt x="36478" y="50495"/>
                  </a:cubicBezTo>
                  <a:cubicBezTo>
                    <a:pt x="37028" y="53754"/>
                    <a:pt x="37506" y="56587"/>
                    <a:pt x="43435" y="56587"/>
                  </a:cubicBezTo>
                  <a:cubicBezTo>
                    <a:pt x="43675" y="56587"/>
                    <a:pt x="43923" y="56581"/>
                    <a:pt x="44180" y="56572"/>
                  </a:cubicBezTo>
                  <a:cubicBezTo>
                    <a:pt x="45970" y="56464"/>
                    <a:pt x="47745" y="56138"/>
                    <a:pt x="49457" y="55601"/>
                  </a:cubicBezTo>
                  <a:lnTo>
                    <a:pt x="49487" y="55590"/>
                  </a:lnTo>
                  <a:cubicBezTo>
                    <a:pt x="50236" y="55242"/>
                    <a:pt x="51811" y="54598"/>
                    <a:pt x="53219" y="54598"/>
                  </a:cubicBezTo>
                  <a:cubicBezTo>
                    <a:pt x="53711" y="54598"/>
                    <a:pt x="54183" y="54677"/>
                    <a:pt x="54591" y="54874"/>
                  </a:cubicBezTo>
                  <a:cubicBezTo>
                    <a:pt x="55211" y="55174"/>
                    <a:pt x="55624" y="55732"/>
                    <a:pt x="55815" y="56533"/>
                  </a:cubicBezTo>
                  <a:lnTo>
                    <a:pt x="56298" y="56417"/>
                  </a:lnTo>
                  <a:cubicBezTo>
                    <a:pt x="56071" y="55465"/>
                    <a:pt x="55569" y="54794"/>
                    <a:pt x="54808" y="54426"/>
                  </a:cubicBezTo>
                  <a:cubicBezTo>
                    <a:pt x="54324" y="54192"/>
                    <a:pt x="53776" y="54098"/>
                    <a:pt x="53210" y="54098"/>
                  </a:cubicBezTo>
                  <a:cubicBezTo>
                    <a:pt x="51789" y="54098"/>
                    <a:pt x="50249" y="54688"/>
                    <a:pt x="49293" y="55131"/>
                  </a:cubicBezTo>
                  <a:cubicBezTo>
                    <a:pt x="47625" y="55653"/>
                    <a:pt x="45894" y="55971"/>
                    <a:pt x="44155" y="56075"/>
                  </a:cubicBezTo>
                  <a:cubicBezTo>
                    <a:pt x="43900" y="56085"/>
                    <a:pt x="43654" y="56089"/>
                    <a:pt x="43416" y="56089"/>
                  </a:cubicBezTo>
                  <a:cubicBezTo>
                    <a:pt x="40975" y="56089"/>
                    <a:pt x="39381" y="55602"/>
                    <a:pt x="38436" y="54572"/>
                  </a:cubicBezTo>
                  <a:cubicBezTo>
                    <a:pt x="37498" y="53551"/>
                    <a:pt x="37252" y="52097"/>
                    <a:pt x="36967" y="50412"/>
                  </a:cubicBezTo>
                  <a:cubicBezTo>
                    <a:pt x="36687" y="48745"/>
                    <a:pt x="36367" y="46855"/>
                    <a:pt x="35261" y="45107"/>
                  </a:cubicBezTo>
                  <a:lnTo>
                    <a:pt x="35239" y="45077"/>
                  </a:lnTo>
                  <a:cubicBezTo>
                    <a:pt x="33858" y="43495"/>
                    <a:pt x="31732" y="43217"/>
                    <a:pt x="29612" y="43217"/>
                  </a:cubicBezTo>
                  <a:cubicBezTo>
                    <a:pt x="29024" y="43217"/>
                    <a:pt x="28436" y="43239"/>
                    <a:pt x="27865" y="43259"/>
                  </a:cubicBezTo>
                  <a:cubicBezTo>
                    <a:pt x="27411" y="43276"/>
                    <a:pt x="26984" y="43291"/>
                    <a:pt x="26558" y="43297"/>
                  </a:cubicBezTo>
                  <a:lnTo>
                    <a:pt x="26543" y="43298"/>
                  </a:lnTo>
                  <a:cubicBezTo>
                    <a:pt x="26289" y="43317"/>
                    <a:pt x="26033" y="43326"/>
                    <a:pt x="25776" y="43326"/>
                  </a:cubicBezTo>
                  <a:cubicBezTo>
                    <a:pt x="22588" y="43326"/>
                    <a:pt x="19232" y="41956"/>
                    <a:pt x="17228" y="39790"/>
                  </a:cubicBezTo>
                  <a:cubicBezTo>
                    <a:pt x="16559" y="39066"/>
                    <a:pt x="16054" y="38276"/>
                    <a:pt x="15719" y="37439"/>
                  </a:cubicBezTo>
                  <a:cubicBezTo>
                    <a:pt x="15746" y="37426"/>
                    <a:pt x="15773" y="37414"/>
                    <a:pt x="15800" y="37402"/>
                  </a:cubicBezTo>
                  <a:cubicBezTo>
                    <a:pt x="17390" y="36656"/>
                    <a:pt x="18467" y="35420"/>
                    <a:pt x="18918" y="33827"/>
                  </a:cubicBezTo>
                  <a:cubicBezTo>
                    <a:pt x="19183" y="32888"/>
                    <a:pt x="19014" y="32056"/>
                    <a:pt x="18454" y="31545"/>
                  </a:cubicBezTo>
                  <a:cubicBezTo>
                    <a:pt x="18118" y="31238"/>
                    <a:pt x="17678" y="31078"/>
                    <a:pt x="17216" y="31078"/>
                  </a:cubicBezTo>
                  <a:cubicBezTo>
                    <a:pt x="16965" y="31078"/>
                    <a:pt x="16707" y="31125"/>
                    <a:pt x="16456" y="31222"/>
                  </a:cubicBezTo>
                  <a:cubicBezTo>
                    <a:pt x="15535" y="31577"/>
                    <a:pt x="14940" y="32479"/>
                    <a:pt x="14821" y="33698"/>
                  </a:cubicBezTo>
                  <a:cubicBezTo>
                    <a:pt x="14640" y="34905"/>
                    <a:pt x="14733" y="36072"/>
                    <a:pt x="15090" y="37168"/>
                  </a:cubicBezTo>
                  <a:cubicBezTo>
                    <a:pt x="14201" y="37504"/>
                    <a:pt x="13178" y="37682"/>
                    <a:pt x="12060" y="37682"/>
                  </a:cubicBezTo>
                  <a:cubicBezTo>
                    <a:pt x="11611" y="37682"/>
                    <a:pt x="11148" y="37653"/>
                    <a:pt x="10671" y="37595"/>
                  </a:cubicBezTo>
                  <a:cubicBezTo>
                    <a:pt x="5980" y="37020"/>
                    <a:pt x="840" y="33519"/>
                    <a:pt x="640" y="27189"/>
                  </a:cubicBezTo>
                  <a:cubicBezTo>
                    <a:pt x="503" y="22884"/>
                    <a:pt x="2590" y="19435"/>
                    <a:pt x="4799" y="15784"/>
                  </a:cubicBezTo>
                  <a:cubicBezTo>
                    <a:pt x="5816" y="14103"/>
                    <a:pt x="6868" y="12365"/>
                    <a:pt x="7686" y="10533"/>
                  </a:cubicBezTo>
                  <a:lnTo>
                    <a:pt x="7696" y="10507"/>
                  </a:lnTo>
                  <a:cubicBezTo>
                    <a:pt x="8188" y="8933"/>
                    <a:pt x="8715" y="7104"/>
                    <a:pt x="8729" y="5290"/>
                  </a:cubicBezTo>
                  <a:cubicBezTo>
                    <a:pt x="8746" y="3194"/>
                    <a:pt x="8089" y="1464"/>
                    <a:pt x="67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63" name="Google Shape;1763;p64"/>
          <p:cNvGrpSpPr/>
          <p:nvPr/>
        </p:nvGrpSpPr>
        <p:grpSpPr>
          <a:xfrm>
            <a:off x="6989850" y="2349063"/>
            <a:ext cx="698430" cy="338825"/>
            <a:chOff x="7576850" y="2508025"/>
            <a:chExt cx="698430" cy="338825"/>
          </a:xfrm>
        </p:grpSpPr>
        <p:sp>
          <p:nvSpPr>
            <p:cNvPr id="1764" name="Google Shape;1764;p64"/>
            <p:cNvSpPr/>
            <p:nvPr/>
          </p:nvSpPr>
          <p:spPr>
            <a:xfrm>
              <a:off x="7576850" y="2508025"/>
              <a:ext cx="698430" cy="338825"/>
            </a:xfrm>
            <a:custGeom>
              <a:avLst/>
              <a:gdLst/>
              <a:ahLst/>
              <a:cxnLst/>
              <a:rect l="l" t="t" r="r" b="b"/>
              <a:pathLst>
                <a:path w="21780" h="10566" extrusionOk="0">
                  <a:moveTo>
                    <a:pt x="2187" y="1"/>
                  </a:moveTo>
                  <a:cubicBezTo>
                    <a:pt x="1661" y="1"/>
                    <a:pt x="1187" y="364"/>
                    <a:pt x="1070" y="899"/>
                  </a:cubicBezTo>
                  <a:lnTo>
                    <a:pt x="136" y="5119"/>
                  </a:lnTo>
                  <a:cubicBezTo>
                    <a:pt x="0" y="5737"/>
                    <a:pt x="390" y="6347"/>
                    <a:pt x="1007" y="6484"/>
                  </a:cubicBezTo>
                  <a:lnTo>
                    <a:pt x="19345" y="10538"/>
                  </a:lnTo>
                  <a:cubicBezTo>
                    <a:pt x="19428" y="10557"/>
                    <a:pt x="19511" y="10566"/>
                    <a:pt x="19593" y="10566"/>
                  </a:cubicBezTo>
                  <a:cubicBezTo>
                    <a:pt x="20119" y="10566"/>
                    <a:pt x="20592" y="10202"/>
                    <a:pt x="20710" y="9667"/>
                  </a:cubicBezTo>
                  <a:lnTo>
                    <a:pt x="21643" y="5448"/>
                  </a:lnTo>
                  <a:cubicBezTo>
                    <a:pt x="21779" y="4830"/>
                    <a:pt x="21389" y="4219"/>
                    <a:pt x="20772" y="4082"/>
                  </a:cubicBezTo>
                  <a:lnTo>
                    <a:pt x="2436" y="28"/>
                  </a:lnTo>
                  <a:cubicBezTo>
                    <a:pt x="2352" y="9"/>
                    <a:pt x="2269" y="1"/>
                    <a:pt x="2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5" name="Google Shape;1765;p64"/>
            <p:cNvSpPr/>
            <p:nvPr/>
          </p:nvSpPr>
          <p:spPr>
            <a:xfrm>
              <a:off x="8215181" y="2646845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2" y="1"/>
                  </a:moveTo>
                  <a:cubicBezTo>
                    <a:pt x="146" y="1"/>
                    <a:pt x="55" y="81"/>
                    <a:pt x="29" y="197"/>
                  </a:cubicBezTo>
                  <a:cubicBezTo>
                    <a:pt x="0" y="328"/>
                    <a:pt x="65" y="453"/>
                    <a:pt x="174" y="478"/>
                  </a:cubicBezTo>
                  <a:cubicBezTo>
                    <a:pt x="186" y="481"/>
                    <a:pt x="198" y="482"/>
                    <a:pt x="211" y="482"/>
                  </a:cubicBezTo>
                  <a:cubicBezTo>
                    <a:pt x="307" y="482"/>
                    <a:pt x="399" y="401"/>
                    <a:pt x="424" y="285"/>
                  </a:cubicBezTo>
                  <a:cubicBezTo>
                    <a:pt x="453" y="155"/>
                    <a:pt x="388" y="30"/>
                    <a:pt x="279" y="5"/>
                  </a:cubicBezTo>
                  <a:cubicBezTo>
                    <a:pt x="267" y="2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6" name="Google Shape;1766;p64"/>
            <p:cNvSpPr/>
            <p:nvPr/>
          </p:nvSpPr>
          <p:spPr>
            <a:xfrm>
              <a:off x="8146557" y="2631677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1" y="1"/>
                  </a:moveTo>
                  <a:cubicBezTo>
                    <a:pt x="145" y="1"/>
                    <a:pt x="55" y="82"/>
                    <a:pt x="29" y="197"/>
                  </a:cubicBezTo>
                  <a:cubicBezTo>
                    <a:pt x="0" y="328"/>
                    <a:pt x="65" y="453"/>
                    <a:pt x="174" y="478"/>
                  </a:cubicBezTo>
                  <a:cubicBezTo>
                    <a:pt x="186" y="480"/>
                    <a:pt x="198" y="482"/>
                    <a:pt x="210" y="482"/>
                  </a:cubicBezTo>
                  <a:cubicBezTo>
                    <a:pt x="307" y="482"/>
                    <a:pt x="398" y="401"/>
                    <a:pt x="424" y="285"/>
                  </a:cubicBezTo>
                  <a:cubicBezTo>
                    <a:pt x="453" y="154"/>
                    <a:pt x="388" y="28"/>
                    <a:pt x="279" y="5"/>
                  </a:cubicBezTo>
                  <a:cubicBezTo>
                    <a:pt x="266" y="2"/>
                    <a:pt x="254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7" name="Google Shape;1767;p64"/>
            <p:cNvSpPr/>
            <p:nvPr/>
          </p:nvSpPr>
          <p:spPr>
            <a:xfrm>
              <a:off x="8077901" y="2616509"/>
              <a:ext cx="14527" cy="15424"/>
            </a:xfrm>
            <a:custGeom>
              <a:avLst/>
              <a:gdLst/>
              <a:ahLst/>
              <a:cxnLst/>
              <a:rect l="l" t="t" r="r" b="b"/>
              <a:pathLst>
                <a:path w="453" h="481" extrusionOk="0">
                  <a:moveTo>
                    <a:pt x="241" y="1"/>
                  </a:moveTo>
                  <a:cubicBezTo>
                    <a:pt x="145" y="1"/>
                    <a:pt x="55" y="81"/>
                    <a:pt x="30" y="197"/>
                  </a:cubicBezTo>
                  <a:cubicBezTo>
                    <a:pt x="0" y="328"/>
                    <a:pt x="66" y="453"/>
                    <a:pt x="175" y="477"/>
                  </a:cubicBezTo>
                  <a:cubicBezTo>
                    <a:pt x="187" y="480"/>
                    <a:pt x="200" y="481"/>
                    <a:pt x="213" y="481"/>
                  </a:cubicBezTo>
                  <a:cubicBezTo>
                    <a:pt x="308" y="481"/>
                    <a:pt x="398" y="400"/>
                    <a:pt x="424" y="284"/>
                  </a:cubicBezTo>
                  <a:cubicBezTo>
                    <a:pt x="453" y="154"/>
                    <a:pt x="388" y="28"/>
                    <a:pt x="279" y="5"/>
                  </a:cubicBezTo>
                  <a:cubicBezTo>
                    <a:pt x="266" y="2"/>
                    <a:pt x="254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8" name="Google Shape;1768;p64"/>
            <p:cNvSpPr/>
            <p:nvPr/>
          </p:nvSpPr>
          <p:spPr>
            <a:xfrm>
              <a:off x="8009245" y="2601341"/>
              <a:ext cx="14559" cy="15424"/>
            </a:xfrm>
            <a:custGeom>
              <a:avLst/>
              <a:gdLst/>
              <a:ahLst/>
              <a:cxnLst/>
              <a:rect l="l" t="t" r="r" b="b"/>
              <a:pathLst>
                <a:path w="454" h="481" extrusionOk="0">
                  <a:moveTo>
                    <a:pt x="242" y="0"/>
                  </a:moveTo>
                  <a:cubicBezTo>
                    <a:pt x="146" y="0"/>
                    <a:pt x="55" y="81"/>
                    <a:pt x="30" y="197"/>
                  </a:cubicBezTo>
                  <a:cubicBezTo>
                    <a:pt x="1" y="328"/>
                    <a:pt x="66" y="453"/>
                    <a:pt x="175" y="477"/>
                  </a:cubicBezTo>
                  <a:cubicBezTo>
                    <a:pt x="187" y="480"/>
                    <a:pt x="200" y="481"/>
                    <a:pt x="212" y="481"/>
                  </a:cubicBezTo>
                  <a:cubicBezTo>
                    <a:pt x="309" y="481"/>
                    <a:pt x="399" y="400"/>
                    <a:pt x="425" y="284"/>
                  </a:cubicBezTo>
                  <a:cubicBezTo>
                    <a:pt x="453" y="154"/>
                    <a:pt x="389" y="28"/>
                    <a:pt x="280" y="5"/>
                  </a:cubicBezTo>
                  <a:cubicBezTo>
                    <a:pt x="267" y="2"/>
                    <a:pt x="255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9" name="Google Shape;1769;p64"/>
            <p:cNvSpPr/>
            <p:nvPr/>
          </p:nvSpPr>
          <p:spPr>
            <a:xfrm>
              <a:off x="7940621" y="2586141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3" y="1"/>
                  </a:moveTo>
                  <a:cubicBezTo>
                    <a:pt x="147" y="1"/>
                    <a:pt x="55" y="82"/>
                    <a:pt x="30" y="198"/>
                  </a:cubicBezTo>
                  <a:cubicBezTo>
                    <a:pt x="1" y="328"/>
                    <a:pt x="66" y="454"/>
                    <a:pt x="175" y="478"/>
                  </a:cubicBezTo>
                  <a:cubicBezTo>
                    <a:pt x="187" y="480"/>
                    <a:pt x="200" y="482"/>
                    <a:pt x="212" y="482"/>
                  </a:cubicBezTo>
                  <a:cubicBezTo>
                    <a:pt x="308" y="482"/>
                    <a:pt x="399" y="401"/>
                    <a:pt x="425" y="285"/>
                  </a:cubicBezTo>
                  <a:cubicBezTo>
                    <a:pt x="453" y="155"/>
                    <a:pt x="389" y="29"/>
                    <a:pt x="280" y="5"/>
                  </a:cubicBezTo>
                  <a:cubicBezTo>
                    <a:pt x="267" y="2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0" name="Google Shape;1770;p64"/>
            <p:cNvSpPr/>
            <p:nvPr/>
          </p:nvSpPr>
          <p:spPr>
            <a:xfrm>
              <a:off x="7871997" y="2570973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3" y="1"/>
                  </a:moveTo>
                  <a:cubicBezTo>
                    <a:pt x="146" y="1"/>
                    <a:pt x="55" y="82"/>
                    <a:pt x="30" y="198"/>
                  </a:cubicBezTo>
                  <a:cubicBezTo>
                    <a:pt x="1" y="328"/>
                    <a:pt x="66" y="454"/>
                    <a:pt x="175" y="478"/>
                  </a:cubicBezTo>
                  <a:cubicBezTo>
                    <a:pt x="187" y="480"/>
                    <a:pt x="200" y="482"/>
                    <a:pt x="212" y="482"/>
                  </a:cubicBezTo>
                  <a:cubicBezTo>
                    <a:pt x="308" y="482"/>
                    <a:pt x="399" y="401"/>
                    <a:pt x="424" y="285"/>
                  </a:cubicBezTo>
                  <a:cubicBezTo>
                    <a:pt x="453" y="155"/>
                    <a:pt x="387" y="29"/>
                    <a:pt x="279" y="4"/>
                  </a:cubicBezTo>
                  <a:cubicBezTo>
                    <a:pt x="267" y="2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1" name="Google Shape;1771;p64"/>
            <p:cNvSpPr/>
            <p:nvPr/>
          </p:nvSpPr>
          <p:spPr>
            <a:xfrm>
              <a:off x="7803341" y="2555806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3" y="1"/>
                  </a:moveTo>
                  <a:cubicBezTo>
                    <a:pt x="146" y="1"/>
                    <a:pt x="55" y="82"/>
                    <a:pt x="29" y="198"/>
                  </a:cubicBezTo>
                  <a:cubicBezTo>
                    <a:pt x="1" y="328"/>
                    <a:pt x="66" y="453"/>
                    <a:pt x="175" y="477"/>
                  </a:cubicBezTo>
                  <a:cubicBezTo>
                    <a:pt x="188" y="480"/>
                    <a:pt x="200" y="481"/>
                    <a:pt x="212" y="481"/>
                  </a:cubicBezTo>
                  <a:cubicBezTo>
                    <a:pt x="308" y="481"/>
                    <a:pt x="399" y="400"/>
                    <a:pt x="424" y="284"/>
                  </a:cubicBezTo>
                  <a:cubicBezTo>
                    <a:pt x="453" y="154"/>
                    <a:pt x="388" y="29"/>
                    <a:pt x="279" y="4"/>
                  </a:cubicBezTo>
                  <a:cubicBezTo>
                    <a:pt x="267" y="2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2" name="Google Shape;1772;p64"/>
            <p:cNvSpPr/>
            <p:nvPr/>
          </p:nvSpPr>
          <p:spPr>
            <a:xfrm>
              <a:off x="7734717" y="2540638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3" y="0"/>
                  </a:moveTo>
                  <a:cubicBezTo>
                    <a:pt x="146" y="0"/>
                    <a:pt x="55" y="81"/>
                    <a:pt x="29" y="197"/>
                  </a:cubicBezTo>
                  <a:cubicBezTo>
                    <a:pt x="0" y="327"/>
                    <a:pt x="65" y="453"/>
                    <a:pt x="174" y="477"/>
                  </a:cubicBezTo>
                  <a:cubicBezTo>
                    <a:pt x="186" y="480"/>
                    <a:pt x="199" y="481"/>
                    <a:pt x="211" y="481"/>
                  </a:cubicBezTo>
                  <a:cubicBezTo>
                    <a:pt x="307" y="481"/>
                    <a:pt x="399" y="400"/>
                    <a:pt x="424" y="284"/>
                  </a:cubicBezTo>
                  <a:cubicBezTo>
                    <a:pt x="453" y="153"/>
                    <a:pt x="388" y="29"/>
                    <a:pt x="279" y="4"/>
                  </a:cubicBezTo>
                  <a:cubicBezTo>
                    <a:pt x="267" y="2"/>
                    <a:pt x="255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3" name="Google Shape;1773;p64"/>
            <p:cNvSpPr/>
            <p:nvPr/>
          </p:nvSpPr>
          <p:spPr>
            <a:xfrm>
              <a:off x="7666093" y="2525470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1" y="0"/>
                  </a:moveTo>
                  <a:cubicBezTo>
                    <a:pt x="145" y="0"/>
                    <a:pt x="55" y="81"/>
                    <a:pt x="29" y="197"/>
                  </a:cubicBezTo>
                  <a:cubicBezTo>
                    <a:pt x="0" y="327"/>
                    <a:pt x="65" y="453"/>
                    <a:pt x="174" y="477"/>
                  </a:cubicBezTo>
                  <a:cubicBezTo>
                    <a:pt x="186" y="480"/>
                    <a:pt x="198" y="481"/>
                    <a:pt x="211" y="481"/>
                  </a:cubicBezTo>
                  <a:cubicBezTo>
                    <a:pt x="307" y="481"/>
                    <a:pt x="398" y="400"/>
                    <a:pt x="424" y="284"/>
                  </a:cubicBezTo>
                  <a:cubicBezTo>
                    <a:pt x="453" y="153"/>
                    <a:pt x="388" y="28"/>
                    <a:pt x="279" y="4"/>
                  </a:cubicBezTo>
                  <a:cubicBezTo>
                    <a:pt x="267" y="1"/>
                    <a:pt x="25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4" name="Google Shape;1774;p64"/>
            <p:cNvSpPr/>
            <p:nvPr/>
          </p:nvSpPr>
          <p:spPr>
            <a:xfrm>
              <a:off x="8237211" y="2711686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1" y="0"/>
                  </a:moveTo>
                  <a:cubicBezTo>
                    <a:pt x="146" y="0"/>
                    <a:pt x="56" y="81"/>
                    <a:pt x="30" y="197"/>
                  </a:cubicBezTo>
                  <a:cubicBezTo>
                    <a:pt x="0" y="328"/>
                    <a:pt x="66" y="453"/>
                    <a:pt x="175" y="478"/>
                  </a:cubicBezTo>
                  <a:cubicBezTo>
                    <a:pt x="187" y="480"/>
                    <a:pt x="199" y="482"/>
                    <a:pt x="212" y="482"/>
                  </a:cubicBezTo>
                  <a:cubicBezTo>
                    <a:pt x="308" y="482"/>
                    <a:pt x="398" y="401"/>
                    <a:pt x="424" y="284"/>
                  </a:cubicBezTo>
                  <a:cubicBezTo>
                    <a:pt x="454" y="154"/>
                    <a:pt x="388" y="28"/>
                    <a:pt x="279" y="5"/>
                  </a:cubicBezTo>
                  <a:cubicBezTo>
                    <a:pt x="267" y="2"/>
                    <a:pt x="25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5" name="Google Shape;1775;p64"/>
            <p:cNvSpPr/>
            <p:nvPr/>
          </p:nvSpPr>
          <p:spPr>
            <a:xfrm>
              <a:off x="8168587" y="2696518"/>
              <a:ext cx="14527" cy="15424"/>
            </a:xfrm>
            <a:custGeom>
              <a:avLst/>
              <a:gdLst/>
              <a:ahLst/>
              <a:cxnLst/>
              <a:rect l="l" t="t" r="r" b="b"/>
              <a:pathLst>
                <a:path w="453" h="481" extrusionOk="0">
                  <a:moveTo>
                    <a:pt x="241" y="0"/>
                  </a:moveTo>
                  <a:cubicBezTo>
                    <a:pt x="145" y="0"/>
                    <a:pt x="55" y="81"/>
                    <a:pt x="29" y="197"/>
                  </a:cubicBezTo>
                  <a:cubicBezTo>
                    <a:pt x="0" y="328"/>
                    <a:pt x="65" y="453"/>
                    <a:pt x="174" y="477"/>
                  </a:cubicBezTo>
                  <a:cubicBezTo>
                    <a:pt x="187" y="480"/>
                    <a:pt x="199" y="481"/>
                    <a:pt x="212" y="481"/>
                  </a:cubicBezTo>
                  <a:cubicBezTo>
                    <a:pt x="308" y="481"/>
                    <a:pt x="398" y="400"/>
                    <a:pt x="424" y="284"/>
                  </a:cubicBezTo>
                  <a:cubicBezTo>
                    <a:pt x="453" y="154"/>
                    <a:pt x="388" y="28"/>
                    <a:pt x="279" y="5"/>
                  </a:cubicBezTo>
                  <a:cubicBezTo>
                    <a:pt x="266" y="2"/>
                    <a:pt x="25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6" name="Google Shape;1776;p64"/>
            <p:cNvSpPr/>
            <p:nvPr/>
          </p:nvSpPr>
          <p:spPr>
            <a:xfrm>
              <a:off x="8099963" y="2681350"/>
              <a:ext cx="14527" cy="15424"/>
            </a:xfrm>
            <a:custGeom>
              <a:avLst/>
              <a:gdLst/>
              <a:ahLst/>
              <a:cxnLst/>
              <a:rect l="l" t="t" r="r" b="b"/>
              <a:pathLst>
                <a:path w="453" h="481" extrusionOk="0">
                  <a:moveTo>
                    <a:pt x="241" y="0"/>
                  </a:moveTo>
                  <a:cubicBezTo>
                    <a:pt x="145" y="0"/>
                    <a:pt x="54" y="81"/>
                    <a:pt x="29" y="197"/>
                  </a:cubicBezTo>
                  <a:cubicBezTo>
                    <a:pt x="0" y="327"/>
                    <a:pt x="65" y="453"/>
                    <a:pt x="174" y="477"/>
                  </a:cubicBezTo>
                  <a:cubicBezTo>
                    <a:pt x="186" y="479"/>
                    <a:pt x="199" y="481"/>
                    <a:pt x="212" y="481"/>
                  </a:cubicBezTo>
                  <a:cubicBezTo>
                    <a:pt x="308" y="481"/>
                    <a:pt x="398" y="400"/>
                    <a:pt x="424" y="284"/>
                  </a:cubicBezTo>
                  <a:cubicBezTo>
                    <a:pt x="453" y="154"/>
                    <a:pt x="388" y="28"/>
                    <a:pt x="279" y="5"/>
                  </a:cubicBezTo>
                  <a:cubicBezTo>
                    <a:pt x="266" y="2"/>
                    <a:pt x="25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7" name="Google Shape;1777;p64"/>
            <p:cNvSpPr/>
            <p:nvPr/>
          </p:nvSpPr>
          <p:spPr>
            <a:xfrm>
              <a:off x="8031339" y="2666150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2" y="1"/>
                  </a:moveTo>
                  <a:cubicBezTo>
                    <a:pt x="146" y="1"/>
                    <a:pt x="54" y="82"/>
                    <a:pt x="29" y="198"/>
                  </a:cubicBezTo>
                  <a:cubicBezTo>
                    <a:pt x="0" y="328"/>
                    <a:pt x="65" y="454"/>
                    <a:pt x="174" y="478"/>
                  </a:cubicBezTo>
                  <a:cubicBezTo>
                    <a:pt x="186" y="480"/>
                    <a:pt x="199" y="482"/>
                    <a:pt x="211" y="482"/>
                  </a:cubicBezTo>
                  <a:cubicBezTo>
                    <a:pt x="308" y="482"/>
                    <a:pt x="398" y="401"/>
                    <a:pt x="424" y="285"/>
                  </a:cubicBezTo>
                  <a:cubicBezTo>
                    <a:pt x="453" y="155"/>
                    <a:pt x="388" y="29"/>
                    <a:pt x="279" y="4"/>
                  </a:cubicBezTo>
                  <a:cubicBezTo>
                    <a:pt x="267" y="2"/>
                    <a:pt x="2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8" name="Google Shape;1778;p64"/>
            <p:cNvSpPr/>
            <p:nvPr/>
          </p:nvSpPr>
          <p:spPr>
            <a:xfrm>
              <a:off x="7962651" y="2650982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3" y="1"/>
                  </a:moveTo>
                  <a:cubicBezTo>
                    <a:pt x="147" y="1"/>
                    <a:pt x="56" y="82"/>
                    <a:pt x="31" y="198"/>
                  </a:cubicBezTo>
                  <a:cubicBezTo>
                    <a:pt x="1" y="328"/>
                    <a:pt x="67" y="453"/>
                    <a:pt x="176" y="477"/>
                  </a:cubicBezTo>
                  <a:cubicBezTo>
                    <a:pt x="188" y="480"/>
                    <a:pt x="200" y="481"/>
                    <a:pt x="212" y="481"/>
                  </a:cubicBezTo>
                  <a:cubicBezTo>
                    <a:pt x="309" y="481"/>
                    <a:pt x="399" y="401"/>
                    <a:pt x="425" y="285"/>
                  </a:cubicBezTo>
                  <a:cubicBezTo>
                    <a:pt x="453" y="155"/>
                    <a:pt x="389" y="29"/>
                    <a:pt x="280" y="4"/>
                  </a:cubicBezTo>
                  <a:cubicBezTo>
                    <a:pt x="267" y="2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9" name="Google Shape;1779;p64"/>
            <p:cNvSpPr/>
            <p:nvPr/>
          </p:nvSpPr>
          <p:spPr>
            <a:xfrm>
              <a:off x="7894027" y="2635814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3" y="0"/>
                  </a:moveTo>
                  <a:cubicBezTo>
                    <a:pt x="147" y="0"/>
                    <a:pt x="55" y="82"/>
                    <a:pt x="30" y="198"/>
                  </a:cubicBezTo>
                  <a:cubicBezTo>
                    <a:pt x="1" y="327"/>
                    <a:pt x="66" y="453"/>
                    <a:pt x="175" y="477"/>
                  </a:cubicBezTo>
                  <a:cubicBezTo>
                    <a:pt x="187" y="480"/>
                    <a:pt x="199" y="481"/>
                    <a:pt x="211" y="481"/>
                  </a:cubicBezTo>
                  <a:cubicBezTo>
                    <a:pt x="307" y="481"/>
                    <a:pt x="399" y="400"/>
                    <a:pt x="424" y="284"/>
                  </a:cubicBezTo>
                  <a:cubicBezTo>
                    <a:pt x="453" y="153"/>
                    <a:pt x="388" y="29"/>
                    <a:pt x="279" y="4"/>
                  </a:cubicBezTo>
                  <a:cubicBezTo>
                    <a:pt x="267" y="2"/>
                    <a:pt x="255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0" name="Google Shape;1780;p64"/>
            <p:cNvSpPr/>
            <p:nvPr/>
          </p:nvSpPr>
          <p:spPr>
            <a:xfrm>
              <a:off x="7825403" y="2620646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2" y="0"/>
                  </a:moveTo>
                  <a:cubicBezTo>
                    <a:pt x="146" y="0"/>
                    <a:pt x="55" y="81"/>
                    <a:pt x="29" y="197"/>
                  </a:cubicBezTo>
                  <a:cubicBezTo>
                    <a:pt x="1" y="327"/>
                    <a:pt x="65" y="453"/>
                    <a:pt x="174" y="477"/>
                  </a:cubicBezTo>
                  <a:cubicBezTo>
                    <a:pt x="187" y="480"/>
                    <a:pt x="199" y="481"/>
                    <a:pt x="211" y="481"/>
                  </a:cubicBezTo>
                  <a:cubicBezTo>
                    <a:pt x="307" y="481"/>
                    <a:pt x="399" y="400"/>
                    <a:pt x="424" y="284"/>
                  </a:cubicBezTo>
                  <a:cubicBezTo>
                    <a:pt x="453" y="153"/>
                    <a:pt x="388" y="28"/>
                    <a:pt x="279" y="4"/>
                  </a:cubicBezTo>
                  <a:cubicBezTo>
                    <a:pt x="267" y="1"/>
                    <a:pt x="25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1" name="Google Shape;1781;p64"/>
            <p:cNvSpPr/>
            <p:nvPr/>
          </p:nvSpPr>
          <p:spPr>
            <a:xfrm>
              <a:off x="7756779" y="2605446"/>
              <a:ext cx="14527" cy="15489"/>
            </a:xfrm>
            <a:custGeom>
              <a:avLst/>
              <a:gdLst/>
              <a:ahLst/>
              <a:cxnLst/>
              <a:rect l="l" t="t" r="r" b="b"/>
              <a:pathLst>
                <a:path w="453" h="483" extrusionOk="0">
                  <a:moveTo>
                    <a:pt x="242" y="1"/>
                  </a:moveTo>
                  <a:cubicBezTo>
                    <a:pt x="145" y="1"/>
                    <a:pt x="55" y="82"/>
                    <a:pt x="29" y="198"/>
                  </a:cubicBezTo>
                  <a:cubicBezTo>
                    <a:pt x="0" y="328"/>
                    <a:pt x="65" y="454"/>
                    <a:pt x="174" y="478"/>
                  </a:cubicBezTo>
                  <a:cubicBezTo>
                    <a:pt x="186" y="481"/>
                    <a:pt x="199" y="482"/>
                    <a:pt x="211" y="482"/>
                  </a:cubicBezTo>
                  <a:cubicBezTo>
                    <a:pt x="307" y="482"/>
                    <a:pt x="399" y="401"/>
                    <a:pt x="424" y="285"/>
                  </a:cubicBezTo>
                  <a:cubicBezTo>
                    <a:pt x="453" y="154"/>
                    <a:pt x="387" y="29"/>
                    <a:pt x="279" y="5"/>
                  </a:cubicBezTo>
                  <a:cubicBezTo>
                    <a:pt x="267" y="2"/>
                    <a:pt x="2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2" name="Google Shape;1782;p64"/>
            <p:cNvSpPr/>
            <p:nvPr/>
          </p:nvSpPr>
          <p:spPr>
            <a:xfrm>
              <a:off x="7688123" y="2590278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1" y="1"/>
                  </a:moveTo>
                  <a:cubicBezTo>
                    <a:pt x="146" y="1"/>
                    <a:pt x="56" y="82"/>
                    <a:pt x="30" y="197"/>
                  </a:cubicBezTo>
                  <a:cubicBezTo>
                    <a:pt x="0" y="328"/>
                    <a:pt x="66" y="454"/>
                    <a:pt x="175" y="477"/>
                  </a:cubicBezTo>
                  <a:cubicBezTo>
                    <a:pt x="188" y="480"/>
                    <a:pt x="200" y="481"/>
                    <a:pt x="213" y="481"/>
                  </a:cubicBezTo>
                  <a:cubicBezTo>
                    <a:pt x="309" y="481"/>
                    <a:pt x="399" y="400"/>
                    <a:pt x="424" y="285"/>
                  </a:cubicBezTo>
                  <a:cubicBezTo>
                    <a:pt x="453" y="154"/>
                    <a:pt x="388" y="29"/>
                    <a:pt x="279" y="5"/>
                  </a:cubicBezTo>
                  <a:cubicBezTo>
                    <a:pt x="266" y="2"/>
                    <a:pt x="254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3" name="Google Shape;1783;p64"/>
            <p:cNvSpPr/>
            <p:nvPr/>
          </p:nvSpPr>
          <p:spPr>
            <a:xfrm>
              <a:off x="7619499" y="2575110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1" y="1"/>
                  </a:moveTo>
                  <a:cubicBezTo>
                    <a:pt x="145" y="1"/>
                    <a:pt x="54" y="82"/>
                    <a:pt x="29" y="197"/>
                  </a:cubicBezTo>
                  <a:cubicBezTo>
                    <a:pt x="0" y="328"/>
                    <a:pt x="65" y="453"/>
                    <a:pt x="174" y="477"/>
                  </a:cubicBezTo>
                  <a:cubicBezTo>
                    <a:pt x="187" y="480"/>
                    <a:pt x="199" y="481"/>
                    <a:pt x="212" y="481"/>
                  </a:cubicBezTo>
                  <a:cubicBezTo>
                    <a:pt x="308" y="481"/>
                    <a:pt x="398" y="400"/>
                    <a:pt x="424" y="285"/>
                  </a:cubicBezTo>
                  <a:cubicBezTo>
                    <a:pt x="453" y="154"/>
                    <a:pt x="388" y="29"/>
                    <a:pt x="279" y="5"/>
                  </a:cubicBezTo>
                  <a:cubicBezTo>
                    <a:pt x="266" y="2"/>
                    <a:pt x="254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4" name="Google Shape;1784;p64"/>
            <p:cNvSpPr/>
            <p:nvPr/>
          </p:nvSpPr>
          <p:spPr>
            <a:xfrm>
              <a:off x="8186417" y="2760011"/>
              <a:ext cx="14591" cy="15424"/>
            </a:xfrm>
            <a:custGeom>
              <a:avLst/>
              <a:gdLst/>
              <a:ahLst/>
              <a:cxnLst/>
              <a:rect l="l" t="t" r="r" b="b"/>
              <a:pathLst>
                <a:path w="455" h="481" extrusionOk="0">
                  <a:moveTo>
                    <a:pt x="242" y="0"/>
                  </a:moveTo>
                  <a:cubicBezTo>
                    <a:pt x="146" y="0"/>
                    <a:pt x="56" y="81"/>
                    <a:pt x="30" y="197"/>
                  </a:cubicBezTo>
                  <a:cubicBezTo>
                    <a:pt x="1" y="327"/>
                    <a:pt x="66" y="453"/>
                    <a:pt x="175" y="476"/>
                  </a:cubicBezTo>
                  <a:cubicBezTo>
                    <a:pt x="188" y="479"/>
                    <a:pt x="201" y="481"/>
                    <a:pt x="213" y="481"/>
                  </a:cubicBezTo>
                  <a:cubicBezTo>
                    <a:pt x="309" y="481"/>
                    <a:pt x="399" y="400"/>
                    <a:pt x="425" y="284"/>
                  </a:cubicBezTo>
                  <a:cubicBezTo>
                    <a:pt x="454" y="153"/>
                    <a:pt x="388" y="28"/>
                    <a:pt x="279" y="4"/>
                  </a:cubicBezTo>
                  <a:cubicBezTo>
                    <a:pt x="267" y="1"/>
                    <a:pt x="25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5" name="Google Shape;1785;p64"/>
            <p:cNvSpPr/>
            <p:nvPr/>
          </p:nvSpPr>
          <p:spPr>
            <a:xfrm>
              <a:off x="8117793" y="2744811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3" y="0"/>
                  </a:moveTo>
                  <a:cubicBezTo>
                    <a:pt x="146" y="0"/>
                    <a:pt x="55" y="81"/>
                    <a:pt x="29" y="198"/>
                  </a:cubicBezTo>
                  <a:cubicBezTo>
                    <a:pt x="0" y="328"/>
                    <a:pt x="65" y="454"/>
                    <a:pt x="174" y="477"/>
                  </a:cubicBezTo>
                  <a:cubicBezTo>
                    <a:pt x="187" y="480"/>
                    <a:pt x="200" y="482"/>
                    <a:pt x="212" y="482"/>
                  </a:cubicBezTo>
                  <a:cubicBezTo>
                    <a:pt x="309" y="482"/>
                    <a:pt x="399" y="401"/>
                    <a:pt x="424" y="285"/>
                  </a:cubicBezTo>
                  <a:cubicBezTo>
                    <a:pt x="453" y="154"/>
                    <a:pt x="388" y="29"/>
                    <a:pt x="279" y="4"/>
                  </a:cubicBezTo>
                  <a:cubicBezTo>
                    <a:pt x="267" y="2"/>
                    <a:pt x="255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6" name="Google Shape;1786;p64"/>
            <p:cNvSpPr/>
            <p:nvPr/>
          </p:nvSpPr>
          <p:spPr>
            <a:xfrm>
              <a:off x="8049169" y="2729643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3" y="0"/>
                  </a:moveTo>
                  <a:cubicBezTo>
                    <a:pt x="146" y="0"/>
                    <a:pt x="55" y="81"/>
                    <a:pt x="29" y="198"/>
                  </a:cubicBezTo>
                  <a:cubicBezTo>
                    <a:pt x="0" y="328"/>
                    <a:pt x="65" y="453"/>
                    <a:pt x="174" y="477"/>
                  </a:cubicBezTo>
                  <a:cubicBezTo>
                    <a:pt x="186" y="480"/>
                    <a:pt x="198" y="481"/>
                    <a:pt x="211" y="481"/>
                  </a:cubicBezTo>
                  <a:cubicBezTo>
                    <a:pt x="307" y="481"/>
                    <a:pt x="398" y="400"/>
                    <a:pt x="424" y="285"/>
                  </a:cubicBezTo>
                  <a:cubicBezTo>
                    <a:pt x="453" y="154"/>
                    <a:pt x="388" y="29"/>
                    <a:pt x="279" y="4"/>
                  </a:cubicBezTo>
                  <a:cubicBezTo>
                    <a:pt x="267" y="2"/>
                    <a:pt x="255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7" name="Google Shape;1787;p64"/>
            <p:cNvSpPr/>
            <p:nvPr/>
          </p:nvSpPr>
          <p:spPr>
            <a:xfrm>
              <a:off x="7980545" y="2714443"/>
              <a:ext cx="14527" cy="15489"/>
            </a:xfrm>
            <a:custGeom>
              <a:avLst/>
              <a:gdLst/>
              <a:ahLst/>
              <a:cxnLst/>
              <a:rect l="l" t="t" r="r" b="b"/>
              <a:pathLst>
                <a:path w="453" h="483" extrusionOk="0">
                  <a:moveTo>
                    <a:pt x="241" y="1"/>
                  </a:moveTo>
                  <a:cubicBezTo>
                    <a:pt x="145" y="1"/>
                    <a:pt x="55" y="82"/>
                    <a:pt x="29" y="197"/>
                  </a:cubicBezTo>
                  <a:cubicBezTo>
                    <a:pt x="0" y="328"/>
                    <a:pt x="65" y="453"/>
                    <a:pt x="174" y="478"/>
                  </a:cubicBezTo>
                  <a:cubicBezTo>
                    <a:pt x="186" y="481"/>
                    <a:pt x="198" y="482"/>
                    <a:pt x="210" y="482"/>
                  </a:cubicBezTo>
                  <a:cubicBezTo>
                    <a:pt x="307" y="482"/>
                    <a:pt x="398" y="401"/>
                    <a:pt x="424" y="285"/>
                  </a:cubicBezTo>
                  <a:cubicBezTo>
                    <a:pt x="453" y="154"/>
                    <a:pt x="388" y="30"/>
                    <a:pt x="279" y="5"/>
                  </a:cubicBezTo>
                  <a:cubicBezTo>
                    <a:pt x="266" y="2"/>
                    <a:pt x="254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8" name="Google Shape;1788;p64"/>
            <p:cNvSpPr/>
            <p:nvPr/>
          </p:nvSpPr>
          <p:spPr>
            <a:xfrm>
              <a:off x="7911889" y="2699275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1" y="1"/>
                  </a:moveTo>
                  <a:cubicBezTo>
                    <a:pt x="145" y="1"/>
                    <a:pt x="55" y="82"/>
                    <a:pt x="30" y="197"/>
                  </a:cubicBezTo>
                  <a:cubicBezTo>
                    <a:pt x="0" y="328"/>
                    <a:pt x="66" y="453"/>
                    <a:pt x="175" y="478"/>
                  </a:cubicBezTo>
                  <a:cubicBezTo>
                    <a:pt x="187" y="481"/>
                    <a:pt x="199" y="482"/>
                    <a:pt x="211" y="482"/>
                  </a:cubicBezTo>
                  <a:cubicBezTo>
                    <a:pt x="308" y="482"/>
                    <a:pt x="398" y="401"/>
                    <a:pt x="425" y="285"/>
                  </a:cubicBezTo>
                  <a:cubicBezTo>
                    <a:pt x="454" y="154"/>
                    <a:pt x="388" y="29"/>
                    <a:pt x="279" y="5"/>
                  </a:cubicBezTo>
                  <a:cubicBezTo>
                    <a:pt x="266" y="2"/>
                    <a:pt x="254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9" name="Google Shape;1789;p64"/>
            <p:cNvSpPr/>
            <p:nvPr/>
          </p:nvSpPr>
          <p:spPr>
            <a:xfrm>
              <a:off x="7843233" y="2684108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2" y="1"/>
                  </a:moveTo>
                  <a:cubicBezTo>
                    <a:pt x="146" y="1"/>
                    <a:pt x="55" y="82"/>
                    <a:pt x="30" y="197"/>
                  </a:cubicBezTo>
                  <a:cubicBezTo>
                    <a:pt x="1" y="328"/>
                    <a:pt x="67" y="453"/>
                    <a:pt x="176" y="477"/>
                  </a:cubicBezTo>
                  <a:cubicBezTo>
                    <a:pt x="188" y="480"/>
                    <a:pt x="201" y="481"/>
                    <a:pt x="213" y="481"/>
                  </a:cubicBezTo>
                  <a:cubicBezTo>
                    <a:pt x="309" y="481"/>
                    <a:pt x="399" y="400"/>
                    <a:pt x="425" y="285"/>
                  </a:cubicBezTo>
                  <a:cubicBezTo>
                    <a:pt x="453" y="154"/>
                    <a:pt x="389" y="29"/>
                    <a:pt x="280" y="5"/>
                  </a:cubicBezTo>
                  <a:cubicBezTo>
                    <a:pt x="267" y="2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0" name="Google Shape;1790;p64"/>
            <p:cNvSpPr/>
            <p:nvPr/>
          </p:nvSpPr>
          <p:spPr>
            <a:xfrm>
              <a:off x="7774609" y="2668940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2" y="1"/>
                  </a:moveTo>
                  <a:cubicBezTo>
                    <a:pt x="146" y="1"/>
                    <a:pt x="55" y="82"/>
                    <a:pt x="30" y="197"/>
                  </a:cubicBezTo>
                  <a:cubicBezTo>
                    <a:pt x="1" y="328"/>
                    <a:pt x="66" y="453"/>
                    <a:pt x="175" y="477"/>
                  </a:cubicBezTo>
                  <a:cubicBezTo>
                    <a:pt x="187" y="480"/>
                    <a:pt x="200" y="481"/>
                    <a:pt x="212" y="481"/>
                  </a:cubicBezTo>
                  <a:cubicBezTo>
                    <a:pt x="308" y="481"/>
                    <a:pt x="399" y="400"/>
                    <a:pt x="425" y="285"/>
                  </a:cubicBezTo>
                  <a:cubicBezTo>
                    <a:pt x="453" y="154"/>
                    <a:pt x="389" y="29"/>
                    <a:pt x="280" y="5"/>
                  </a:cubicBezTo>
                  <a:cubicBezTo>
                    <a:pt x="267" y="2"/>
                    <a:pt x="2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1" name="Google Shape;1791;p64"/>
            <p:cNvSpPr/>
            <p:nvPr/>
          </p:nvSpPr>
          <p:spPr>
            <a:xfrm>
              <a:off x="7705985" y="2653740"/>
              <a:ext cx="14559" cy="15489"/>
            </a:xfrm>
            <a:custGeom>
              <a:avLst/>
              <a:gdLst/>
              <a:ahLst/>
              <a:cxnLst/>
              <a:rect l="l" t="t" r="r" b="b"/>
              <a:pathLst>
                <a:path w="454" h="483" extrusionOk="0">
                  <a:moveTo>
                    <a:pt x="243" y="1"/>
                  </a:moveTo>
                  <a:cubicBezTo>
                    <a:pt x="147" y="1"/>
                    <a:pt x="55" y="82"/>
                    <a:pt x="30" y="198"/>
                  </a:cubicBezTo>
                  <a:cubicBezTo>
                    <a:pt x="1" y="329"/>
                    <a:pt x="66" y="454"/>
                    <a:pt x="175" y="478"/>
                  </a:cubicBezTo>
                  <a:cubicBezTo>
                    <a:pt x="187" y="481"/>
                    <a:pt x="200" y="482"/>
                    <a:pt x="212" y="482"/>
                  </a:cubicBezTo>
                  <a:cubicBezTo>
                    <a:pt x="308" y="482"/>
                    <a:pt x="399" y="401"/>
                    <a:pt x="424" y="286"/>
                  </a:cubicBezTo>
                  <a:cubicBezTo>
                    <a:pt x="453" y="155"/>
                    <a:pt x="388" y="29"/>
                    <a:pt x="279" y="5"/>
                  </a:cubicBezTo>
                  <a:cubicBezTo>
                    <a:pt x="267" y="2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2" name="Google Shape;1792;p64"/>
            <p:cNvSpPr/>
            <p:nvPr/>
          </p:nvSpPr>
          <p:spPr>
            <a:xfrm>
              <a:off x="7637329" y="2638572"/>
              <a:ext cx="14591" cy="15457"/>
            </a:xfrm>
            <a:custGeom>
              <a:avLst/>
              <a:gdLst/>
              <a:ahLst/>
              <a:cxnLst/>
              <a:rect l="l" t="t" r="r" b="b"/>
              <a:pathLst>
                <a:path w="455" h="482" extrusionOk="0">
                  <a:moveTo>
                    <a:pt x="243" y="1"/>
                  </a:moveTo>
                  <a:cubicBezTo>
                    <a:pt x="147" y="1"/>
                    <a:pt x="56" y="82"/>
                    <a:pt x="29" y="198"/>
                  </a:cubicBezTo>
                  <a:cubicBezTo>
                    <a:pt x="1" y="329"/>
                    <a:pt x="66" y="453"/>
                    <a:pt x="175" y="478"/>
                  </a:cubicBezTo>
                  <a:cubicBezTo>
                    <a:pt x="188" y="480"/>
                    <a:pt x="200" y="482"/>
                    <a:pt x="212" y="482"/>
                  </a:cubicBezTo>
                  <a:cubicBezTo>
                    <a:pt x="308" y="482"/>
                    <a:pt x="399" y="401"/>
                    <a:pt x="424" y="285"/>
                  </a:cubicBezTo>
                  <a:cubicBezTo>
                    <a:pt x="454" y="155"/>
                    <a:pt x="388" y="29"/>
                    <a:pt x="279" y="5"/>
                  </a:cubicBezTo>
                  <a:cubicBezTo>
                    <a:pt x="267" y="2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3" name="Google Shape;1793;p64"/>
            <p:cNvSpPr/>
            <p:nvPr/>
          </p:nvSpPr>
          <p:spPr>
            <a:xfrm>
              <a:off x="8139855" y="2809652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3" y="0"/>
                  </a:moveTo>
                  <a:cubicBezTo>
                    <a:pt x="146" y="0"/>
                    <a:pt x="55" y="80"/>
                    <a:pt x="29" y="196"/>
                  </a:cubicBezTo>
                  <a:cubicBezTo>
                    <a:pt x="1" y="327"/>
                    <a:pt x="65" y="452"/>
                    <a:pt x="174" y="477"/>
                  </a:cubicBezTo>
                  <a:cubicBezTo>
                    <a:pt x="186" y="480"/>
                    <a:pt x="199" y="481"/>
                    <a:pt x="211" y="481"/>
                  </a:cubicBezTo>
                  <a:cubicBezTo>
                    <a:pt x="307" y="481"/>
                    <a:pt x="399" y="400"/>
                    <a:pt x="424" y="284"/>
                  </a:cubicBezTo>
                  <a:cubicBezTo>
                    <a:pt x="453" y="154"/>
                    <a:pt x="388" y="28"/>
                    <a:pt x="279" y="4"/>
                  </a:cubicBezTo>
                  <a:cubicBezTo>
                    <a:pt x="267" y="1"/>
                    <a:pt x="255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4" name="Google Shape;1794;p64"/>
            <p:cNvSpPr/>
            <p:nvPr/>
          </p:nvSpPr>
          <p:spPr>
            <a:xfrm>
              <a:off x="8071231" y="2794452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0" y="1"/>
                  </a:moveTo>
                  <a:cubicBezTo>
                    <a:pt x="145" y="1"/>
                    <a:pt x="55" y="82"/>
                    <a:pt x="29" y="197"/>
                  </a:cubicBezTo>
                  <a:cubicBezTo>
                    <a:pt x="0" y="328"/>
                    <a:pt x="65" y="453"/>
                    <a:pt x="174" y="478"/>
                  </a:cubicBezTo>
                  <a:cubicBezTo>
                    <a:pt x="186" y="481"/>
                    <a:pt x="198" y="482"/>
                    <a:pt x="211" y="482"/>
                  </a:cubicBezTo>
                  <a:cubicBezTo>
                    <a:pt x="307" y="482"/>
                    <a:pt x="398" y="401"/>
                    <a:pt x="424" y="285"/>
                  </a:cubicBezTo>
                  <a:cubicBezTo>
                    <a:pt x="453" y="154"/>
                    <a:pt x="387" y="29"/>
                    <a:pt x="278" y="5"/>
                  </a:cubicBezTo>
                  <a:cubicBezTo>
                    <a:pt x="266" y="2"/>
                    <a:pt x="253" y="1"/>
                    <a:pt x="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5" name="Google Shape;1795;p64"/>
            <p:cNvSpPr/>
            <p:nvPr/>
          </p:nvSpPr>
          <p:spPr>
            <a:xfrm>
              <a:off x="8002575" y="2779284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1" y="1"/>
                  </a:moveTo>
                  <a:cubicBezTo>
                    <a:pt x="145" y="1"/>
                    <a:pt x="55" y="82"/>
                    <a:pt x="29" y="197"/>
                  </a:cubicBezTo>
                  <a:cubicBezTo>
                    <a:pt x="0" y="328"/>
                    <a:pt x="66" y="453"/>
                    <a:pt x="175" y="478"/>
                  </a:cubicBezTo>
                  <a:cubicBezTo>
                    <a:pt x="187" y="481"/>
                    <a:pt x="199" y="482"/>
                    <a:pt x="211" y="482"/>
                  </a:cubicBezTo>
                  <a:cubicBezTo>
                    <a:pt x="308" y="482"/>
                    <a:pt x="398" y="401"/>
                    <a:pt x="424" y="285"/>
                  </a:cubicBezTo>
                  <a:cubicBezTo>
                    <a:pt x="453" y="154"/>
                    <a:pt x="388" y="29"/>
                    <a:pt x="279" y="5"/>
                  </a:cubicBezTo>
                  <a:cubicBezTo>
                    <a:pt x="266" y="2"/>
                    <a:pt x="254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6" name="Google Shape;1796;p64"/>
            <p:cNvSpPr/>
            <p:nvPr/>
          </p:nvSpPr>
          <p:spPr>
            <a:xfrm>
              <a:off x="7933951" y="2764116"/>
              <a:ext cx="14527" cy="15457"/>
            </a:xfrm>
            <a:custGeom>
              <a:avLst/>
              <a:gdLst/>
              <a:ahLst/>
              <a:cxnLst/>
              <a:rect l="l" t="t" r="r" b="b"/>
              <a:pathLst>
                <a:path w="453" h="482" extrusionOk="0">
                  <a:moveTo>
                    <a:pt x="241" y="1"/>
                  </a:moveTo>
                  <a:cubicBezTo>
                    <a:pt x="145" y="1"/>
                    <a:pt x="54" y="82"/>
                    <a:pt x="29" y="197"/>
                  </a:cubicBezTo>
                  <a:cubicBezTo>
                    <a:pt x="0" y="328"/>
                    <a:pt x="65" y="453"/>
                    <a:pt x="174" y="477"/>
                  </a:cubicBezTo>
                  <a:cubicBezTo>
                    <a:pt x="186" y="480"/>
                    <a:pt x="199" y="481"/>
                    <a:pt x="212" y="481"/>
                  </a:cubicBezTo>
                  <a:cubicBezTo>
                    <a:pt x="308" y="481"/>
                    <a:pt x="398" y="400"/>
                    <a:pt x="424" y="285"/>
                  </a:cubicBezTo>
                  <a:cubicBezTo>
                    <a:pt x="453" y="154"/>
                    <a:pt x="388" y="29"/>
                    <a:pt x="279" y="5"/>
                  </a:cubicBezTo>
                  <a:cubicBezTo>
                    <a:pt x="266" y="2"/>
                    <a:pt x="254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7" name="Google Shape;1797;p64"/>
            <p:cNvSpPr/>
            <p:nvPr/>
          </p:nvSpPr>
          <p:spPr>
            <a:xfrm>
              <a:off x="7865295" y="2748916"/>
              <a:ext cx="14559" cy="15489"/>
            </a:xfrm>
            <a:custGeom>
              <a:avLst/>
              <a:gdLst/>
              <a:ahLst/>
              <a:cxnLst/>
              <a:rect l="l" t="t" r="r" b="b"/>
              <a:pathLst>
                <a:path w="454" h="483" extrusionOk="0">
                  <a:moveTo>
                    <a:pt x="243" y="1"/>
                  </a:moveTo>
                  <a:cubicBezTo>
                    <a:pt x="147" y="1"/>
                    <a:pt x="55" y="82"/>
                    <a:pt x="30" y="198"/>
                  </a:cubicBezTo>
                  <a:cubicBezTo>
                    <a:pt x="1" y="329"/>
                    <a:pt x="66" y="454"/>
                    <a:pt x="175" y="478"/>
                  </a:cubicBezTo>
                  <a:cubicBezTo>
                    <a:pt x="187" y="481"/>
                    <a:pt x="200" y="482"/>
                    <a:pt x="212" y="482"/>
                  </a:cubicBezTo>
                  <a:cubicBezTo>
                    <a:pt x="309" y="482"/>
                    <a:pt x="399" y="401"/>
                    <a:pt x="425" y="286"/>
                  </a:cubicBezTo>
                  <a:cubicBezTo>
                    <a:pt x="453" y="155"/>
                    <a:pt x="389" y="29"/>
                    <a:pt x="280" y="5"/>
                  </a:cubicBezTo>
                  <a:cubicBezTo>
                    <a:pt x="268" y="2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8" name="Google Shape;1798;p64"/>
            <p:cNvSpPr/>
            <p:nvPr/>
          </p:nvSpPr>
          <p:spPr>
            <a:xfrm>
              <a:off x="7796671" y="2733748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2" y="1"/>
                  </a:moveTo>
                  <a:cubicBezTo>
                    <a:pt x="146" y="1"/>
                    <a:pt x="55" y="82"/>
                    <a:pt x="30" y="198"/>
                  </a:cubicBezTo>
                  <a:cubicBezTo>
                    <a:pt x="1" y="329"/>
                    <a:pt x="66" y="454"/>
                    <a:pt x="175" y="478"/>
                  </a:cubicBezTo>
                  <a:cubicBezTo>
                    <a:pt x="187" y="481"/>
                    <a:pt x="200" y="482"/>
                    <a:pt x="212" y="482"/>
                  </a:cubicBezTo>
                  <a:cubicBezTo>
                    <a:pt x="308" y="482"/>
                    <a:pt x="398" y="401"/>
                    <a:pt x="425" y="285"/>
                  </a:cubicBezTo>
                  <a:cubicBezTo>
                    <a:pt x="453" y="155"/>
                    <a:pt x="388" y="29"/>
                    <a:pt x="279" y="5"/>
                  </a:cubicBezTo>
                  <a:cubicBezTo>
                    <a:pt x="266" y="2"/>
                    <a:pt x="2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9" name="Google Shape;1799;p64"/>
            <p:cNvSpPr/>
            <p:nvPr/>
          </p:nvSpPr>
          <p:spPr>
            <a:xfrm>
              <a:off x="7728015" y="2718580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3" y="1"/>
                  </a:moveTo>
                  <a:cubicBezTo>
                    <a:pt x="147" y="1"/>
                    <a:pt x="55" y="82"/>
                    <a:pt x="30" y="198"/>
                  </a:cubicBezTo>
                  <a:cubicBezTo>
                    <a:pt x="1" y="329"/>
                    <a:pt x="67" y="453"/>
                    <a:pt x="176" y="478"/>
                  </a:cubicBezTo>
                  <a:cubicBezTo>
                    <a:pt x="188" y="480"/>
                    <a:pt x="200" y="482"/>
                    <a:pt x="212" y="482"/>
                  </a:cubicBezTo>
                  <a:cubicBezTo>
                    <a:pt x="308" y="482"/>
                    <a:pt x="399" y="401"/>
                    <a:pt x="424" y="285"/>
                  </a:cubicBezTo>
                  <a:cubicBezTo>
                    <a:pt x="453" y="155"/>
                    <a:pt x="388" y="29"/>
                    <a:pt x="279" y="5"/>
                  </a:cubicBezTo>
                  <a:cubicBezTo>
                    <a:pt x="267" y="2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0" name="Google Shape;1800;p64"/>
            <p:cNvSpPr/>
            <p:nvPr/>
          </p:nvSpPr>
          <p:spPr>
            <a:xfrm>
              <a:off x="7659391" y="2703412"/>
              <a:ext cx="14559" cy="15457"/>
            </a:xfrm>
            <a:custGeom>
              <a:avLst/>
              <a:gdLst/>
              <a:ahLst/>
              <a:cxnLst/>
              <a:rect l="l" t="t" r="r" b="b"/>
              <a:pathLst>
                <a:path w="454" h="482" extrusionOk="0">
                  <a:moveTo>
                    <a:pt x="242" y="0"/>
                  </a:moveTo>
                  <a:cubicBezTo>
                    <a:pt x="146" y="0"/>
                    <a:pt x="55" y="82"/>
                    <a:pt x="29" y="197"/>
                  </a:cubicBezTo>
                  <a:cubicBezTo>
                    <a:pt x="1" y="328"/>
                    <a:pt x="65" y="453"/>
                    <a:pt x="174" y="478"/>
                  </a:cubicBezTo>
                  <a:cubicBezTo>
                    <a:pt x="187" y="480"/>
                    <a:pt x="199" y="482"/>
                    <a:pt x="211" y="482"/>
                  </a:cubicBezTo>
                  <a:cubicBezTo>
                    <a:pt x="307" y="482"/>
                    <a:pt x="399" y="400"/>
                    <a:pt x="424" y="284"/>
                  </a:cubicBezTo>
                  <a:cubicBezTo>
                    <a:pt x="453" y="154"/>
                    <a:pt x="388" y="29"/>
                    <a:pt x="279" y="5"/>
                  </a:cubicBezTo>
                  <a:cubicBezTo>
                    <a:pt x="267" y="2"/>
                    <a:pt x="25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1" name="Google Shape;1801;p64"/>
            <p:cNvSpPr/>
            <p:nvPr/>
          </p:nvSpPr>
          <p:spPr>
            <a:xfrm>
              <a:off x="7808119" y="2583095"/>
              <a:ext cx="236530" cy="190737"/>
            </a:xfrm>
            <a:custGeom>
              <a:avLst/>
              <a:gdLst/>
              <a:ahLst/>
              <a:cxnLst/>
              <a:rect l="l" t="t" r="r" b="b"/>
              <a:pathLst>
                <a:path w="7376" h="5948" extrusionOk="0">
                  <a:moveTo>
                    <a:pt x="1354" y="1"/>
                  </a:moveTo>
                  <a:cubicBezTo>
                    <a:pt x="1282" y="1"/>
                    <a:pt x="1240" y="11"/>
                    <a:pt x="1234" y="32"/>
                  </a:cubicBezTo>
                  <a:cubicBezTo>
                    <a:pt x="1037" y="666"/>
                    <a:pt x="1" y="4451"/>
                    <a:pt x="257" y="4652"/>
                  </a:cubicBezTo>
                  <a:cubicBezTo>
                    <a:pt x="495" y="4840"/>
                    <a:pt x="5463" y="5948"/>
                    <a:pt x="6168" y="5948"/>
                  </a:cubicBezTo>
                  <a:cubicBezTo>
                    <a:pt x="6219" y="5948"/>
                    <a:pt x="6248" y="5942"/>
                    <a:pt x="6250" y="5930"/>
                  </a:cubicBezTo>
                  <a:cubicBezTo>
                    <a:pt x="6292" y="5746"/>
                    <a:pt x="7375" y="1389"/>
                    <a:pt x="7260" y="1363"/>
                  </a:cubicBezTo>
                  <a:cubicBezTo>
                    <a:pt x="7153" y="1340"/>
                    <a:pt x="2196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2" name="Google Shape;1802;p64"/>
            <p:cNvSpPr/>
            <p:nvPr/>
          </p:nvSpPr>
          <p:spPr>
            <a:xfrm>
              <a:off x="7887454" y="2621993"/>
              <a:ext cx="106208" cy="109126"/>
            </a:xfrm>
            <a:custGeom>
              <a:avLst/>
              <a:gdLst/>
              <a:ahLst/>
              <a:cxnLst/>
              <a:rect l="l" t="t" r="r" b="b"/>
              <a:pathLst>
                <a:path w="3312" h="3403" extrusionOk="0">
                  <a:moveTo>
                    <a:pt x="940" y="1"/>
                  </a:moveTo>
                  <a:cubicBezTo>
                    <a:pt x="861" y="1"/>
                    <a:pt x="783" y="17"/>
                    <a:pt x="707" y="51"/>
                  </a:cubicBezTo>
                  <a:cubicBezTo>
                    <a:pt x="215" y="269"/>
                    <a:pt x="0" y="1140"/>
                    <a:pt x="225" y="1996"/>
                  </a:cubicBezTo>
                  <a:cubicBezTo>
                    <a:pt x="401" y="2665"/>
                    <a:pt x="1057" y="3382"/>
                    <a:pt x="1147" y="3401"/>
                  </a:cubicBezTo>
                  <a:cubicBezTo>
                    <a:pt x="1152" y="3402"/>
                    <a:pt x="1158" y="3403"/>
                    <a:pt x="1165" y="3403"/>
                  </a:cubicBezTo>
                  <a:cubicBezTo>
                    <a:pt x="1348" y="3403"/>
                    <a:pt x="2149" y="3028"/>
                    <a:pt x="2573" y="2516"/>
                  </a:cubicBezTo>
                  <a:cubicBezTo>
                    <a:pt x="3140" y="1834"/>
                    <a:pt x="3312" y="953"/>
                    <a:pt x="2958" y="547"/>
                  </a:cubicBezTo>
                  <a:cubicBezTo>
                    <a:pt x="2838" y="411"/>
                    <a:pt x="2674" y="346"/>
                    <a:pt x="2487" y="346"/>
                  </a:cubicBezTo>
                  <a:cubicBezTo>
                    <a:pt x="2266" y="346"/>
                    <a:pt x="2012" y="438"/>
                    <a:pt x="1764" y="610"/>
                  </a:cubicBezTo>
                  <a:cubicBezTo>
                    <a:pt x="1541" y="230"/>
                    <a:pt x="1237" y="1"/>
                    <a:pt x="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03" name="Google Shape;1803;p64"/>
          <p:cNvSpPr/>
          <p:nvPr/>
        </p:nvSpPr>
        <p:spPr>
          <a:xfrm>
            <a:off x="5885425" y="2398800"/>
            <a:ext cx="311216" cy="296681"/>
          </a:xfrm>
          <a:custGeom>
            <a:avLst/>
            <a:gdLst/>
            <a:ahLst/>
            <a:cxnLst/>
            <a:rect l="l" t="t" r="r" b="b"/>
            <a:pathLst>
              <a:path w="8072" h="7695" extrusionOk="0">
                <a:moveTo>
                  <a:pt x="4224" y="0"/>
                </a:moveTo>
                <a:cubicBezTo>
                  <a:pt x="3239" y="0"/>
                  <a:pt x="2254" y="376"/>
                  <a:pt x="1503" y="1127"/>
                </a:cubicBezTo>
                <a:cubicBezTo>
                  <a:pt x="0" y="2630"/>
                  <a:pt x="0" y="5066"/>
                  <a:pt x="1503" y="6568"/>
                </a:cubicBezTo>
                <a:cubicBezTo>
                  <a:pt x="2225" y="7289"/>
                  <a:pt x="3203" y="7695"/>
                  <a:pt x="4224" y="7695"/>
                </a:cubicBezTo>
                <a:cubicBezTo>
                  <a:pt x="5244" y="7695"/>
                  <a:pt x="6223" y="7289"/>
                  <a:pt x="6944" y="6568"/>
                </a:cubicBezTo>
                <a:cubicBezTo>
                  <a:pt x="7666" y="5847"/>
                  <a:pt x="8071" y="4868"/>
                  <a:pt x="8071" y="3847"/>
                </a:cubicBezTo>
                <a:cubicBezTo>
                  <a:pt x="8071" y="2827"/>
                  <a:pt x="7666" y="1848"/>
                  <a:pt x="6944" y="1127"/>
                </a:cubicBezTo>
                <a:cubicBezTo>
                  <a:pt x="6193" y="376"/>
                  <a:pt x="5208" y="0"/>
                  <a:pt x="422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04" name="Google Shape;1804;p64"/>
          <p:cNvSpPr/>
          <p:nvPr/>
        </p:nvSpPr>
        <p:spPr>
          <a:xfrm>
            <a:off x="5978692" y="2478920"/>
            <a:ext cx="137641" cy="137641"/>
          </a:xfrm>
          <a:custGeom>
            <a:avLst/>
            <a:gdLst/>
            <a:ahLst/>
            <a:cxnLst/>
            <a:rect l="l" t="t" r="r" b="b"/>
            <a:pathLst>
              <a:path w="3570" h="3570" extrusionOk="0">
                <a:moveTo>
                  <a:pt x="1346" y="0"/>
                </a:moveTo>
                <a:lnTo>
                  <a:pt x="1346" y="1347"/>
                </a:lnTo>
                <a:lnTo>
                  <a:pt x="0" y="1347"/>
                </a:lnTo>
                <a:lnTo>
                  <a:pt x="0" y="2224"/>
                </a:lnTo>
                <a:lnTo>
                  <a:pt x="1346" y="2224"/>
                </a:lnTo>
                <a:lnTo>
                  <a:pt x="1346" y="3569"/>
                </a:lnTo>
                <a:lnTo>
                  <a:pt x="2224" y="3569"/>
                </a:lnTo>
                <a:lnTo>
                  <a:pt x="2224" y="2224"/>
                </a:lnTo>
                <a:lnTo>
                  <a:pt x="3570" y="2224"/>
                </a:lnTo>
                <a:lnTo>
                  <a:pt x="3570" y="1347"/>
                </a:lnTo>
                <a:lnTo>
                  <a:pt x="2224" y="1347"/>
                </a:lnTo>
                <a:lnTo>
                  <a:pt x="222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05" name="Google Shape;1805;p64"/>
          <p:cNvSpPr/>
          <p:nvPr/>
        </p:nvSpPr>
        <p:spPr>
          <a:xfrm>
            <a:off x="5407400" y="2377727"/>
            <a:ext cx="247677" cy="338828"/>
          </a:xfrm>
          <a:custGeom>
            <a:avLst/>
            <a:gdLst/>
            <a:ahLst/>
            <a:cxnLst/>
            <a:rect l="l" t="t" r="r" b="b"/>
            <a:pathLst>
              <a:path w="7149" h="9780" extrusionOk="0">
                <a:moveTo>
                  <a:pt x="3598" y="1"/>
                </a:moveTo>
                <a:cubicBezTo>
                  <a:pt x="3598" y="1"/>
                  <a:pt x="0" y="3442"/>
                  <a:pt x="0" y="6349"/>
                </a:cubicBezTo>
                <a:cubicBezTo>
                  <a:pt x="0" y="9256"/>
                  <a:pt x="2321" y="9780"/>
                  <a:pt x="3742" y="9780"/>
                </a:cubicBezTo>
                <a:cubicBezTo>
                  <a:pt x="5020" y="9780"/>
                  <a:pt x="7149" y="9256"/>
                  <a:pt x="7149" y="6349"/>
                </a:cubicBezTo>
                <a:cubicBezTo>
                  <a:pt x="7149" y="3442"/>
                  <a:pt x="3598" y="1"/>
                  <a:pt x="35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806" name="Google Shape;1806;p64"/>
          <p:cNvGrpSpPr/>
          <p:nvPr/>
        </p:nvGrpSpPr>
        <p:grpSpPr>
          <a:xfrm>
            <a:off x="2219012" y="2158905"/>
            <a:ext cx="1352445" cy="1680371"/>
            <a:chOff x="2445950" y="2235100"/>
            <a:chExt cx="1416322" cy="1759736"/>
          </a:xfrm>
        </p:grpSpPr>
        <p:sp>
          <p:nvSpPr>
            <p:cNvPr id="1807" name="Google Shape;1807;p64"/>
            <p:cNvSpPr/>
            <p:nvPr/>
          </p:nvSpPr>
          <p:spPr>
            <a:xfrm>
              <a:off x="2445950" y="2235100"/>
              <a:ext cx="631126" cy="838247"/>
            </a:xfrm>
            <a:custGeom>
              <a:avLst/>
              <a:gdLst/>
              <a:ahLst/>
              <a:cxnLst/>
              <a:rect l="l" t="t" r="r" b="b"/>
              <a:pathLst>
                <a:path w="21778" h="28925" extrusionOk="0">
                  <a:moveTo>
                    <a:pt x="1" y="1"/>
                  </a:moveTo>
                  <a:lnTo>
                    <a:pt x="1" y="11792"/>
                  </a:lnTo>
                  <a:cubicBezTo>
                    <a:pt x="3094" y="14999"/>
                    <a:pt x="10828" y="21422"/>
                    <a:pt x="11194" y="22673"/>
                  </a:cubicBezTo>
                  <a:cubicBezTo>
                    <a:pt x="11763" y="24612"/>
                    <a:pt x="12612" y="26434"/>
                    <a:pt x="13601" y="28197"/>
                  </a:cubicBezTo>
                  <a:cubicBezTo>
                    <a:pt x="13763" y="28486"/>
                    <a:pt x="14090" y="28678"/>
                    <a:pt x="14423" y="28678"/>
                  </a:cubicBezTo>
                  <a:cubicBezTo>
                    <a:pt x="14425" y="28678"/>
                    <a:pt x="14428" y="28678"/>
                    <a:pt x="14431" y="28678"/>
                  </a:cubicBezTo>
                  <a:cubicBezTo>
                    <a:pt x="14766" y="28675"/>
                    <a:pt x="15089" y="28483"/>
                    <a:pt x="15247" y="28188"/>
                  </a:cubicBezTo>
                  <a:cubicBezTo>
                    <a:pt x="15311" y="28596"/>
                    <a:pt x="15699" y="28925"/>
                    <a:pt x="16110" y="28925"/>
                  </a:cubicBezTo>
                  <a:cubicBezTo>
                    <a:pt x="16115" y="28925"/>
                    <a:pt x="16120" y="28925"/>
                    <a:pt x="16125" y="28925"/>
                  </a:cubicBezTo>
                  <a:cubicBezTo>
                    <a:pt x="16542" y="28915"/>
                    <a:pt x="16948" y="28582"/>
                    <a:pt x="16994" y="28168"/>
                  </a:cubicBezTo>
                  <a:cubicBezTo>
                    <a:pt x="17143" y="28518"/>
                    <a:pt x="17516" y="28759"/>
                    <a:pt x="17894" y="28759"/>
                  </a:cubicBezTo>
                  <a:cubicBezTo>
                    <a:pt x="17921" y="28759"/>
                    <a:pt x="17948" y="28757"/>
                    <a:pt x="17974" y="28755"/>
                  </a:cubicBezTo>
                  <a:cubicBezTo>
                    <a:pt x="18381" y="28719"/>
                    <a:pt x="18754" y="28365"/>
                    <a:pt x="18843" y="27968"/>
                  </a:cubicBezTo>
                  <a:cubicBezTo>
                    <a:pt x="18998" y="28281"/>
                    <a:pt x="19344" y="28483"/>
                    <a:pt x="19691" y="28483"/>
                  </a:cubicBezTo>
                  <a:cubicBezTo>
                    <a:pt x="19749" y="28483"/>
                    <a:pt x="19807" y="28478"/>
                    <a:pt x="19865" y="28466"/>
                  </a:cubicBezTo>
                  <a:cubicBezTo>
                    <a:pt x="20264" y="28384"/>
                    <a:pt x="20683" y="27951"/>
                    <a:pt x="20578" y="27557"/>
                  </a:cubicBezTo>
                  <a:cubicBezTo>
                    <a:pt x="20381" y="26815"/>
                    <a:pt x="20183" y="26074"/>
                    <a:pt x="19986" y="25332"/>
                  </a:cubicBezTo>
                  <a:cubicBezTo>
                    <a:pt x="20190" y="25251"/>
                    <a:pt x="20466" y="25188"/>
                    <a:pt x="20671" y="25107"/>
                  </a:cubicBezTo>
                  <a:cubicBezTo>
                    <a:pt x="21096" y="24185"/>
                    <a:pt x="21540" y="23181"/>
                    <a:pt x="21777" y="22194"/>
                  </a:cubicBezTo>
                  <a:cubicBezTo>
                    <a:pt x="21152" y="20429"/>
                    <a:pt x="19736" y="18988"/>
                    <a:pt x="18018" y="18244"/>
                  </a:cubicBezTo>
                  <a:cubicBezTo>
                    <a:pt x="17863" y="17718"/>
                    <a:pt x="1585" y="812"/>
                    <a:pt x="1431" y="287"/>
                  </a:cubicBezTo>
                  <a:cubicBezTo>
                    <a:pt x="888" y="128"/>
                    <a:pt x="414" y="35"/>
                    <a:pt x="1" y="1"/>
                  </a:cubicBezTo>
                  <a:close/>
                </a:path>
              </a:pathLst>
            </a:custGeom>
            <a:solidFill>
              <a:srgbClr val="F7B0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8" name="Google Shape;1808;p64"/>
            <p:cNvSpPr/>
            <p:nvPr/>
          </p:nvSpPr>
          <p:spPr>
            <a:xfrm>
              <a:off x="2974319" y="2976880"/>
              <a:ext cx="23097" cy="76275"/>
            </a:xfrm>
            <a:custGeom>
              <a:avLst/>
              <a:gdLst/>
              <a:ahLst/>
              <a:cxnLst/>
              <a:rect l="l" t="t" r="r" b="b"/>
              <a:pathLst>
                <a:path w="797" h="2632" extrusionOk="0">
                  <a:moveTo>
                    <a:pt x="155" y="1"/>
                  </a:moveTo>
                  <a:cubicBezTo>
                    <a:pt x="145" y="1"/>
                    <a:pt x="135" y="2"/>
                    <a:pt x="125" y="4"/>
                  </a:cubicBezTo>
                  <a:cubicBezTo>
                    <a:pt x="49" y="19"/>
                    <a:pt x="1" y="94"/>
                    <a:pt x="16" y="170"/>
                  </a:cubicBezTo>
                  <a:lnTo>
                    <a:pt x="504" y="2519"/>
                  </a:lnTo>
                  <a:cubicBezTo>
                    <a:pt x="519" y="2586"/>
                    <a:pt x="577" y="2631"/>
                    <a:pt x="642" y="2631"/>
                  </a:cubicBezTo>
                  <a:cubicBezTo>
                    <a:pt x="653" y="2631"/>
                    <a:pt x="662" y="2630"/>
                    <a:pt x="671" y="2628"/>
                  </a:cubicBezTo>
                  <a:cubicBezTo>
                    <a:pt x="748" y="2613"/>
                    <a:pt x="797" y="2538"/>
                    <a:pt x="781" y="2462"/>
                  </a:cubicBezTo>
                  <a:lnTo>
                    <a:pt x="293" y="113"/>
                  </a:lnTo>
                  <a:cubicBezTo>
                    <a:pt x="278" y="47"/>
                    <a:pt x="220" y="1"/>
                    <a:pt x="155" y="1"/>
                  </a:cubicBezTo>
                  <a:close/>
                </a:path>
              </a:pathLst>
            </a:custGeom>
            <a:solidFill>
              <a:srgbClr val="F88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9" name="Google Shape;1809;p64"/>
            <p:cNvSpPr/>
            <p:nvPr/>
          </p:nvSpPr>
          <p:spPr>
            <a:xfrm>
              <a:off x="2924096" y="2953522"/>
              <a:ext cx="29878" cy="106328"/>
            </a:xfrm>
            <a:custGeom>
              <a:avLst/>
              <a:gdLst/>
              <a:ahLst/>
              <a:cxnLst/>
              <a:rect l="l" t="t" r="r" b="b"/>
              <a:pathLst>
                <a:path w="1031" h="3669" extrusionOk="0">
                  <a:moveTo>
                    <a:pt x="880" y="0"/>
                  </a:moveTo>
                  <a:cubicBezTo>
                    <a:pt x="874" y="0"/>
                    <a:pt x="868" y="1"/>
                    <a:pt x="861" y="1"/>
                  </a:cubicBezTo>
                  <a:cubicBezTo>
                    <a:pt x="451" y="57"/>
                    <a:pt x="1" y="510"/>
                    <a:pt x="58" y="960"/>
                  </a:cubicBezTo>
                  <a:lnTo>
                    <a:pt x="390" y="3546"/>
                  </a:lnTo>
                  <a:cubicBezTo>
                    <a:pt x="400" y="3617"/>
                    <a:pt x="460" y="3669"/>
                    <a:pt x="530" y="3669"/>
                  </a:cubicBezTo>
                  <a:cubicBezTo>
                    <a:pt x="536" y="3669"/>
                    <a:pt x="543" y="3669"/>
                    <a:pt x="549" y="3668"/>
                  </a:cubicBezTo>
                  <a:cubicBezTo>
                    <a:pt x="626" y="3659"/>
                    <a:pt x="680" y="3588"/>
                    <a:pt x="670" y="3510"/>
                  </a:cubicBezTo>
                  <a:lnTo>
                    <a:pt x="338" y="924"/>
                  </a:lnTo>
                  <a:cubicBezTo>
                    <a:pt x="305" y="663"/>
                    <a:pt x="603" y="321"/>
                    <a:pt x="898" y="281"/>
                  </a:cubicBezTo>
                  <a:cubicBezTo>
                    <a:pt x="976" y="271"/>
                    <a:pt x="1030" y="200"/>
                    <a:pt x="1020" y="123"/>
                  </a:cubicBezTo>
                  <a:cubicBezTo>
                    <a:pt x="1010" y="52"/>
                    <a:pt x="950" y="0"/>
                    <a:pt x="880" y="0"/>
                  </a:cubicBezTo>
                  <a:close/>
                </a:path>
              </a:pathLst>
            </a:custGeom>
            <a:solidFill>
              <a:srgbClr val="F88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0" name="Google Shape;1810;p64"/>
            <p:cNvSpPr/>
            <p:nvPr/>
          </p:nvSpPr>
          <p:spPr>
            <a:xfrm>
              <a:off x="2882509" y="2951319"/>
              <a:ext cx="52917" cy="107284"/>
            </a:xfrm>
            <a:custGeom>
              <a:avLst/>
              <a:gdLst/>
              <a:ahLst/>
              <a:cxnLst/>
              <a:rect l="l" t="t" r="r" b="b"/>
              <a:pathLst>
                <a:path w="1826" h="3702" extrusionOk="0">
                  <a:moveTo>
                    <a:pt x="977" y="0"/>
                  </a:moveTo>
                  <a:cubicBezTo>
                    <a:pt x="944" y="0"/>
                    <a:pt x="911" y="2"/>
                    <a:pt x="877" y="7"/>
                  </a:cubicBezTo>
                  <a:cubicBezTo>
                    <a:pt x="492" y="56"/>
                    <a:pt x="0" y="510"/>
                    <a:pt x="8" y="925"/>
                  </a:cubicBezTo>
                  <a:lnTo>
                    <a:pt x="58" y="3563"/>
                  </a:lnTo>
                  <a:cubicBezTo>
                    <a:pt x="59" y="3640"/>
                    <a:pt x="121" y="3702"/>
                    <a:pt x="198" y="3702"/>
                  </a:cubicBezTo>
                  <a:lnTo>
                    <a:pt x="201" y="3702"/>
                  </a:lnTo>
                  <a:cubicBezTo>
                    <a:pt x="279" y="3700"/>
                    <a:pt x="340" y="3636"/>
                    <a:pt x="339" y="3558"/>
                  </a:cubicBezTo>
                  <a:lnTo>
                    <a:pt x="290" y="920"/>
                  </a:lnTo>
                  <a:cubicBezTo>
                    <a:pt x="285" y="677"/>
                    <a:pt x="635" y="322"/>
                    <a:pt x="913" y="286"/>
                  </a:cubicBezTo>
                  <a:cubicBezTo>
                    <a:pt x="934" y="284"/>
                    <a:pt x="956" y="282"/>
                    <a:pt x="977" y="282"/>
                  </a:cubicBezTo>
                  <a:cubicBezTo>
                    <a:pt x="1218" y="282"/>
                    <a:pt x="1459" y="449"/>
                    <a:pt x="1533" y="679"/>
                  </a:cubicBezTo>
                  <a:cubicBezTo>
                    <a:pt x="1552" y="739"/>
                    <a:pt x="1608" y="776"/>
                    <a:pt x="1668" y="776"/>
                  </a:cubicBezTo>
                  <a:cubicBezTo>
                    <a:pt x="1682" y="776"/>
                    <a:pt x="1697" y="774"/>
                    <a:pt x="1711" y="770"/>
                  </a:cubicBezTo>
                  <a:cubicBezTo>
                    <a:pt x="1785" y="745"/>
                    <a:pt x="1825" y="666"/>
                    <a:pt x="1802" y="592"/>
                  </a:cubicBezTo>
                  <a:cubicBezTo>
                    <a:pt x="1689" y="245"/>
                    <a:pt x="1339" y="0"/>
                    <a:pt x="977" y="0"/>
                  </a:cubicBezTo>
                  <a:close/>
                </a:path>
              </a:pathLst>
            </a:custGeom>
            <a:solidFill>
              <a:srgbClr val="F88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1" name="Google Shape;1811;p64"/>
            <p:cNvSpPr/>
            <p:nvPr/>
          </p:nvSpPr>
          <p:spPr>
            <a:xfrm>
              <a:off x="2838894" y="2962013"/>
              <a:ext cx="51440" cy="77811"/>
            </a:xfrm>
            <a:custGeom>
              <a:avLst/>
              <a:gdLst/>
              <a:ahLst/>
              <a:cxnLst/>
              <a:rect l="l" t="t" r="r" b="b"/>
              <a:pathLst>
                <a:path w="1775" h="2685" extrusionOk="0">
                  <a:moveTo>
                    <a:pt x="1052" y="0"/>
                  </a:moveTo>
                  <a:cubicBezTo>
                    <a:pt x="940" y="0"/>
                    <a:pt x="828" y="26"/>
                    <a:pt x="726" y="78"/>
                  </a:cubicBezTo>
                  <a:cubicBezTo>
                    <a:pt x="545" y="170"/>
                    <a:pt x="397" y="346"/>
                    <a:pt x="309" y="573"/>
                  </a:cubicBezTo>
                  <a:cubicBezTo>
                    <a:pt x="235" y="764"/>
                    <a:pt x="210" y="961"/>
                    <a:pt x="186" y="1152"/>
                  </a:cubicBezTo>
                  <a:lnTo>
                    <a:pt x="10" y="2525"/>
                  </a:lnTo>
                  <a:cubicBezTo>
                    <a:pt x="0" y="2602"/>
                    <a:pt x="55" y="2673"/>
                    <a:pt x="132" y="2683"/>
                  </a:cubicBezTo>
                  <a:cubicBezTo>
                    <a:pt x="138" y="2684"/>
                    <a:pt x="144" y="2685"/>
                    <a:pt x="151" y="2685"/>
                  </a:cubicBezTo>
                  <a:cubicBezTo>
                    <a:pt x="221" y="2685"/>
                    <a:pt x="281" y="2632"/>
                    <a:pt x="290" y="2561"/>
                  </a:cubicBezTo>
                  <a:lnTo>
                    <a:pt x="465" y="1188"/>
                  </a:lnTo>
                  <a:cubicBezTo>
                    <a:pt x="488" y="1014"/>
                    <a:pt x="511" y="834"/>
                    <a:pt x="572" y="675"/>
                  </a:cubicBezTo>
                  <a:cubicBezTo>
                    <a:pt x="635" y="513"/>
                    <a:pt x="736" y="390"/>
                    <a:pt x="855" y="329"/>
                  </a:cubicBezTo>
                  <a:cubicBezTo>
                    <a:pt x="915" y="298"/>
                    <a:pt x="984" y="283"/>
                    <a:pt x="1052" y="283"/>
                  </a:cubicBezTo>
                  <a:cubicBezTo>
                    <a:pt x="1125" y="283"/>
                    <a:pt x="1197" y="300"/>
                    <a:pt x="1260" y="334"/>
                  </a:cubicBezTo>
                  <a:cubicBezTo>
                    <a:pt x="1383" y="401"/>
                    <a:pt x="1471" y="532"/>
                    <a:pt x="1485" y="671"/>
                  </a:cubicBezTo>
                  <a:cubicBezTo>
                    <a:pt x="1493" y="743"/>
                    <a:pt x="1555" y="797"/>
                    <a:pt x="1626" y="797"/>
                  </a:cubicBezTo>
                  <a:cubicBezTo>
                    <a:pt x="1631" y="797"/>
                    <a:pt x="1636" y="797"/>
                    <a:pt x="1641" y="797"/>
                  </a:cubicBezTo>
                  <a:cubicBezTo>
                    <a:pt x="1718" y="788"/>
                    <a:pt x="1774" y="718"/>
                    <a:pt x="1766" y="641"/>
                  </a:cubicBezTo>
                  <a:cubicBezTo>
                    <a:pt x="1742" y="410"/>
                    <a:pt x="1600" y="197"/>
                    <a:pt x="1395" y="86"/>
                  </a:cubicBezTo>
                  <a:cubicBezTo>
                    <a:pt x="1289" y="29"/>
                    <a:pt x="1171" y="0"/>
                    <a:pt x="1052" y="0"/>
                  </a:cubicBezTo>
                  <a:close/>
                </a:path>
              </a:pathLst>
            </a:custGeom>
            <a:solidFill>
              <a:srgbClr val="F88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2" name="Google Shape;1812;p64"/>
            <p:cNvSpPr/>
            <p:nvPr/>
          </p:nvSpPr>
          <p:spPr>
            <a:xfrm>
              <a:off x="2847704" y="2734691"/>
              <a:ext cx="236680" cy="256009"/>
            </a:xfrm>
            <a:custGeom>
              <a:avLst/>
              <a:gdLst/>
              <a:ahLst/>
              <a:cxnLst/>
              <a:rect l="l" t="t" r="r" b="b"/>
              <a:pathLst>
                <a:path w="8167" h="8834" extrusionOk="0">
                  <a:moveTo>
                    <a:pt x="3375" y="0"/>
                  </a:moveTo>
                  <a:cubicBezTo>
                    <a:pt x="3341" y="0"/>
                    <a:pt x="3307" y="12"/>
                    <a:pt x="3280" y="37"/>
                  </a:cubicBezTo>
                  <a:cubicBezTo>
                    <a:pt x="3222" y="89"/>
                    <a:pt x="3218" y="178"/>
                    <a:pt x="3270" y="236"/>
                  </a:cubicBezTo>
                  <a:lnTo>
                    <a:pt x="4048" y="1097"/>
                  </a:lnTo>
                  <a:cubicBezTo>
                    <a:pt x="4089" y="1144"/>
                    <a:pt x="4461" y="1551"/>
                    <a:pt x="5845" y="2220"/>
                  </a:cubicBezTo>
                  <a:cubicBezTo>
                    <a:pt x="7043" y="2800"/>
                    <a:pt x="7508" y="4194"/>
                    <a:pt x="7707" y="4789"/>
                  </a:cubicBezTo>
                  <a:cubicBezTo>
                    <a:pt x="7738" y="4881"/>
                    <a:pt x="7762" y="4953"/>
                    <a:pt x="7783" y="5007"/>
                  </a:cubicBezTo>
                  <a:cubicBezTo>
                    <a:pt x="7863" y="5222"/>
                    <a:pt x="7290" y="6591"/>
                    <a:pt x="6706" y="7756"/>
                  </a:cubicBezTo>
                  <a:cubicBezTo>
                    <a:pt x="5772" y="8110"/>
                    <a:pt x="4723" y="8307"/>
                    <a:pt x="3877" y="8466"/>
                  </a:cubicBezTo>
                  <a:cubicBezTo>
                    <a:pt x="3745" y="8490"/>
                    <a:pt x="3619" y="8514"/>
                    <a:pt x="3497" y="8538"/>
                  </a:cubicBezTo>
                  <a:cubicBezTo>
                    <a:pt x="3441" y="8430"/>
                    <a:pt x="3439" y="8229"/>
                    <a:pt x="3502" y="8106"/>
                  </a:cubicBezTo>
                  <a:cubicBezTo>
                    <a:pt x="3583" y="7947"/>
                    <a:pt x="3745" y="7823"/>
                    <a:pt x="3887" y="7712"/>
                  </a:cubicBezTo>
                  <a:lnTo>
                    <a:pt x="5293" y="6627"/>
                  </a:lnTo>
                  <a:cubicBezTo>
                    <a:pt x="5326" y="6602"/>
                    <a:pt x="5347" y="6563"/>
                    <a:pt x="5349" y="6521"/>
                  </a:cubicBezTo>
                  <a:cubicBezTo>
                    <a:pt x="5353" y="6391"/>
                    <a:pt x="5383" y="6255"/>
                    <a:pt x="5414" y="6110"/>
                  </a:cubicBezTo>
                  <a:cubicBezTo>
                    <a:pt x="5446" y="5958"/>
                    <a:pt x="5480" y="5803"/>
                    <a:pt x="5485" y="5649"/>
                  </a:cubicBezTo>
                  <a:cubicBezTo>
                    <a:pt x="5487" y="5597"/>
                    <a:pt x="5461" y="5549"/>
                    <a:pt x="5416" y="5522"/>
                  </a:cubicBezTo>
                  <a:cubicBezTo>
                    <a:pt x="5394" y="5509"/>
                    <a:pt x="5369" y="5502"/>
                    <a:pt x="5344" y="5502"/>
                  </a:cubicBezTo>
                  <a:cubicBezTo>
                    <a:pt x="5320" y="5502"/>
                    <a:pt x="5295" y="5509"/>
                    <a:pt x="5272" y="5522"/>
                  </a:cubicBezTo>
                  <a:cubicBezTo>
                    <a:pt x="4908" y="5741"/>
                    <a:pt x="4452" y="5853"/>
                    <a:pt x="3967" y="5853"/>
                  </a:cubicBezTo>
                  <a:cubicBezTo>
                    <a:pt x="3662" y="5853"/>
                    <a:pt x="3345" y="5808"/>
                    <a:pt x="3033" y="5718"/>
                  </a:cubicBezTo>
                  <a:cubicBezTo>
                    <a:pt x="2367" y="5527"/>
                    <a:pt x="515" y="4262"/>
                    <a:pt x="291" y="2552"/>
                  </a:cubicBezTo>
                  <a:cubicBezTo>
                    <a:pt x="281" y="2481"/>
                    <a:pt x="221" y="2429"/>
                    <a:pt x="151" y="2429"/>
                  </a:cubicBezTo>
                  <a:cubicBezTo>
                    <a:pt x="145" y="2429"/>
                    <a:pt x="139" y="2429"/>
                    <a:pt x="132" y="2430"/>
                  </a:cubicBezTo>
                  <a:cubicBezTo>
                    <a:pt x="55" y="2440"/>
                    <a:pt x="1" y="2511"/>
                    <a:pt x="11" y="2588"/>
                  </a:cubicBezTo>
                  <a:cubicBezTo>
                    <a:pt x="141" y="3580"/>
                    <a:pt x="767" y="4379"/>
                    <a:pt x="1269" y="4873"/>
                  </a:cubicBezTo>
                  <a:cubicBezTo>
                    <a:pt x="1892" y="5488"/>
                    <a:pt x="2565" y="5876"/>
                    <a:pt x="2954" y="5989"/>
                  </a:cubicBezTo>
                  <a:cubicBezTo>
                    <a:pt x="3291" y="6086"/>
                    <a:pt x="3633" y="6134"/>
                    <a:pt x="3964" y="6134"/>
                  </a:cubicBezTo>
                  <a:cubicBezTo>
                    <a:pt x="4398" y="6134"/>
                    <a:pt x="4812" y="6052"/>
                    <a:pt x="5171" y="5893"/>
                  </a:cubicBezTo>
                  <a:lnTo>
                    <a:pt x="5171" y="5893"/>
                  </a:lnTo>
                  <a:cubicBezTo>
                    <a:pt x="5160" y="5944"/>
                    <a:pt x="5149" y="5997"/>
                    <a:pt x="5138" y="6050"/>
                  </a:cubicBezTo>
                  <a:cubicBezTo>
                    <a:pt x="5110" y="6179"/>
                    <a:pt x="5082" y="6311"/>
                    <a:pt x="5071" y="6443"/>
                  </a:cubicBezTo>
                  <a:lnTo>
                    <a:pt x="3715" y="7489"/>
                  </a:lnTo>
                  <a:cubicBezTo>
                    <a:pt x="3549" y="7617"/>
                    <a:pt x="3361" y="7762"/>
                    <a:pt x="3251" y="7977"/>
                  </a:cubicBezTo>
                  <a:cubicBezTo>
                    <a:pt x="3128" y="8216"/>
                    <a:pt x="3144" y="8618"/>
                    <a:pt x="3346" y="8798"/>
                  </a:cubicBezTo>
                  <a:cubicBezTo>
                    <a:pt x="3373" y="8822"/>
                    <a:pt x="3406" y="8834"/>
                    <a:pt x="3440" y="8834"/>
                  </a:cubicBezTo>
                  <a:cubicBezTo>
                    <a:pt x="3449" y="8834"/>
                    <a:pt x="3458" y="8833"/>
                    <a:pt x="3468" y="8831"/>
                  </a:cubicBezTo>
                  <a:cubicBezTo>
                    <a:pt x="3613" y="8803"/>
                    <a:pt x="3768" y="8773"/>
                    <a:pt x="3929" y="8743"/>
                  </a:cubicBezTo>
                  <a:cubicBezTo>
                    <a:pt x="4801" y="8580"/>
                    <a:pt x="5887" y="8375"/>
                    <a:pt x="6858" y="8000"/>
                  </a:cubicBezTo>
                  <a:cubicBezTo>
                    <a:pt x="6891" y="7986"/>
                    <a:pt x="6918" y="7963"/>
                    <a:pt x="6933" y="7932"/>
                  </a:cubicBezTo>
                  <a:cubicBezTo>
                    <a:pt x="6936" y="7925"/>
                    <a:pt x="7255" y="7292"/>
                    <a:pt x="7549" y="6619"/>
                  </a:cubicBezTo>
                  <a:cubicBezTo>
                    <a:pt x="8166" y="5210"/>
                    <a:pt x="8082" y="4995"/>
                    <a:pt x="8046" y="4903"/>
                  </a:cubicBezTo>
                  <a:cubicBezTo>
                    <a:pt x="8028" y="4856"/>
                    <a:pt x="8004" y="4787"/>
                    <a:pt x="7975" y="4700"/>
                  </a:cubicBezTo>
                  <a:cubicBezTo>
                    <a:pt x="7765" y="4071"/>
                    <a:pt x="7274" y="2599"/>
                    <a:pt x="5969" y="1966"/>
                  </a:cubicBezTo>
                  <a:cubicBezTo>
                    <a:pt x="4602" y="1305"/>
                    <a:pt x="4266" y="918"/>
                    <a:pt x="4264" y="916"/>
                  </a:cubicBezTo>
                  <a:cubicBezTo>
                    <a:pt x="4262" y="914"/>
                    <a:pt x="4261" y="912"/>
                    <a:pt x="4258" y="910"/>
                  </a:cubicBezTo>
                  <a:lnTo>
                    <a:pt x="3479" y="47"/>
                  </a:lnTo>
                  <a:cubicBezTo>
                    <a:pt x="3452" y="16"/>
                    <a:pt x="3413" y="0"/>
                    <a:pt x="3375" y="0"/>
                  </a:cubicBezTo>
                  <a:close/>
                </a:path>
              </a:pathLst>
            </a:custGeom>
            <a:solidFill>
              <a:srgbClr val="F88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3" name="Google Shape;1813;p64"/>
            <p:cNvSpPr/>
            <p:nvPr/>
          </p:nvSpPr>
          <p:spPr>
            <a:xfrm>
              <a:off x="3519496" y="3408454"/>
              <a:ext cx="342775" cy="586381"/>
            </a:xfrm>
            <a:custGeom>
              <a:avLst/>
              <a:gdLst/>
              <a:ahLst/>
              <a:cxnLst/>
              <a:rect l="l" t="t" r="r" b="b"/>
              <a:pathLst>
                <a:path w="11828" h="20234" extrusionOk="0">
                  <a:moveTo>
                    <a:pt x="6182" y="17958"/>
                  </a:moveTo>
                  <a:cubicBezTo>
                    <a:pt x="6465" y="18064"/>
                    <a:pt x="6666" y="18332"/>
                    <a:pt x="6666" y="18646"/>
                  </a:cubicBezTo>
                  <a:cubicBezTo>
                    <a:pt x="6666" y="19053"/>
                    <a:pt x="6329" y="19384"/>
                    <a:pt x="5914" y="19384"/>
                  </a:cubicBezTo>
                  <a:cubicBezTo>
                    <a:pt x="5498" y="19384"/>
                    <a:pt x="5162" y="19053"/>
                    <a:pt x="5162" y="18646"/>
                  </a:cubicBezTo>
                  <a:cubicBezTo>
                    <a:pt x="5162" y="18332"/>
                    <a:pt x="5363" y="18064"/>
                    <a:pt x="5646" y="17958"/>
                  </a:cubicBezTo>
                  <a:close/>
                  <a:moveTo>
                    <a:pt x="5315" y="0"/>
                  </a:moveTo>
                  <a:cubicBezTo>
                    <a:pt x="5096" y="0"/>
                    <a:pt x="4917" y="175"/>
                    <a:pt x="4917" y="391"/>
                  </a:cubicBezTo>
                  <a:lnTo>
                    <a:pt x="4917" y="1161"/>
                  </a:lnTo>
                  <a:cubicBezTo>
                    <a:pt x="4917" y="1503"/>
                    <a:pt x="4635" y="1780"/>
                    <a:pt x="4287" y="1780"/>
                  </a:cubicBezTo>
                  <a:lnTo>
                    <a:pt x="1933" y="1780"/>
                  </a:lnTo>
                  <a:cubicBezTo>
                    <a:pt x="866" y="1780"/>
                    <a:pt x="0" y="2629"/>
                    <a:pt x="0" y="3677"/>
                  </a:cubicBezTo>
                  <a:lnTo>
                    <a:pt x="0" y="16062"/>
                  </a:lnTo>
                  <a:cubicBezTo>
                    <a:pt x="0" y="17110"/>
                    <a:pt x="866" y="17958"/>
                    <a:pt x="1933" y="17958"/>
                  </a:cubicBezTo>
                  <a:lnTo>
                    <a:pt x="3758" y="17958"/>
                  </a:lnTo>
                  <a:cubicBezTo>
                    <a:pt x="3940" y="17958"/>
                    <a:pt x="4081" y="18106"/>
                    <a:pt x="4081" y="18286"/>
                  </a:cubicBezTo>
                  <a:lnTo>
                    <a:pt x="4081" y="18289"/>
                  </a:lnTo>
                  <a:lnTo>
                    <a:pt x="4081" y="18577"/>
                  </a:lnTo>
                  <a:cubicBezTo>
                    <a:pt x="4081" y="19492"/>
                    <a:pt x="4836" y="20233"/>
                    <a:pt x="5768" y="20233"/>
                  </a:cubicBezTo>
                  <a:lnTo>
                    <a:pt x="6061" y="20233"/>
                  </a:lnTo>
                  <a:cubicBezTo>
                    <a:pt x="6992" y="20233"/>
                    <a:pt x="7748" y="19492"/>
                    <a:pt x="7748" y="18577"/>
                  </a:cubicBezTo>
                  <a:lnTo>
                    <a:pt x="7748" y="18289"/>
                  </a:lnTo>
                  <a:lnTo>
                    <a:pt x="7748" y="18286"/>
                  </a:lnTo>
                  <a:cubicBezTo>
                    <a:pt x="7747" y="18106"/>
                    <a:pt x="7888" y="17958"/>
                    <a:pt x="8071" y="17958"/>
                  </a:cubicBezTo>
                  <a:lnTo>
                    <a:pt x="9896" y="17958"/>
                  </a:lnTo>
                  <a:cubicBezTo>
                    <a:pt x="10963" y="17958"/>
                    <a:pt x="11828" y="17109"/>
                    <a:pt x="11828" y="16062"/>
                  </a:cubicBezTo>
                  <a:lnTo>
                    <a:pt x="11828" y="3677"/>
                  </a:lnTo>
                  <a:cubicBezTo>
                    <a:pt x="11828" y="2629"/>
                    <a:pt x="10963" y="1780"/>
                    <a:pt x="9896" y="1780"/>
                  </a:cubicBezTo>
                  <a:lnTo>
                    <a:pt x="7543" y="1780"/>
                  </a:lnTo>
                  <a:cubicBezTo>
                    <a:pt x="7194" y="1780"/>
                    <a:pt x="6911" y="1503"/>
                    <a:pt x="6911" y="1161"/>
                  </a:cubicBezTo>
                  <a:lnTo>
                    <a:pt x="6911" y="391"/>
                  </a:lnTo>
                  <a:cubicBezTo>
                    <a:pt x="6911" y="175"/>
                    <a:pt x="6733" y="0"/>
                    <a:pt x="6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4" name="Google Shape;1814;p64"/>
            <p:cNvSpPr/>
            <p:nvPr/>
          </p:nvSpPr>
          <p:spPr>
            <a:xfrm>
              <a:off x="3555895" y="3519912"/>
              <a:ext cx="269978" cy="384507"/>
            </a:xfrm>
            <a:custGeom>
              <a:avLst/>
              <a:gdLst/>
              <a:ahLst/>
              <a:cxnLst/>
              <a:rect l="l" t="t" r="r" b="b"/>
              <a:pathLst>
                <a:path w="9316" h="13268" extrusionOk="0">
                  <a:moveTo>
                    <a:pt x="2474" y="0"/>
                  </a:moveTo>
                  <a:cubicBezTo>
                    <a:pt x="1107" y="0"/>
                    <a:pt x="1" y="1134"/>
                    <a:pt x="1" y="2528"/>
                  </a:cubicBezTo>
                  <a:lnTo>
                    <a:pt x="1" y="10741"/>
                  </a:lnTo>
                  <a:cubicBezTo>
                    <a:pt x="1" y="12137"/>
                    <a:pt x="1107" y="13268"/>
                    <a:pt x="2474" y="13268"/>
                  </a:cubicBezTo>
                  <a:lnTo>
                    <a:pt x="6843" y="13268"/>
                  </a:lnTo>
                  <a:cubicBezTo>
                    <a:pt x="8207" y="13268"/>
                    <a:pt x="9315" y="12137"/>
                    <a:pt x="9315" y="10741"/>
                  </a:cubicBezTo>
                  <a:lnTo>
                    <a:pt x="9315" y="2528"/>
                  </a:lnTo>
                  <a:cubicBezTo>
                    <a:pt x="9315" y="1134"/>
                    <a:pt x="8207" y="0"/>
                    <a:pt x="68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5" name="Google Shape;1815;p64"/>
            <p:cNvSpPr/>
            <p:nvPr/>
          </p:nvSpPr>
          <p:spPr>
            <a:xfrm>
              <a:off x="3555895" y="3519912"/>
              <a:ext cx="269978" cy="384507"/>
            </a:xfrm>
            <a:custGeom>
              <a:avLst/>
              <a:gdLst/>
              <a:ahLst/>
              <a:cxnLst/>
              <a:rect l="l" t="t" r="r" b="b"/>
              <a:pathLst>
                <a:path w="9316" h="13268" extrusionOk="0">
                  <a:moveTo>
                    <a:pt x="2474" y="0"/>
                  </a:moveTo>
                  <a:cubicBezTo>
                    <a:pt x="1107" y="0"/>
                    <a:pt x="1" y="1134"/>
                    <a:pt x="1" y="2528"/>
                  </a:cubicBezTo>
                  <a:lnTo>
                    <a:pt x="1" y="10741"/>
                  </a:lnTo>
                  <a:cubicBezTo>
                    <a:pt x="1" y="12137"/>
                    <a:pt x="1107" y="13268"/>
                    <a:pt x="2474" y="13268"/>
                  </a:cubicBezTo>
                  <a:lnTo>
                    <a:pt x="6843" y="13268"/>
                  </a:lnTo>
                  <a:cubicBezTo>
                    <a:pt x="8207" y="13268"/>
                    <a:pt x="9315" y="12136"/>
                    <a:pt x="9315" y="10741"/>
                  </a:cubicBezTo>
                  <a:lnTo>
                    <a:pt x="9315" y="3836"/>
                  </a:lnTo>
                  <a:cubicBezTo>
                    <a:pt x="9308" y="3815"/>
                    <a:pt x="9300" y="3793"/>
                    <a:pt x="9293" y="3772"/>
                  </a:cubicBezTo>
                  <a:cubicBezTo>
                    <a:pt x="9229" y="3721"/>
                    <a:pt x="9155" y="3699"/>
                    <a:pt x="9079" y="3699"/>
                  </a:cubicBezTo>
                  <a:cubicBezTo>
                    <a:pt x="8895" y="3699"/>
                    <a:pt x="8694" y="3825"/>
                    <a:pt x="8563" y="3972"/>
                  </a:cubicBezTo>
                  <a:cubicBezTo>
                    <a:pt x="8379" y="4180"/>
                    <a:pt x="8219" y="4446"/>
                    <a:pt x="7949" y="4513"/>
                  </a:cubicBezTo>
                  <a:cubicBezTo>
                    <a:pt x="7904" y="4524"/>
                    <a:pt x="7860" y="4530"/>
                    <a:pt x="7815" y="4530"/>
                  </a:cubicBezTo>
                  <a:cubicBezTo>
                    <a:pt x="7496" y="4530"/>
                    <a:pt x="7199" y="4265"/>
                    <a:pt x="6871" y="4188"/>
                  </a:cubicBezTo>
                  <a:cubicBezTo>
                    <a:pt x="6798" y="4171"/>
                    <a:pt x="6727" y="4164"/>
                    <a:pt x="6656" y="4164"/>
                  </a:cubicBezTo>
                  <a:cubicBezTo>
                    <a:pt x="6148" y="4164"/>
                    <a:pt x="5667" y="4550"/>
                    <a:pt x="5148" y="4667"/>
                  </a:cubicBezTo>
                  <a:cubicBezTo>
                    <a:pt x="5032" y="4694"/>
                    <a:pt x="4916" y="4706"/>
                    <a:pt x="4800" y="4706"/>
                  </a:cubicBezTo>
                  <a:cubicBezTo>
                    <a:pt x="4121" y="4706"/>
                    <a:pt x="3463" y="4282"/>
                    <a:pt x="2961" y="3793"/>
                  </a:cubicBezTo>
                  <a:cubicBezTo>
                    <a:pt x="2627" y="3469"/>
                    <a:pt x="2309" y="3044"/>
                    <a:pt x="2378" y="2586"/>
                  </a:cubicBezTo>
                  <a:cubicBezTo>
                    <a:pt x="2462" y="2038"/>
                    <a:pt x="3039" y="1728"/>
                    <a:pt x="3556" y="1527"/>
                  </a:cubicBezTo>
                  <a:cubicBezTo>
                    <a:pt x="3919" y="1385"/>
                    <a:pt x="6682" y="693"/>
                    <a:pt x="57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6" name="Google Shape;1816;p64"/>
            <p:cNvSpPr/>
            <p:nvPr/>
          </p:nvSpPr>
          <p:spPr>
            <a:xfrm>
              <a:off x="3684742" y="3408483"/>
              <a:ext cx="12317" cy="119629"/>
            </a:xfrm>
            <a:custGeom>
              <a:avLst/>
              <a:gdLst/>
              <a:ahLst/>
              <a:cxnLst/>
              <a:rect l="l" t="t" r="r" b="b"/>
              <a:pathLst>
                <a:path w="425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424" y="4127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7" name="Google Shape;1817;p64"/>
            <p:cNvSpPr/>
            <p:nvPr/>
          </p:nvSpPr>
          <p:spPr>
            <a:xfrm>
              <a:off x="3584035" y="3579119"/>
              <a:ext cx="30951" cy="288235"/>
            </a:xfrm>
            <a:custGeom>
              <a:avLst/>
              <a:gdLst/>
              <a:ahLst/>
              <a:cxnLst/>
              <a:rect l="l" t="t" r="r" b="b"/>
              <a:pathLst>
                <a:path w="1068" h="9946" extrusionOk="0">
                  <a:moveTo>
                    <a:pt x="536" y="1"/>
                  </a:moveTo>
                  <a:cubicBezTo>
                    <a:pt x="165" y="1"/>
                    <a:pt x="1" y="9688"/>
                    <a:pt x="536" y="9940"/>
                  </a:cubicBezTo>
                  <a:cubicBezTo>
                    <a:pt x="542" y="9944"/>
                    <a:pt x="549" y="9945"/>
                    <a:pt x="555" y="9945"/>
                  </a:cubicBezTo>
                  <a:cubicBezTo>
                    <a:pt x="1067" y="9945"/>
                    <a:pt x="902" y="1"/>
                    <a:pt x="536" y="1"/>
                  </a:cubicBezTo>
                  <a:close/>
                </a:path>
              </a:pathLst>
            </a:custGeom>
            <a:solidFill>
              <a:srgbClr val="E01D42">
                <a:alpha val="33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8" name="Google Shape;1818;p64"/>
            <p:cNvSpPr/>
            <p:nvPr/>
          </p:nvSpPr>
          <p:spPr>
            <a:xfrm>
              <a:off x="3775943" y="3723238"/>
              <a:ext cx="30980" cy="136641"/>
            </a:xfrm>
            <a:custGeom>
              <a:avLst/>
              <a:gdLst/>
              <a:ahLst/>
              <a:cxnLst/>
              <a:rect l="l" t="t" r="r" b="b"/>
              <a:pathLst>
                <a:path w="1069" h="4715" extrusionOk="0">
                  <a:moveTo>
                    <a:pt x="536" y="0"/>
                  </a:moveTo>
                  <a:cubicBezTo>
                    <a:pt x="165" y="0"/>
                    <a:pt x="1" y="4592"/>
                    <a:pt x="536" y="4712"/>
                  </a:cubicBezTo>
                  <a:cubicBezTo>
                    <a:pt x="543" y="4714"/>
                    <a:pt x="549" y="4715"/>
                    <a:pt x="556" y="4715"/>
                  </a:cubicBezTo>
                  <a:cubicBezTo>
                    <a:pt x="1068" y="4715"/>
                    <a:pt x="902" y="0"/>
                    <a:pt x="536" y="0"/>
                  </a:cubicBezTo>
                  <a:close/>
                </a:path>
              </a:pathLst>
            </a:custGeom>
            <a:solidFill>
              <a:srgbClr val="E01D42">
                <a:alpha val="33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9" name="Google Shape;1819;p64"/>
            <p:cNvSpPr/>
            <p:nvPr/>
          </p:nvSpPr>
          <p:spPr>
            <a:xfrm>
              <a:off x="3664311" y="3723238"/>
              <a:ext cx="67465" cy="68943"/>
            </a:xfrm>
            <a:custGeom>
              <a:avLst/>
              <a:gdLst/>
              <a:ahLst/>
              <a:cxnLst/>
              <a:rect l="l" t="t" r="r" b="b"/>
              <a:pathLst>
                <a:path w="2328" h="2379" extrusionOk="0">
                  <a:moveTo>
                    <a:pt x="1163" y="0"/>
                  </a:moveTo>
                  <a:cubicBezTo>
                    <a:pt x="521" y="0"/>
                    <a:pt x="0" y="533"/>
                    <a:pt x="0" y="1189"/>
                  </a:cubicBezTo>
                  <a:cubicBezTo>
                    <a:pt x="0" y="1846"/>
                    <a:pt x="521" y="2379"/>
                    <a:pt x="1163" y="2379"/>
                  </a:cubicBezTo>
                  <a:cubicBezTo>
                    <a:pt x="1806" y="2379"/>
                    <a:pt x="2328" y="1846"/>
                    <a:pt x="2328" y="1189"/>
                  </a:cubicBezTo>
                  <a:cubicBezTo>
                    <a:pt x="2328" y="533"/>
                    <a:pt x="1806" y="0"/>
                    <a:pt x="1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0" name="Google Shape;1820;p64"/>
            <p:cNvSpPr/>
            <p:nvPr/>
          </p:nvSpPr>
          <p:spPr>
            <a:xfrm>
              <a:off x="3692103" y="3739641"/>
              <a:ext cx="11795" cy="36138"/>
            </a:xfrm>
            <a:custGeom>
              <a:avLst/>
              <a:gdLst/>
              <a:ahLst/>
              <a:cxnLst/>
              <a:rect l="l" t="t" r="r" b="b"/>
              <a:pathLst>
                <a:path w="407" h="1247" extrusionOk="0">
                  <a:moveTo>
                    <a:pt x="1" y="1"/>
                  </a:moveTo>
                  <a:lnTo>
                    <a:pt x="1" y="1246"/>
                  </a:lnTo>
                  <a:lnTo>
                    <a:pt x="407" y="1246"/>
                  </a:lnTo>
                  <a:lnTo>
                    <a:pt x="4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1" name="Google Shape;1821;p64"/>
            <p:cNvSpPr/>
            <p:nvPr/>
          </p:nvSpPr>
          <p:spPr>
            <a:xfrm>
              <a:off x="3680337" y="3751668"/>
              <a:ext cx="35385" cy="12056"/>
            </a:xfrm>
            <a:custGeom>
              <a:avLst/>
              <a:gdLst/>
              <a:ahLst/>
              <a:cxnLst/>
              <a:rect l="l" t="t" r="r" b="b"/>
              <a:pathLst>
                <a:path w="1221" h="416" extrusionOk="0">
                  <a:moveTo>
                    <a:pt x="1" y="0"/>
                  </a:moveTo>
                  <a:lnTo>
                    <a:pt x="1" y="416"/>
                  </a:lnTo>
                  <a:lnTo>
                    <a:pt x="1220" y="416"/>
                  </a:lnTo>
                  <a:lnTo>
                    <a:pt x="12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2" name="Google Shape;1822;p64"/>
            <p:cNvSpPr/>
            <p:nvPr/>
          </p:nvSpPr>
          <p:spPr>
            <a:xfrm>
              <a:off x="3744499" y="3867328"/>
              <a:ext cx="5506" cy="22054"/>
            </a:xfrm>
            <a:custGeom>
              <a:avLst/>
              <a:gdLst/>
              <a:ahLst/>
              <a:cxnLst/>
              <a:rect l="l" t="t" r="r" b="b"/>
              <a:pathLst>
                <a:path w="190" h="761" extrusionOk="0">
                  <a:moveTo>
                    <a:pt x="1" y="1"/>
                  </a:moveTo>
                  <a:lnTo>
                    <a:pt x="1" y="761"/>
                  </a:lnTo>
                  <a:lnTo>
                    <a:pt x="190" y="76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3" name="Google Shape;1823;p64"/>
            <p:cNvSpPr/>
            <p:nvPr/>
          </p:nvSpPr>
          <p:spPr>
            <a:xfrm>
              <a:off x="3736993" y="3867328"/>
              <a:ext cx="5506" cy="22054"/>
            </a:xfrm>
            <a:custGeom>
              <a:avLst/>
              <a:gdLst/>
              <a:ahLst/>
              <a:cxnLst/>
              <a:rect l="l" t="t" r="r" b="b"/>
              <a:pathLst>
                <a:path w="190" h="761" extrusionOk="0">
                  <a:moveTo>
                    <a:pt x="1" y="1"/>
                  </a:moveTo>
                  <a:lnTo>
                    <a:pt x="1" y="761"/>
                  </a:lnTo>
                  <a:lnTo>
                    <a:pt x="190" y="76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4" name="Google Shape;1824;p64"/>
            <p:cNvSpPr/>
            <p:nvPr/>
          </p:nvSpPr>
          <p:spPr>
            <a:xfrm>
              <a:off x="3764061" y="3867328"/>
              <a:ext cx="5332" cy="21329"/>
            </a:xfrm>
            <a:custGeom>
              <a:avLst/>
              <a:gdLst/>
              <a:ahLst/>
              <a:cxnLst/>
              <a:rect l="l" t="t" r="r" b="b"/>
              <a:pathLst>
                <a:path w="184" h="736" extrusionOk="0">
                  <a:moveTo>
                    <a:pt x="0" y="1"/>
                  </a:moveTo>
                  <a:lnTo>
                    <a:pt x="0" y="736"/>
                  </a:lnTo>
                  <a:lnTo>
                    <a:pt x="183" y="736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5" name="Google Shape;1825;p64"/>
            <p:cNvSpPr/>
            <p:nvPr/>
          </p:nvSpPr>
          <p:spPr>
            <a:xfrm>
              <a:off x="3756265" y="3875298"/>
              <a:ext cx="20895" cy="5419"/>
            </a:xfrm>
            <a:custGeom>
              <a:avLst/>
              <a:gdLst/>
              <a:ahLst/>
              <a:cxnLst/>
              <a:rect l="l" t="t" r="r" b="b"/>
              <a:pathLst>
                <a:path w="721" h="187" extrusionOk="0">
                  <a:moveTo>
                    <a:pt x="1" y="0"/>
                  </a:moveTo>
                  <a:lnTo>
                    <a:pt x="1" y="186"/>
                  </a:lnTo>
                  <a:lnTo>
                    <a:pt x="721" y="186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6" name="Google Shape;1826;p64"/>
            <p:cNvSpPr/>
            <p:nvPr/>
          </p:nvSpPr>
          <p:spPr>
            <a:xfrm>
              <a:off x="2667301" y="2611699"/>
              <a:ext cx="1071593" cy="796921"/>
            </a:xfrm>
            <a:custGeom>
              <a:avLst/>
              <a:gdLst/>
              <a:ahLst/>
              <a:cxnLst/>
              <a:rect l="l" t="t" r="r" b="b"/>
              <a:pathLst>
                <a:path w="36977" h="27499" extrusionOk="0">
                  <a:moveTo>
                    <a:pt x="338" y="1"/>
                  </a:moveTo>
                  <a:lnTo>
                    <a:pt x="1" y="228"/>
                  </a:lnTo>
                  <a:cubicBezTo>
                    <a:pt x="1880" y="3014"/>
                    <a:pt x="4344" y="5132"/>
                    <a:pt x="7127" y="6353"/>
                  </a:cubicBezTo>
                  <a:cubicBezTo>
                    <a:pt x="8881" y="7123"/>
                    <a:pt x="10761" y="7513"/>
                    <a:pt x="12597" y="7513"/>
                  </a:cubicBezTo>
                  <a:cubicBezTo>
                    <a:pt x="13927" y="7513"/>
                    <a:pt x="15233" y="7309"/>
                    <a:pt x="16452" y="6896"/>
                  </a:cubicBezTo>
                  <a:cubicBezTo>
                    <a:pt x="17789" y="6444"/>
                    <a:pt x="19037" y="5746"/>
                    <a:pt x="20242" y="5072"/>
                  </a:cubicBezTo>
                  <a:cubicBezTo>
                    <a:pt x="21202" y="4535"/>
                    <a:pt x="22193" y="3980"/>
                    <a:pt x="23217" y="3557"/>
                  </a:cubicBezTo>
                  <a:cubicBezTo>
                    <a:pt x="24573" y="2998"/>
                    <a:pt x="25917" y="2711"/>
                    <a:pt x="27164" y="2711"/>
                  </a:cubicBezTo>
                  <a:cubicBezTo>
                    <a:pt x="27554" y="2711"/>
                    <a:pt x="27935" y="2739"/>
                    <a:pt x="28304" y="2796"/>
                  </a:cubicBezTo>
                  <a:cubicBezTo>
                    <a:pt x="30037" y="3062"/>
                    <a:pt x="31084" y="3223"/>
                    <a:pt x="33401" y="5586"/>
                  </a:cubicBezTo>
                  <a:cubicBezTo>
                    <a:pt x="34983" y="7201"/>
                    <a:pt x="36183" y="10948"/>
                    <a:pt x="36386" y="14911"/>
                  </a:cubicBezTo>
                  <a:cubicBezTo>
                    <a:pt x="36568" y="18471"/>
                    <a:pt x="35970" y="21942"/>
                    <a:pt x="35532" y="24477"/>
                  </a:cubicBezTo>
                  <a:cubicBezTo>
                    <a:pt x="35309" y="25772"/>
                    <a:pt x="35133" y="26795"/>
                    <a:pt x="35117" y="27489"/>
                  </a:cubicBezTo>
                  <a:lnTo>
                    <a:pt x="35523" y="27498"/>
                  </a:lnTo>
                  <a:cubicBezTo>
                    <a:pt x="35540" y="26834"/>
                    <a:pt x="35713" y="25824"/>
                    <a:pt x="35934" y="24546"/>
                  </a:cubicBezTo>
                  <a:cubicBezTo>
                    <a:pt x="36374" y="21992"/>
                    <a:pt x="36976" y="18496"/>
                    <a:pt x="36792" y="14890"/>
                  </a:cubicBezTo>
                  <a:cubicBezTo>
                    <a:pt x="36586" y="10836"/>
                    <a:pt x="35339" y="6981"/>
                    <a:pt x="33691" y="5301"/>
                  </a:cubicBezTo>
                  <a:cubicBezTo>
                    <a:pt x="31279" y="2841"/>
                    <a:pt x="30120" y="2663"/>
                    <a:pt x="28365" y="2395"/>
                  </a:cubicBezTo>
                  <a:cubicBezTo>
                    <a:pt x="27975" y="2335"/>
                    <a:pt x="27573" y="2305"/>
                    <a:pt x="27161" y="2305"/>
                  </a:cubicBezTo>
                  <a:cubicBezTo>
                    <a:pt x="25861" y="2305"/>
                    <a:pt x="24466" y="2601"/>
                    <a:pt x="23063" y="3181"/>
                  </a:cubicBezTo>
                  <a:cubicBezTo>
                    <a:pt x="22016" y="3613"/>
                    <a:pt x="21013" y="4174"/>
                    <a:pt x="20044" y="4717"/>
                  </a:cubicBezTo>
                  <a:cubicBezTo>
                    <a:pt x="18854" y="5382"/>
                    <a:pt x="17624" y="6070"/>
                    <a:pt x="16323" y="6510"/>
                  </a:cubicBezTo>
                  <a:cubicBezTo>
                    <a:pt x="15145" y="6909"/>
                    <a:pt x="13883" y="7106"/>
                    <a:pt x="12597" y="7106"/>
                  </a:cubicBezTo>
                  <a:cubicBezTo>
                    <a:pt x="10817" y="7106"/>
                    <a:pt x="8993" y="6728"/>
                    <a:pt x="7290" y="5981"/>
                  </a:cubicBezTo>
                  <a:cubicBezTo>
                    <a:pt x="4578" y="4791"/>
                    <a:pt x="2174" y="2723"/>
                    <a:pt x="3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7" name="Google Shape;1827;p64"/>
            <p:cNvSpPr/>
            <p:nvPr/>
          </p:nvSpPr>
          <p:spPr>
            <a:xfrm>
              <a:off x="2628294" y="2569591"/>
              <a:ext cx="72189" cy="76565"/>
            </a:xfrm>
            <a:custGeom>
              <a:avLst/>
              <a:gdLst/>
              <a:ahLst/>
              <a:cxnLst/>
              <a:rect l="l" t="t" r="r" b="b"/>
              <a:pathLst>
                <a:path w="2491" h="2642" extrusionOk="0">
                  <a:moveTo>
                    <a:pt x="196" y="0"/>
                  </a:moveTo>
                  <a:cubicBezTo>
                    <a:pt x="120" y="0"/>
                    <a:pt x="54" y="24"/>
                    <a:pt x="1" y="78"/>
                  </a:cubicBezTo>
                  <a:lnTo>
                    <a:pt x="1758" y="2641"/>
                  </a:lnTo>
                  <a:lnTo>
                    <a:pt x="2490" y="2092"/>
                  </a:lnTo>
                  <a:cubicBezTo>
                    <a:pt x="2490" y="2092"/>
                    <a:pt x="907" y="0"/>
                    <a:pt x="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8" name="Google Shape;1828;p64"/>
            <p:cNvSpPr/>
            <p:nvPr/>
          </p:nvSpPr>
          <p:spPr>
            <a:xfrm>
              <a:off x="2560973" y="2507660"/>
              <a:ext cx="130584" cy="114645"/>
            </a:xfrm>
            <a:custGeom>
              <a:avLst/>
              <a:gdLst/>
              <a:ahLst/>
              <a:cxnLst/>
              <a:rect l="l" t="t" r="r" b="b"/>
              <a:pathLst>
                <a:path w="4506" h="3956" extrusionOk="0">
                  <a:moveTo>
                    <a:pt x="2993" y="1"/>
                  </a:moveTo>
                  <a:cubicBezTo>
                    <a:pt x="2554" y="1"/>
                    <a:pt x="1" y="1975"/>
                    <a:pt x="149" y="2236"/>
                  </a:cubicBezTo>
                  <a:cubicBezTo>
                    <a:pt x="295" y="2494"/>
                    <a:pt x="1613" y="3956"/>
                    <a:pt x="1759" y="3956"/>
                  </a:cubicBezTo>
                  <a:cubicBezTo>
                    <a:pt x="1906" y="3956"/>
                    <a:pt x="4506" y="1828"/>
                    <a:pt x="4506" y="1828"/>
                  </a:cubicBezTo>
                  <a:cubicBezTo>
                    <a:pt x="4506" y="1828"/>
                    <a:pt x="3407" y="37"/>
                    <a:pt x="3005" y="1"/>
                  </a:cubicBezTo>
                  <a:cubicBezTo>
                    <a:pt x="3001" y="1"/>
                    <a:pt x="2997" y="1"/>
                    <a:pt x="29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9" name="Google Shape;1829;p64"/>
            <p:cNvSpPr/>
            <p:nvPr/>
          </p:nvSpPr>
          <p:spPr>
            <a:xfrm>
              <a:off x="2584911" y="2527250"/>
              <a:ext cx="87317" cy="73406"/>
            </a:xfrm>
            <a:custGeom>
              <a:avLst/>
              <a:gdLst/>
              <a:ahLst/>
              <a:cxnLst/>
              <a:rect l="l" t="t" r="r" b="b"/>
              <a:pathLst>
                <a:path w="3013" h="2533" extrusionOk="0">
                  <a:moveTo>
                    <a:pt x="2053" y="0"/>
                  </a:moveTo>
                  <a:cubicBezTo>
                    <a:pt x="2050" y="0"/>
                    <a:pt x="2049" y="1"/>
                    <a:pt x="2047" y="1"/>
                  </a:cubicBezTo>
                  <a:cubicBezTo>
                    <a:pt x="1937" y="38"/>
                    <a:pt x="0" y="1291"/>
                    <a:pt x="70" y="1461"/>
                  </a:cubicBezTo>
                  <a:cubicBezTo>
                    <a:pt x="181" y="1734"/>
                    <a:pt x="719" y="2532"/>
                    <a:pt x="924" y="2532"/>
                  </a:cubicBezTo>
                  <a:cubicBezTo>
                    <a:pt x="933" y="2532"/>
                    <a:pt x="941" y="2531"/>
                    <a:pt x="949" y="2528"/>
                  </a:cubicBezTo>
                  <a:cubicBezTo>
                    <a:pt x="1132" y="2454"/>
                    <a:pt x="3013" y="1099"/>
                    <a:pt x="3013" y="1099"/>
                  </a:cubicBezTo>
                  <a:cubicBezTo>
                    <a:pt x="3013" y="1099"/>
                    <a:pt x="2183" y="0"/>
                    <a:pt x="2053" y="0"/>
                  </a:cubicBezTo>
                  <a:close/>
                </a:path>
              </a:pathLst>
            </a:custGeom>
            <a:solidFill>
              <a:srgbClr val="E01D42">
                <a:alpha val="33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830" name="Google Shape;1830;p64"/>
          <p:cNvGrpSpPr/>
          <p:nvPr/>
        </p:nvGrpSpPr>
        <p:grpSpPr>
          <a:xfrm>
            <a:off x="3815628" y="2205630"/>
            <a:ext cx="1317108" cy="1573101"/>
            <a:chOff x="4117975" y="2284032"/>
            <a:chExt cx="1379315" cy="1647399"/>
          </a:xfrm>
        </p:grpSpPr>
        <p:sp>
          <p:nvSpPr>
            <p:cNvPr id="1831" name="Google Shape;1831;p64"/>
            <p:cNvSpPr/>
            <p:nvPr/>
          </p:nvSpPr>
          <p:spPr>
            <a:xfrm>
              <a:off x="4186870" y="2531801"/>
              <a:ext cx="554756" cy="715507"/>
            </a:xfrm>
            <a:custGeom>
              <a:avLst/>
              <a:gdLst/>
              <a:ahLst/>
              <a:cxnLst/>
              <a:rect l="l" t="t" r="r" b="b"/>
              <a:pathLst>
                <a:path w="17514" h="22589" extrusionOk="0">
                  <a:moveTo>
                    <a:pt x="7519" y="0"/>
                  </a:moveTo>
                  <a:cubicBezTo>
                    <a:pt x="4589" y="0"/>
                    <a:pt x="1450" y="413"/>
                    <a:pt x="1012" y="1131"/>
                  </a:cubicBezTo>
                  <a:cubicBezTo>
                    <a:pt x="0" y="2792"/>
                    <a:pt x="2020" y="22589"/>
                    <a:pt x="2020" y="22589"/>
                  </a:cubicBezTo>
                  <a:lnTo>
                    <a:pt x="17514" y="22111"/>
                  </a:lnTo>
                  <a:cubicBezTo>
                    <a:pt x="17514" y="22111"/>
                    <a:pt x="14480" y="2957"/>
                    <a:pt x="12697" y="886"/>
                  </a:cubicBezTo>
                  <a:cubicBezTo>
                    <a:pt x="12172" y="276"/>
                    <a:pt x="9915" y="0"/>
                    <a:pt x="7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2" name="Google Shape;1832;p64"/>
            <p:cNvSpPr/>
            <p:nvPr/>
          </p:nvSpPr>
          <p:spPr>
            <a:xfrm>
              <a:off x="4391116" y="2512383"/>
              <a:ext cx="187516" cy="205444"/>
            </a:xfrm>
            <a:custGeom>
              <a:avLst/>
              <a:gdLst/>
              <a:ahLst/>
              <a:cxnLst/>
              <a:rect l="l" t="t" r="r" b="b"/>
              <a:pathLst>
                <a:path w="5920" h="6486" extrusionOk="0">
                  <a:moveTo>
                    <a:pt x="2872" y="1"/>
                  </a:moveTo>
                  <a:cubicBezTo>
                    <a:pt x="2805" y="1"/>
                    <a:pt x="2713" y="12"/>
                    <a:pt x="2587" y="40"/>
                  </a:cubicBezTo>
                  <a:cubicBezTo>
                    <a:pt x="1745" y="226"/>
                    <a:pt x="1011" y="1521"/>
                    <a:pt x="1144" y="2280"/>
                  </a:cubicBezTo>
                  <a:cubicBezTo>
                    <a:pt x="1276" y="3038"/>
                    <a:pt x="1038" y="3542"/>
                    <a:pt x="817" y="3657"/>
                  </a:cubicBezTo>
                  <a:cubicBezTo>
                    <a:pt x="596" y="3772"/>
                    <a:pt x="294" y="4285"/>
                    <a:pt x="692" y="4843"/>
                  </a:cubicBezTo>
                  <a:cubicBezTo>
                    <a:pt x="1090" y="5399"/>
                    <a:pt x="0" y="6248"/>
                    <a:pt x="20" y="6399"/>
                  </a:cubicBezTo>
                  <a:cubicBezTo>
                    <a:pt x="27" y="6455"/>
                    <a:pt x="771" y="6485"/>
                    <a:pt x="1708" y="6485"/>
                  </a:cubicBezTo>
                  <a:cubicBezTo>
                    <a:pt x="3272" y="6485"/>
                    <a:pt x="5372" y="6401"/>
                    <a:pt x="5477" y="6212"/>
                  </a:cubicBezTo>
                  <a:cubicBezTo>
                    <a:pt x="5645" y="5912"/>
                    <a:pt x="5920" y="5585"/>
                    <a:pt x="5743" y="5063"/>
                  </a:cubicBezTo>
                  <a:cubicBezTo>
                    <a:pt x="5566" y="4541"/>
                    <a:pt x="5214" y="4395"/>
                    <a:pt x="5209" y="4067"/>
                  </a:cubicBezTo>
                  <a:cubicBezTo>
                    <a:pt x="5203" y="3740"/>
                    <a:pt x="5398" y="3485"/>
                    <a:pt x="5333" y="3186"/>
                  </a:cubicBezTo>
                  <a:cubicBezTo>
                    <a:pt x="5269" y="2886"/>
                    <a:pt x="4858" y="2379"/>
                    <a:pt x="4928" y="2024"/>
                  </a:cubicBezTo>
                  <a:cubicBezTo>
                    <a:pt x="4998" y="1668"/>
                    <a:pt x="4949" y="1174"/>
                    <a:pt x="4797" y="905"/>
                  </a:cubicBezTo>
                  <a:cubicBezTo>
                    <a:pt x="4499" y="376"/>
                    <a:pt x="3009" y="166"/>
                    <a:pt x="3009" y="166"/>
                  </a:cubicBezTo>
                  <a:cubicBezTo>
                    <a:pt x="3009" y="166"/>
                    <a:pt x="3131" y="1"/>
                    <a:pt x="2872" y="1"/>
                  </a:cubicBezTo>
                  <a:close/>
                </a:path>
              </a:pathLst>
            </a:custGeom>
            <a:solidFill>
              <a:srgbClr val="7A6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3" name="Google Shape;1833;p64"/>
            <p:cNvSpPr/>
            <p:nvPr/>
          </p:nvSpPr>
          <p:spPr>
            <a:xfrm>
              <a:off x="4279395" y="3459240"/>
              <a:ext cx="576168" cy="254984"/>
            </a:xfrm>
            <a:custGeom>
              <a:avLst/>
              <a:gdLst/>
              <a:ahLst/>
              <a:cxnLst/>
              <a:rect l="l" t="t" r="r" b="b"/>
              <a:pathLst>
                <a:path w="18190" h="8050" extrusionOk="0">
                  <a:moveTo>
                    <a:pt x="6862" y="1"/>
                  </a:moveTo>
                  <a:cubicBezTo>
                    <a:pt x="3386" y="1"/>
                    <a:pt x="372" y="50"/>
                    <a:pt x="363" y="184"/>
                  </a:cubicBezTo>
                  <a:cubicBezTo>
                    <a:pt x="361" y="209"/>
                    <a:pt x="1" y="7840"/>
                    <a:pt x="585" y="7883"/>
                  </a:cubicBezTo>
                  <a:cubicBezTo>
                    <a:pt x="961" y="7912"/>
                    <a:pt x="8225" y="8049"/>
                    <a:pt x="13286" y="8049"/>
                  </a:cubicBezTo>
                  <a:cubicBezTo>
                    <a:pt x="16071" y="8049"/>
                    <a:pt x="18189" y="8008"/>
                    <a:pt x="18123" y="7883"/>
                  </a:cubicBezTo>
                  <a:cubicBezTo>
                    <a:pt x="17936" y="7534"/>
                    <a:pt x="17777" y="351"/>
                    <a:pt x="17193" y="184"/>
                  </a:cubicBezTo>
                  <a:cubicBezTo>
                    <a:pt x="16861" y="88"/>
                    <a:pt x="11458" y="1"/>
                    <a:pt x="6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4" name="Google Shape;1834;p64"/>
            <p:cNvSpPr/>
            <p:nvPr/>
          </p:nvSpPr>
          <p:spPr>
            <a:xfrm>
              <a:off x="4228334" y="3692881"/>
              <a:ext cx="692732" cy="148904"/>
            </a:xfrm>
            <a:custGeom>
              <a:avLst/>
              <a:gdLst/>
              <a:ahLst/>
              <a:cxnLst/>
              <a:rect l="l" t="t" r="r" b="b"/>
              <a:pathLst>
                <a:path w="21870" h="4701" extrusionOk="0">
                  <a:moveTo>
                    <a:pt x="10927" y="1"/>
                  </a:moveTo>
                  <a:cubicBezTo>
                    <a:pt x="5514" y="1"/>
                    <a:pt x="1" y="196"/>
                    <a:pt x="26" y="883"/>
                  </a:cubicBezTo>
                  <a:cubicBezTo>
                    <a:pt x="50" y="1523"/>
                    <a:pt x="154" y="3891"/>
                    <a:pt x="274" y="4378"/>
                  </a:cubicBezTo>
                  <a:cubicBezTo>
                    <a:pt x="338" y="4640"/>
                    <a:pt x="6404" y="4701"/>
                    <a:pt x="11994" y="4701"/>
                  </a:cubicBezTo>
                  <a:cubicBezTo>
                    <a:pt x="16792" y="4701"/>
                    <a:pt x="21239" y="4656"/>
                    <a:pt x="21239" y="4656"/>
                  </a:cubicBezTo>
                  <a:cubicBezTo>
                    <a:pt x="21239" y="4656"/>
                    <a:pt x="21869" y="481"/>
                    <a:pt x="21239" y="272"/>
                  </a:cubicBezTo>
                  <a:cubicBezTo>
                    <a:pt x="20935" y="171"/>
                    <a:pt x="15975" y="1"/>
                    <a:pt x="109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5" name="Google Shape;1835;p64"/>
            <p:cNvSpPr/>
            <p:nvPr/>
          </p:nvSpPr>
          <p:spPr>
            <a:xfrm>
              <a:off x="4223329" y="3236970"/>
              <a:ext cx="646075" cy="240603"/>
            </a:xfrm>
            <a:custGeom>
              <a:avLst/>
              <a:gdLst/>
              <a:ahLst/>
              <a:cxnLst/>
              <a:rect l="l" t="t" r="r" b="b"/>
              <a:pathLst>
                <a:path w="20397" h="7596" extrusionOk="0">
                  <a:moveTo>
                    <a:pt x="4412" y="0"/>
                  </a:moveTo>
                  <a:cubicBezTo>
                    <a:pt x="2281" y="0"/>
                    <a:pt x="711" y="113"/>
                    <a:pt x="432" y="418"/>
                  </a:cubicBezTo>
                  <a:cubicBezTo>
                    <a:pt x="1" y="889"/>
                    <a:pt x="73" y="6604"/>
                    <a:pt x="1134" y="6945"/>
                  </a:cubicBezTo>
                  <a:cubicBezTo>
                    <a:pt x="1959" y="7208"/>
                    <a:pt x="12904" y="7596"/>
                    <a:pt x="17741" y="7596"/>
                  </a:cubicBezTo>
                  <a:cubicBezTo>
                    <a:pt x="19126" y="7596"/>
                    <a:pt x="20010" y="7564"/>
                    <a:pt x="20013" y="7489"/>
                  </a:cubicBezTo>
                  <a:cubicBezTo>
                    <a:pt x="20024" y="7148"/>
                    <a:pt x="20396" y="1046"/>
                    <a:pt x="19600" y="868"/>
                  </a:cubicBezTo>
                  <a:cubicBezTo>
                    <a:pt x="19028" y="740"/>
                    <a:pt x="9875" y="0"/>
                    <a:pt x="44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6" name="Google Shape;1836;p64"/>
            <p:cNvSpPr/>
            <p:nvPr/>
          </p:nvSpPr>
          <p:spPr>
            <a:xfrm>
              <a:off x="4685322" y="3067915"/>
              <a:ext cx="434074" cy="129297"/>
            </a:xfrm>
            <a:custGeom>
              <a:avLst/>
              <a:gdLst/>
              <a:ahLst/>
              <a:cxnLst/>
              <a:rect l="l" t="t" r="r" b="b"/>
              <a:pathLst>
                <a:path w="13704" h="4082" extrusionOk="0">
                  <a:moveTo>
                    <a:pt x="98" y="1"/>
                  </a:moveTo>
                  <a:cubicBezTo>
                    <a:pt x="47" y="1"/>
                    <a:pt x="14" y="3"/>
                    <a:pt x="1" y="8"/>
                  </a:cubicBezTo>
                  <a:cubicBezTo>
                    <a:pt x="1" y="8"/>
                    <a:pt x="544" y="2012"/>
                    <a:pt x="809" y="2257"/>
                  </a:cubicBezTo>
                  <a:cubicBezTo>
                    <a:pt x="1074" y="2501"/>
                    <a:pt x="13066" y="4081"/>
                    <a:pt x="13384" y="4081"/>
                  </a:cubicBezTo>
                  <a:cubicBezTo>
                    <a:pt x="13703" y="4081"/>
                    <a:pt x="13703" y="2383"/>
                    <a:pt x="13384" y="1841"/>
                  </a:cubicBezTo>
                  <a:cubicBezTo>
                    <a:pt x="13078" y="1321"/>
                    <a:pt x="1328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7" name="Google Shape;1837;p64"/>
            <p:cNvSpPr/>
            <p:nvPr/>
          </p:nvSpPr>
          <p:spPr>
            <a:xfrm>
              <a:off x="4376260" y="3066775"/>
              <a:ext cx="264455" cy="65789"/>
            </a:xfrm>
            <a:custGeom>
              <a:avLst/>
              <a:gdLst/>
              <a:ahLst/>
              <a:cxnLst/>
              <a:rect l="l" t="t" r="r" b="b"/>
              <a:pathLst>
                <a:path w="8349" h="2077" extrusionOk="0">
                  <a:moveTo>
                    <a:pt x="0" y="0"/>
                  </a:moveTo>
                  <a:lnTo>
                    <a:pt x="0" y="2077"/>
                  </a:lnTo>
                  <a:lnTo>
                    <a:pt x="8349" y="2077"/>
                  </a:lnTo>
                  <a:lnTo>
                    <a:pt x="8349" y="2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0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8" name="Google Shape;1838;p64"/>
            <p:cNvSpPr/>
            <p:nvPr/>
          </p:nvSpPr>
          <p:spPr>
            <a:xfrm>
              <a:off x="4949214" y="3078020"/>
              <a:ext cx="154859" cy="92111"/>
            </a:xfrm>
            <a:custGeom>
              <a:avLst/>
              <a:gdLst/>
              <a:ahLst/>
              <a:cxnLst/>
              <a:rect l="l" t="t" r="r" b="b"/>
              <a:pathLst>
                <a:path w="4889" h="2908" extrusionOk="0">
                  <a:moveTo>
                    <a:pt x="636" y="0"/>
                  </a:moveTo>
                  <a:lnTo>
                    <a:pt x="1" y="1922"/>
                  </a:lnTo>
                  <a:cubicBezTo>
                    <a:pt x="1" y="1922"/>
                    <a:pt x="2681" y="2907"/>
                    <a:pt x="3214" y="2907"/>
                  </a:cubicBezTo>
                  <a:cubicBezTo>
                    <a:pt x="3261" y="2907"/>
                    <a:pt x="3292" y="2900"/>
                    <a:pt x="3302" y="2883"/>
                  </a:cubicBezTo>
                  <a:cubicBezTo>
                    <a:pt x="3423" y="2684"/>
                    <a:pt x="2276" y="1812"/>
                    <a:pt x="2276" y="1811"/>
                  </a:cubicBezTo>
                  <a:lnTo>
                    <a:pt x="2276" y="1811"/>
                  </a:lnTo>
                  <a:cubicBezTo>
                    <a:pt x="2276" y="1812"/>
                    <a:pt x="3885" y="2834"/>
                    <a:pt x="4239" y="2834"/>
                  </a:cubicBezTo>
                  <a:cubicBezTo>
                    <a:pt x="4265" y="2834"/>
                    <a:pt x="4284" y="2828"/>
                    <a:pt x="4296" y="2816"/>
                  </a:cubicBezTo>
                  <a:cubicBezTo>
                    <a:pt x="4370" y="2735"/>
                    <a:pt x="4283" y="2635"/>
                    <a:pt x="4265" y="2616"/>
                  </a:cubicBezTo>
                  <a:lnTo>
                    <a:pt x="4265" y="2616"/>
                  </a:lnTo>
                  <a:cubicBezTo>
                    <a:pt x="4290" y="2641"/>
                    <a:pt x="4458" y="2804"/>
                    <a:pt x="4603" y="2804"/>
                  </a:cubicBezTo>
                  <a:cubicBezTo>
                    <a:pt x="4650" y="2804"/>
                    <a:pt x="4694" y="2787"/>
                    <a:pt x="4731" y="2743"/>
                  </a:cubicBezTo>
                  <a:cubicBezTo>
                    <a:pt x="4889" y="2549"/>
                    <a:pt x="3055" y="487"/>
                    <a:pt x="2735" y="334"/>
                  </a:cubicBezTo>
                  <a:cubicBezTo>
                    <a:pt x="2118" y="41"/>
                    <a:pt x="636" y="0"/>
                    <a:pt x="636" y="0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9" name="Google Shape;1839;p64"/>
            <p:cNvSpPr/>
            <p:nvPr/>
          </p:nvSpPr>
          <p:spPr>
            <a:xfrm>
              <a:off x="4993719" y="3121258"/>
              <a:ext cx="62621" cy="48684"/>
            </a:xfrm>
            <a:custGeom>
              <a:avLst/>
              <a:gdLst/>
              <a:ahLst/>
              <a:cxnLst/>
              <a:rect l="l" t="t" r="r" b="b"/>
              <a:pathLst>
                <a:path w="1977" h="1537" extrusionOk="0">
                  <a:moveTo>
                    <a:pt x="61" y="0"/>
                  </a:moveTo>
                  <a:cubicBezTo>
                    <a:pt x="38" y="0"/>
                    <a:pt x="17" y="16"/>
                    <a:pt x="10" y="40"/>
                  </a:cubicBezTo>
                  <a:cubicBezTo>
                    <a:pt x="1" y="69"/>
                    <a:pt x="17" y="100"/>
                    <a:pt x="47" y="109"/>
                  </a:cubicBezTo>
                  <a:cubicBezTo>
                    <a:pt x="111" y="127"/>
                    <a:pt x="549" y="404"/>
                    <a:pt x="997" y="731"/>
                  </a:cubicBezTo>
                  <a:cubicBezTo>
                    <a:pt x="1647" y="1204"/>
                    <a:pt x="1818" y="1416"/>
                    <a:pt x="1816" y="1466"/>
                  </a:cubicBezTo>
                  <a:cubicBezTo>
                    <a:pt x="1809" y="1496"/>
                    <a:pt x="1825" y="1526"/>
                    <a:pt x="1854" y="1534"/>
                  </a:cubicBezTo>
                  <a:cubicBezTo>
                    <a:pt x="1859" y="1535"/>
                    <a:pt x="1864" y="1536"/>
                    <a:pt x="1869" y="1536"/>
                  </a:cubicBezTo>
                  <a:cubicBezTo>
                    <a:pt x="1893" y="1536"/>
                    <a:pt x="1916" y="1521"/>
                    <a:pt x="1923" y="1496"/>
                  </a:cubicBezTo>
                  <a:cubicBezTo>
                    <a:pt x="1938" y="1441"/>
                    <a:pt x="1976" y="1309"/>
                    <a:pt x="1083" y="656"/>
                  </a:cubicBezTo>
                  <a:cubicBezTo>
                    <a:pt x="670" y="355"/>
                    <a:pt x="173" y="31"/>
                    <a:pt x="78" y="3"/>
                  </a:cubicBezTo>
                  <a:cubicBezTo>
                    <a:pt x="72" y="1"/>
                    <a:pt x="67" y="0"/>
                    <a:pt x="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0" name="Google Shape;1840;p64"/>
            <p:cNvSpPr/>
            <p:nvPr/>
          </p:nvSpPr>
          <p:spPr>
            <a:xfrm>
              <a:off x="5019915" y="3123253"/>
              <a:ext cx="47544" cy="31327"/>
            </a:xfrm>
            <a:custGeom>
              <a:avLst/>
              <a:gdLst/>
              <a:ahLst/>
              <a:cxnLst/>
              <a:rect l="l" t="t" r="r" b="b"/>
              <a:pathLst>
                <a:path w="1501" h="989" extrusionOk="0">
                  <a:moveTo>
                    <a:pt x="63" y="1"/>
                  </a:moveTo>
                  <a:cubicBezTo>
                    <a:pt x="45" y="1"/>
                    <a:pt x="27" y="10"/>
                    <a:pt x="17" y="26"/>
                  </a:cubicBezTo>
                  <a:cubicBezTo>
                    <a:pt x="1" y="52"/>
                    <a:pt x="8" y="86"/>
                    <a:pt x="33" y="102"/>
                  </a:cubicBezTo>
                  <a:lnTo>
                    <a:pt x="1407" y="980"/>
                  </a:lnTo>
                  <a:cubicBezTo>
                    <a:pt x="1417" y="986"/>
                    <a:pt x="1427" y="989"/>
                    <a:pt x="1437" y="989"/>
                  </a:cubicBezTo>
                  <a:cubicBezTo>
                    <a:pt x="1456" y="989"/>
                    <a:pt x="1473" y="980"/>
                    <a:pt x="1485" y="963"/>
                  </a:cubicBezTo>
                  <a:cubicBezTo>
                    <a:pt x="1501" y="938"/>
                    <a:pt x="1493" y="904"/>
                    <a:pt x="1467" y="887"/>
                  </a:cubicBezTo>
                  <a:lnTo>
                    <a:pt x="93" y="10"/>
                  </a:lnTo>
                  <a:cubicBezTo>
                    <a:pt x="84" y="4"/>
                    <a:pt x="73" y="1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1" name="Google Shape;1841;p64"/>
            <p:cNvSpPr/>
            <p:nvPr/>
          </p:nvSpPr>
          <p:spPr>
            <a:xfrm>
              <a:off x="4993687" y="3092971"/>
              <a:ext cx="108804" cy="74785"/>
            </a:xfrm>
            <a:custGeom>
              <a:avLst/>
              <a:gdLst/>
              <a:ahLst/>
              <a:cxnLst/>
              <a:rect l="l" t="t" r="r" b="b"/>
              <a:pathLst>
                <a:path w="3435" h="2361" extrusionOk="0">
                  <a:moveTo>
                    <a:pt x="1606" y="1"/>
                  </a:moveTo>
                  <a:cubicBezTo>
                    <a:pt x="1591" y="1"/>
                    <a:pt x="1575" y="8"/>
                    <a:pt x="1564" y="21"/>
                  </a:cubicBezTo>
                  <a:cubicBezTo>
                    <a:pt x="1544" y="43"/>
                    <a:pt x="1547" y="78"/>
                    <a:pt x="1570" y="98"/>
                  </a:cubicBezTo>
                  <a:cubicBezTo>
                    <a:pt x="2036" y="493"/>
                    <a:pt x="3224" y="2000"/>
                    <a:pt x="3270" y="2247"/>
                  </a:cubicBezTo>
                  <a:cubicBezTo>
                    <a:pt x="3259" y="2249"/>
                    <a:pt x="3247" y="2250"/>
                    <a:pt x="3235" y="2250"/>
                  </a:cubicBezTo>
                  <a:cubicBezTo>
                    <a:pt x="3102" y="2250"/>
                    <a:pt x="2949" y="2146"/>
                    <a:pt x="2897" y="2101"/>
                  </a:cubicBezTo>
                  <a:cubicBezTo>
                    <a:pt x="2452" y="1663"/>
                    <a:pt x="1404" y="641"/>
                    <a:pt x="1254" y="628"/>
                  </a:cubicBezTo>
                  <a:cubicBezTo>
                    <a:pt x="1229" y="625"/>
                    <a:pt x="1202" y="624"/>
                    <a:pt x="1174" y="624"/>
                  </a:cubicBezTo>
                  <a:cubicBezTo>
                    <a:pt x="744" y="624"/>
                    <a:pt x="73" y="885"/>
                    <a:pt x="43" y="897"/>
                  </a:cubicBezTo>
                  <a:cubicBezTo>
                    <a:pt x="15" y="908"/>
                    <a:pt x="1" y="940"/>
                    <a:pt x="12" y="969"/>
                  </a:cubicBezTo>
                  <a:cubicBezTo>
                    <a:pt x="21" y="991"/>
                    <a:pt x="41" y="1004"/>
                    <a:pt x="63" y="1004"/>
                  </a:cubicBezTo>
                  <a:cubicBezTo>
                    <a:pt x="70" y="1004"/>
                    <a:pt x="77" y="1003"/>
                    <a:pt x="84" y="1000"/>
                  </a:cubicBezTo>
                  <a:cubicBezTo>
                    <a:pt x="91" y="997"/>
                    <a:pt x="766" y="735"/>
                    <a:pt x="1172" y="735"/>
                  </a:cubicBezTo>
                  <a:cubicBezTo>
                    <a:pt x="1196" y="735"/>
                    <a:pt x="1219" y="736"/>
                    <a:pt x="1241" y="738"/>
                  </a:cubicBezTo>
                  <a:cubicBezTo>
                    <a:pt x="1349" y="768"/>
                    <a:pt x="2135" y="1504"/>
                    <a:pt x="2822" y="2182"/>
                  </a:cubicBezTo>
                  <a:cubicBezTo>
                    <a:pt x="2832" y="2191"/>
                    <a:pt x="3033" y="2360"/>
                    <a:pt x="3236" y="2360"/>
                  </a:cubicBezTo>
                  <a:cubicBezTo>
                    <a:pt x="3265" y="2360"/>
                    <a:pt x="3294" y="2356"/>
                    <a:pt x="3321" y="2349"/>
                  </a:cubicBezTo>
                  <a:cubicBezTo>
                    <a:pt x="3351" y="2341"/>
                    <a:pt x="3373" y="2318"/>
                    <a:pt x="3379" y="2287"/>
                  </a:cubicBezTo>
                  <a:cubicBezTo>
                    <a:pt x="3435" y="2033"/>
                    <a:pt x="2043" y="354"/>
                    <a:pt x="1642" y="14"/>
                  </a:cubicBezTo>
                  <a:cubicBezTo>
                    <a:pt x="1632" y="5"/>
                    <a:pt x="1619" y="1"/>
                    <a:pt x="16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2" name="Google Shape;1842;p64"/>
            <p:cNvSpPr/>
            <p:nvPr/>
          </p:nvSpPr>
          <p:spPr>
            <a:xfrm>
              <a:off x="4602965" y="2722521"/>
              <a:ext cx="379023" cy="420359"/>
            </a:xfrm>
            <a:custGeom>
              <a:avLst/>
              <a:gdLst/>
              <a:ahLst/>
              <a:cxnLst/>
              <a:rect l="l" t="t" r="r" b="b"/>
              <a:pathLst>
                <a:path w="11966" h="13271" extrusionOk="0">
                  <a:moveTo>
                    <a:pt x="1402" y="0"/>
                  </a:moveTo>
                  <a:lnTo>
                    <a:pt x="1" y="3780"/>
                  </a:lnTo>
                  <a:cubicBezTo>
                    <a:pt x="1" y="3780"/>
                    <a:pt x="1158" y="10427"/>
                    <a:pt x="1126" y="10619"/>
                  </a:cubicBezTo>
                  <a:cubicBezTo>
                    <a:pt x="1094" y="10812"/>
                    <a:pt x="11257" y="13271"/>
                    <a:pt x="11257" y="13271"/>
                  </a:cubicBezTo>
                  <a:lnTo>
                    <a:pt x="11965" y="11421"/>
                  </a:lnTo>
                  <a:lnTo>
                    <a:pt x="4772" y="7865"/>
                  </a:lnTo>
                  <a:cubicBezTo>
                    <a:pt x="4772" y="7865"/>
                    <a:pt x="4095" y="4423"/>
                    <a:pt x="3690" y="3104"/>
                  </a:cubicBezTo>
                  <a:cubicBezTo>
                    <a:pt x="3348" y="1993"/>
                    <a:pt x="1402" y="0"/>
                    <a:pt x="1402" y="0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3" name="Google Shape;1843;p64"/>
            <p:cNvSpPr/>
            <p:nvPr/>
          </p:nvSpPr>
          <p:spPr>
            <a:xfrm>
              <a:off x="4366726" y="3070291"/>
              <a:ext cx="283618" cy="3516"/>
            </a:xfrm>
            <a:custGeom>
              <a:avLst/>
              <a:gdLst/>
              <a:ahLst/>
              <a:cxnLst/>
              <a:rect l="l" t="t" r="r" b="b"/>
              <a:pathLst>
                <a:path w="8954" h="111" extrusionOk="0">
                  <a:moveTo>
                    <a:pt x="55" y="0"/>
                  </a:moveTo>
                  <a:cubicBezTo>
                    <a:pt x="26" y="0"/>
                    <a:pt x="1" y="25"/>
                    <a:pt x="1" y="55"/>
                  </a:cubicBezTo>
                  <a:cubicBezTo>
                    <a:pt x="1" y="86"/>
                    <a:pt x="26" y="110"/>
                    <a:pt x="55" y="110"/>
                  </a:cubicBezTo>
                  <a:lnTo>
                    <a:pt x="8898" y="110"/>
                  </a:lnTo>
                  <a:cubicBezTo>
                    <a:pt x="8929" y="110"/>
                    <a:pt x="8953" y="86"/>
                    <a:pt x="8953" y="55"/>
                  </a:cubicBezTo>
                  <a:cubicBezTo>
                    <a:pt x="8953" y="25"/>
                    <a:pt x="8927" y="0"/>
                    <a:pt x="88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4" name="Google Shape;1844;p64"/>
            <p:cNvSpPr/>
            <p:nvPr/>
          </p:nvSpPr>
          <p:spPr>
            <a:xfrm>
              <a:off x="4362165" y="3132218"/>
              <a:ext cx="294387" cy="3548"/>
            </a:xfrm>
            <a:custGeom>
              <a:avLst/>
              <a:gdLst/>
              <a:ahLst/>
              <a:cxnLst/>
              <a:rect l="l" t="t" r="r" b="b"/>
              <a:pathLst>
                <a:path w="9294" h="112" extrusionOk="0">
                  <a:moveTo>
                    <a:pt x="56" y="0"/>
                  </a:moveTo>
                  <a:cubicBezTo>
                    <a:pt x="27" y="0"/>
                    <a:pt x="1" y="25"/>
                    <a:pt x="1" y="56"/>
                  </a:cubicBezTo>
                  <a:cubicBezTo>
                    <a:pt x="1" y="87"/>
                    <a:pt x="26" y="112"/>
                    <a:pt x="56" y="112"/>
                  </a:cubicBezTo>
                  <a:lnTo>
                    <a:pt x="9238" y="112"/>
                  </a:lnTo>
                  <a:cubicBezTo>
                    <a:pt x="9269" y="112"/>
                    <a:pt x="9294" y="87"/>
                    <a:pt x="9294" y="56"/>
                  </a:cubicBezTo>
                  <a:cubicBezTo>
                    <a:pt x="9294" y="25"/>
                    <a:pt x="9269" y="0"/>
                    <a:pt x="92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5" name="Google Shape;1845;p64"/>
            <p:cNvSpPr/>
            <p:nvPr/>
          </p:nvSpPr>
          <p:spPr>
            <a:xfrm>
              <a:off x="4354436" y="3160314"/>
              <a:ext cx="310193" cy="3579"/>
            </a:xfrm>
            <a:custGeom>
              <a:avLst/>
              <a:gdLst/>
              <a:ahLst/>
              <a:cxnLst/>
              <a:rect l="l" t="t" r="r" b="b"/>
              <a:pathLst>
                <a:path w="9793" h="113" extrusionOk="0">
                  <a:moveTo>
                    <a:pt x="56" y="1"/>
                  </a:moveTo>
                  <a:cubicBezTo>
                    <a:pt x="26" y="1"/>
                    <a:pt x="0" y="27"/>
                    <a:pt x="0" y="56"/>
                  </a:cubicBezTo>
                  <a:cubicBezTo>
                    <a:pt x="0" y="87"/>
                    <a:pt x="26" y="112"/>
                    <a:pt x="56" y="112"/>
                  </a:cubicBezTo>
                  <a:lnTo>
                    <a:pt x="9737" y="112"/>
                  </a:lnTo>
                  <a:cubicBezTo>
                    <a:pt x="9768" y="112"/>
                    <a:pt x="9793" y="87"/>
                    <a:pt x="9793" y="56"/>
                  </a:cubicBezTo>
                  <a:cubicBezTo>
                    <a:pt x="9793" y="27"/>
                    <a:pt x="9768" y="1"/>
                    <a:pt x="97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6" name="Google Shape;1846;p64"/>
            <p:cNvSpPr/>
            <p:nvPr/>
          </p:nvSpPr>
          <p:spPr>
            <a:xfrm>
              <a:off x="4491181" y="3094270"/>
              <a:ext cx="513515" cy="660962"/>
            </a:xfrm>
            <a:custGeom>
              <a:avLst/>
              <a:gdLst/>
              <a:ahLst/>
              <a:cxnLst/>
              <a:rect l="l" t="t" r="r" b="b"/>
              <a:pathLst>
                <a:path w="16212" h="20867" extrusionOk="0">
                  <a:moveTo>
                    <a:pt x="1734" y="1"/>
                  </a:moveTo>
                  <a:cubicBezTo>
                    <a:pt x="1134" y="1"/>
                    <a:pt x="565" y="280"/>
                    <a:pt x="481" y="1268"/>
                  </a:cubicBezTo>
                  <a:cubicBezTo>
                    <a:pt x="367" y="2598"/>
                    <a:pt x="0" y="4072"/>
                    <a:pt x="989" y="5199"/>
                  </a:cubicBezTo>
                  <a:cubicBezTo>
                    <a:pt x="2938" y="7423"/>
                    <a:pt x="10570" y="7647"/>
                    <a:pt x="10704" y="8776"/>
                  </a:cubicBezTo>
                  <a:cubicBezTo>
                    <a:pt x="11058" y="11760"/>
                    <a:pt x="10863" y="20867"/>
                    <a:pt x="10863" y="20867"/>
                  </a:cubicBezTo>
                  <a:lnTo>
                    <a:pt x="15415" y="20867"/>
                  </a:lnTo>
                  <a:cubicBezTo>
                    <a:pt x="15415" y="20867"/>
                    <a:pt x="16211" y="6264"/>
                    <a:pt x="15645" y="5431"/>
                  </a:cubicBezTo>
                  <a:cubicBezTo>
                    <a:pt x="14419" y="3629"/>
                    <a:pt x="7319" y="2259"/>
                    <a:pt x="2938" y="287"/>
                  </a:cubicBezTo>
                  <a:cubicBezTo>
                    <a:pt x="2644" y="156"/>
                    <a:pt x="2181" y="1"/>
                    <a:pt x="1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7" name="Google Shape;1847;p64"/>
            <p:cNvSpPr/>
            <p:nvPr/>
          </p:nvSpPr>
          <p:spPr>
            <a:xfrm>
              <a:off x="4318769" y="3122303"/>
              <a:ext cx="514972" cy="661184"/>
            </a:xfrm>
            <a:custGeom>
              <a:avLst/>
              <a:gdLst/>
              <a:ahLst/>
              <a:cxnLst/>
              <a:rect l="l" t="t" r="r" b="b"/>
              <a:pathLst>
                <a:path w="16258" h="20874" extrusionOk="0">
                  <a:moveTo>
                    <a:pt x="1920" y="0"/>
                  </a:moveTo>
                  <a:cubicBezTo>
                    <a:pt x="1436" y="0"/>
                    <a:pt x="1003" y="277"/>
                    <a:pt x="919" y="1256"/>
                  </a:cubicBezTo>
                  <a:cubicBezTo>
                    <a:pt x="805" y="2587"/>
                    <a:pt x="0" y="5125"/>
                    <a:pt x="1157" y="6080"/>
                  </a:cubicBezTo>
                  <a:cubicBezTo>
                    <a:pt x="3433" y="7959"/>
                    <a:pt x="10616" y="7653"/>
                    <a:pt x="10750" y="8782"/>
                  </a:cubicBezTo>
                  <a:cubicBezTo>
                    <a:pt x="11104" y="11767"/>
                    <a:pt x="10909" y="20873"/>
                    <a:pt x="10909" y="20873"/>
                  </a:cubicBezTo>
                  <a:lnTo>
                    <a:pt x="15526" y="20873"/>
                  </a:lnTo>
                  <a:cubicBezTo>
                    <a:pt x="15526" y="20873"/>
                    <a:pt x="16257" y="6270"/>
                    <a:pt x="15690" y="5438"/>
                  </a:cubicBezTo>
                  <a:cubicBezTo>
                    <a:pt x="14465" y="3635"/>
                    <a:pt x="7364" y="2265"/>
                    <a:pt x="2983" y="294"/>
                  </a:cubicBezTo>
                  <a:cubicBezTo>
                    <a:pt x="2687" y="161"/>
                    <a:pt x="2288" y="0"/>
                    <a:pt x="1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8" name="Google Shape;1848;p64"/>
            <p:cNvSpPr/>
            <p:nvPr/>
          </p:nvSpPr>
          <p:spPr>
            <a:xfrm>
              <a:off x="4285255" y="2676021"/>
              <a:ext cx="460364" cy="509081"/>
            </a:xfrm>
            <a:custGeom>
              <a:avLst/>
              <a:gdLst/>
              <a:ahLst/>
              <a:cxnLst/>
              <a:rect l="l" t="t" r="r" b="b"/>
              <a:pathLst>
                <a:path w="14534" h="16072" extrusionOk="0">
                  <a:moveTo>
                    <a:pt x="6979" y="0"/>
                  </a:moveTo>
                  <a:cubicBezTo>
                    <a:pt x="6955" y="0"/>
                    <a:pt x="6933" y="0"/>
                    <a:pt x="6910" y="1"/>
                  </a:cubicBezTo>
                  <a:cubicBezTo>
                    <a:pt x="4930" y="24"/>
                    <a:pt x="2355" y="895"/>
                    <a:pt x="1160" y="2453"/>
                  </a:cubicBezTo>
                  <a:cubicBezTo>
                    <a:pt x="1" y="3965"/>
                    <a:pt x="346" y="5407"/>
                    <a:pt x="346" y="5407"/>
                  </a:cubicBezTo>
                  <a:lnTo>
                    <a:pt x="2727" y="6957"/>
                  </a:lnTo>
                  <a:lnTo>
                    <a:pt x="1924" y="15939"/>
                  </a:lnTo>
                  <a:lnTo>
                    <a:pt x="10978" y="16072"/>
                  </a:lnTo>
                  <a:lnTo>
                    <a:pt x="11222" y="15008"/>
                  </a:lnTo>
                  <a:lnTo>
                    <a:pt x="11774" y="16072"/>
                  </a:lnTo>
                  <a:lnTo>
                    <a:pt x="12462" y="16072"/>
                  </a:lnTo>
                  <a:lnTo>
                    <a:pt x="11222" y="6957"/>
                  </a:lnTo>
                  <a:lnTo>
                    <a:pt x="14533" y="6344"/>
                  </a:lnTo>
                  <a:cubicBezTo>
                    <a:pt x="14533" y="6344"/>
                    <a:pt x="13690" y="2135"/>
                    <a:pt x="11288" y="915"/>
                  </a:cubicBezTo>
                  <a:cubicBezTo>
                    <a:pt x="10752" y="642"/>
                    <a:pt x="8539" y="0"/>
                    <a:pt x="69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9" name="Google Shape;1849;p64"/>
            <p:cNvSpPr/>
            <p:nvPr/>
          </p:nvSpPr>
          <p:spPr>
            <a:xfrm>
              <a:off x="4402203" y="2616185"/>
              <a:ext cx="191064" cy="116564"/>
            </a:xfrm>
            <a:custGeom>
              <a:avLst/>
              <a:gdLst/>
              <a:ahLst/>
              <a:cxnLst/>
              <a:rect l="l" t="t" r="r" b="b"/>
              <a:pathLst>
                <a:path w="6032" h="3680" extrusionOk="0">
                  <a:moveTo>
                    <a:pt x="1918" y="0"/>
                  </a:moveTo>
                  <a:lnTo>
                    <a:pt x="2041" y="1974"/>
                  </a:lnTo>
                  <a:cubicBezTo>
                    <a:pt x="2041" y="1974"/>
                    <a:pt x="220" y="2380"/>
                    <a:pt x="129" y="2509"/>
                  </a:cubicBezTo>
                  <a:cubicBezTo>
                    <a:pt x="1" y="2692"/>
                    <a:pt x="1492" y="3680"/>
                    <a:pt x="3406" y="3680"/>
                  </a:cubicBezTo>
                  <a:cubicBezTo>
                    <a:pt x="3454" y="3680"/>
                    <a:pt x="3503" y="3679"/>
                    <a:pt x="3552" y="3678"/>
                  </a:cubicBezTo>
                  <a:cubicBezTo>
                    <a:pt x="5536" y="3625"/>
                    <a:pt x="6031" y="2413"/>
                    <a:pt x="5870" y="2296"/>
                  </a:cubicBezTo>
                  <a:cubicBezTo>
                    <a:pt x="5589" y="2092"/>
                    <a:pt x="3925" y="1872"/>
                    <a:pt x="3925" y="1872"/>
                  </a:cubicBezTo>
                  <a:lnTo>
                    <a:pt x="3925" y="904"/>
                  </a:lnTo>
                  <a:lnTo>
                    <a:pt x="1918" y="0"/>
                  </a:ln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0" name="Google Shape;1850;p64"/>
            <p:cNvSpPr/>
            <p:nvPr/>
          </p:nvSpPr>
          <p:spPr>
            <a:xfrm>
              <a:off x="4430363" y="2517103"/>
              <a:ext cx="134840" cy="147542"/>
            </a:xfrm>
            <a:custGeom>
              <a:avLst/>
              <a:gdLst/>
              <a:ahLst/>
              <a:cxnLst/>
              <a:rect l="l" t="t" r="r" b="b"/>
              <a:pathLst>
                <a:path w="4257" h="4658" extrusionOk="0">
                  <a:moveTo>
                    <a:pt x="1963" y="1"/>
                  </a:moveTo>
                  <a:cubicBezTo>
                    <a:pt x="1900" y="1"/>
                    <a:pt x="1836" y="6"/>
                    <a:pt x="1770" y="17"/>
                  </a:cubicBezTo>
                  <a:cubicBezTo>
                    <a:pt x="503" y="233"/>
                    <a:pt x="0" y="4547"/>
                    <a:pt x="2169" y="4656"/>
                  </a:cubicBezTo>
                  <a:cubicBezTo>
                    <a:pt x="2192" y="4657"/>
                    <a:pt x="2215" y="4657"/>
                    <a:pt x="2237" y="4657"/>
                  </a:cubicBezTo>
                  <a:cubicBezTo>
                    <a:pt x="4256" y="4657"/>
                    <a:pt x="3797" y="1"/>
                    <a:pt x="1963" y="1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1" name="Google Shape;1851;p64"/>
            <p:cNvSpPr/>
            <p:nvPr/>
          </p:nvSpPr>
          <p:spPr>
            <a:xfrm>
              <a:off x="4432390" y="2508265"/>
              <a:ext cx="114220" cy="83495"/>
            </a:xfrm>
            <a:custGeom>
              <a:avLst/>
              <a:gdLst/>
              <a:ahLst/>
              <a:cxnLst/>
              <a:rect l="l" t="t" r="r" b="b"/>
              <a:pathLst>
                <a:path w="3606" h="2636" extrusionOk="0">
                  <a:moveTo>
                    <a:pt x="1949" y="1"/>
                  </a:moveTo>
                  <a:cubicBezTo>
                    <a:pt x="993" y="1"/>
                    <a:pt x="0" y="1039"/>
                    <a:pt x="488" y="2635"/>
                  </a:cubicBezTo>
                  <a:cubicBezTo>
                    <a:pt x="640" y="1593"/>
                    <a:pt x="3606" y="1561"/>
                    <a:pt x="3083" y="680"/>
                  </a:cubicBezTo>
                  <a:cubicBezTo>
                    <a:pt x="2806" y="212"/>
                    <a:pt x="2381" y="1"/>
                    <a:pt x="1949" y="1"/>
                  </a:cubicBezTo>
                  <a:close/>
                </a:path>
              </a:pathLst>
            </a:custGeom>
            <a:solidFill>
              <a:srgbClr val="7A63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2" name="Google Shape;1852;p64"/>
            <p:cNvSpPr/>
            <p:nvPr/>
          </p:nvSpPr>
          <p:spPr>
            <a:xfrm>
              <a:off x="4430996" y="2577604"/>
              <a:ext cx="33069" cy="37693"/>
            </a:xfrm>
            <a:custGeom>
              <a:avLst/>
              <a:gdLst/>
              <a:ahLst/>
              <a:cxnLst/>
              <a:rect l="l" t="t" r="r" b="b"/>
              <a:pathLst>
                <a:path w="1044" h="1190" extrusionOk="0">
                  <a:moveTo>
                    <a:pt x="400" y="0"/>
                  </a:moveTo>
                  <a:cubicBezTo>
                    <a:pt x="352" y="0"/>
                    <a:pt x="304" y="12"/>
                    <a:pt x="257" y="39"/>
                  </a:cubicBezTo>
                  <a:cubicBezTo>
                    <a:pt x="1" y="184"/>
                    <a:pt x="18" y="1133"/>
                    <a:pt x="440" y="1187"/>
                  </a:cubicBezTo>
                  <a:cubicBezTo>
                    <a:pt x="454" y="1188"/>
                    <a:pt x="467" y="1189"/>
                    <a:pt x="480" y="1189"/>
                  </a:cubicBezTo>
                  <a:cubicBezTo>
                    <a:pt x="837" y="1189"/>
                    <a:pt x="1044" y="583"/>
                    <a:pt x="1044" y="583"/>
                  </a:cubicBezTo>
                  <a:cubicBezTo>
                    <a:pt x="1044" y="583"/>
                    <a:pt x="733" y="0"/>
                    <a:pt x="400" y="0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3" name="Google Shape;1853;p64"/>
            <p:cNvSpPr/>
            <p:nvPr/>
          </p:nvSpPr>
          <p:spPr>
            <a:xfrm>
              <a:off x="4496185" y="2581627"/>
              <a:ext cx="14697" cy="33607"/>
            </a:xfrm>
            <a:custGeom>
              <a:avLst/>
              <a:gdLst/>
              <a:ahLst/>
              <a:cxnLst/>
              <a:rect l="l" t="t" r="r" b="b"/>
              <a:pathLst>
                <a:path w="464" h="1061" extrusionOk="0">
                  <a:moveTo>
                    <a:pt x="108" y="1"/>
                  </a:moveTo>
                  <a:cubicBezTo>
                    <a:pt x="106" y="1"/>
                    <a:pt x="104" y="1"/>
                    <a:pt x="103" y="1"/>
                  </a:cubicBezTo>
                  <a:cubicBezTo>
                    <a:pt x="77" y="3"/>
                    <a:pt x="58" y="26"/>
                    <a:pt x="61" y="51"/>
                  </a:cubicBezTo>
                  <a:cubicBezTo>
                    <a:pt x="114" y="593"/>
                    <a:pt x="245" y="750"/>
                    <a:pt x="314" y="834"/>
                  </a:cubicBezTo>
                  <a:cubicBezTo>
                    <a:pt x="352" y="882"/>
                    <a:pt x="355" y="884"/>
                    <a:pt x="333" y="925"/>
                  </a:cubicBezTo>
                  <a:cubicBezTo>
                    <a:pt x="320" y="951"/>
                    <a:pt x="229" y="970"/>
                    <a:pt x="156" y="970"/>
                  </a:cubicBezTo>
                  <a:cubicBezTo>
                    <a:pt x="122" y="970"/>
                    <a:pt x="92" y="966"/>
                    <a:pt x="75" y="957"/>
                  </a:cubicBezTo>
                  <a:cubicBezTo>
                    <a:pt x="68" y="953"/>
                    <a:pt x="61" y="951"/>
                    <a:pt x="53" y="951"/>
                  </a:cubicBezTo>
                  <a:cubicBezTo>
                    <a:pt x="37" y="951"/>
                    <a:pt x="21" y="960"/>
                    <a:pt x="13" y="976"/>
                  </a:cubicBezTo>
                  <a:cubicBezTo>
                    <a:pt x="1" y="999"/>
                    <a:pt x="10" y="1026"/>
                    <a:pt x="33" y="1038"/>
                  </a:cubicBezTo>
                  <a:cubicBezTo>
                    <a:pt x="60" y="1052"/>
                    <a:pt x="110" y="1061"/>
                    <a:pt x="163" y="1061"/>
                  </a:cubicBezTo>
                  <a:cubicBezTo>
                    <a:pt x="263" y="1061"/>
                    <a:pt x="380" y="1033"/>
                    <a:pt x="414" y="967"/>
                  </a:cubicBezTo>
                  <a:cubicBezTo>
                    <a:pt x="464" y="872"/>
                    <a:pt x="428" y="828"/>
                    <a:pt x="384" y="777"/>
                  </a:cubicBezTo>
                  <a:cubicBezTo>
                    <a:pt x="322" y="700"/>
                    <a:pt x="202" y="556"/>
                    <a:pt x="152" y="42"/>
                  </a:cubicBezTo>
                  <a:cubicBezTo>
                    <a:pt x="150" y="19"/>
                    <a:pt x="131" y="1"/>
                    <a:pt x="10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4" name="Google Shape;1854;p64"/>
            <p:cNvSpPr/>
            <p:nvPr/>
          </p:nvSpPr>
          <p:spPr>
            <a:xfrm>
              <a:off x="4463559" y="2575007"/>
              <a:ext cx="26005" cy="7602"/>
            </a:xfrm>
            <a:custGeom>
              <a:avLst/>
              <a:gdLst/>
              <a:ahLst/>
              <a:cxnLst/>
              <a:rect l="l" t="t" r="r" b="b"/>
              <a:pathLst>
                <a:path w="821" h="240" extrusionOk="0">
                  <a:moveTo>
                    <a:pt x="497" y="0"/>
                  </a:moveTo>
                  <a:cubicBezTo>
                    <a:pt x="344" y="0"/>
                    <a:pt x="193" y="48"/>
                    <a:pt x="48" y="143"/>
                  </a:cubicBezTo>
                  <a:cubicBezTo>
                    <a:pt x="40" y="148"/>
                    <a:pt x="36" y="151"/>
                    <a:pt x="34" y="152"/>
                  </a:cubicBezTo>
                  <a:cubicBezTo>
                    <a:pt x="12" y="161"/>
                    <a:pt x="0" y="189"/>
                    <a:pt x="11" y="211"/>
                  </a:cubicBezTo>
                  <a:cubicBezTo>
                    <a:pt x="18" y="229"/>
                    <a:pt x="35" y="239"/>
                    <a:pt x="53" y="239"/>
                  </a:cubicBezTo>
                  <a:cubicBezTo>
                    <a:pt x="59" y="239"/>
                    <a:pt x="65" y="238"/>
                    <a:pt x="70" y="236"/>
                  </a:cubicBezTo>
                  <a:cubicBezTo>
                    <a:pt x="75" y="234"/>
                    <a:pt x="85" y="229"/>
                    <a:pt x="97" y="220"/>
                  </a:cubicBezTo>
                  <a:cubicBezTo>
                    <a:pt x="227" y="135"/>
                    <a:pt x="361" y="93"/>
                    <a:pt x="498" y="93"/>
                  </a:cubicBezTo>
                  <a:cubicBezTo>
                    <a:pt x="582" y="93"/>
                    <a:pt x="667" y="109"/>
                    <a:pt x="752" y="141"/>
                  </a:cubicBezTo>
                  <a:cubicBezTo>
                    <a:pt x="757" y="143"/>
                    <a:pt x="763" y="144"/>
                    <a:pt x="768" y="144"/>
                  </a:cubicBezTo>
                  <a:cubicBezTo>
                    <a:pt x="787" y="144"/>
                    <a:pt x="805" y="133"/>
                    <a:pt x="812" y="115"/>
                  </a:cubicBezTo>
                  <a:cubicBezTo>
                    <a:pt x="821" y="91"/>
                    <a:pt x="809" y="64"/>
                    <a:pt x="785" y="56"/>
                  </a:cubicBezTo>
                  <a:cubicBezTo>
                    <a:pt x="688" y="19"/>
                    <a:pt x="592" y="0"/>
                    <a:pt x="4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5" name="Google Shape;1855;p64"/>
            <p:cNvSpPr/>
            <p:nvPr/>
          </p:nvSpPr>
          <p:spPr>
            <a:xfrm>
              <a:off x="4509299" y="2574595"/>
              <a:ext cx="25942" cy="7602"/>
            </a:xfrm>
            <a:custGeom>
              <a:avLst/>
              <a:gdLst/>
              <a:ahLst/>
              <a:cxnLst/>
              <a:rect l="l" t="t" r="r" b="b"/>
              <a:pathLst>
                <a:path w="819" h="240" extrusionOk="0">
                  <a:moveTo>
                    <a:pt x="325" y="1"/>
                  </a:moveTo>
                  <a:cubicBezTo>
                    <a:pt x="229" y="1"/>
                    <a:pt x="133" y="19"/>
                    <a:pt x="35" y="56"/>
                  </a:cubicBezTo>
                  <a:cubicBezTo>
                    <a:pt x="12" y="65"/>
                    <a:pt x="0" y="92"/>
                    <a:pt x="9" y="115"/>
                  </a:cubicBezTo>
                  <a:cubicBezTo>
                    <a:pt x="16" y="133"/>
                    <a:pt x="33" y="144"/>
                    <a:pt x="51" y="144"/>
                  </a:cubicBezTo>
                  <a:cubicBezTo>
                    <a:pt x="57" y="144"/>
                    <a:pt x="62" y="143"/>
                    <a:pt x="68" y="141"/>
                  </a:cubicBezTo>
                  <a:cubicBezTo>
                    <a:pt x="153" y="109"/>
                    <a:pt x="238" y="93"/>
                    <a:pt x="322" y="93"/>
                  </a:cubicBezTo>
                  <a:cubicBezTo>
                    <a:pt x="458" y="93"/>
                    <a:pt x="593" y="135"/>
                    <a:pt x="724" y="220"/>
                  </a:cubicBezTo>
                  <a:cubicBezTo>
                    <a:pt x="737" y="228"/>
                    <a:pt x="746" y="234"/>
                    <a:pt x="750" y="236"/>
                  </a:cubicBezTo>
                  <a:cubicBezTo>
                    <a:pt x="756" y="239"/>
                    <a:pt x="762" y="240"/>
                    <a:pt x="767" y="240"/>
                  </a:cubicBezTo>
                  <a:cubicBezTo>
                    <a:pt x="785" y="240"/>
                    <a:pt x="800" y="229"/>
                    <a:pt x="809" y="213"/>
                  </a:cubicBezTo>
                  <a:cubicBezTo>
                    <a:pt x="819" y="191"/>
                    <a:pt x="810" y="164"/>
                    <a:pt x="788" y="152"/>
                  </a:cubicBezTo>
                  <a:cubicBezTo>
                    <a:pt x="785" y="150"/>
                    <a:pt x="780" y="147"/>
                    <a:pt x="774" y="143"/>
                  </a:cubicBezTo>
                  <a:cubicBezTo>
                    <a:pt x="628" y="48"/>
                    <a:pt x="478" y="1"/>
                    <a:pt x="3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6" name="Google Shape;1856;p64"/>
            <p:cNvSpPr/>
            <p:nvPr/>
          </p:nvSpPr>
          <p:spPr>
            <a:xfrm>
              <a:off x="4529794" y="2575608"/>
              <a:ext cx="33037" cy="37693"/>
            </a:xfrm>
            <a:custGeom>
              <a:avLst/>
              <a:gdLst/>
              <a:ahLst/>
              <a:cxnLst/>
              <a:rect l="l" t="t" r="r" b="b"/>
              <a:pathLst>
                <a:path w="1043" h="1190" extrusionOk="0">
                  <a:moveTo>
                    <a:pt x="644" y="0"/>
                  </a:moveTo>
                  <a:cubicBezTo>
                    <a:pt x="311" y="0"/>
                    <a:pt x="0" y="583"/>
                    <a:pt x="0" y="583"/>
                  </a:cubicBezTo>
                  <a:cubicBezTo>
                    <a:pt x="0" y="583"/>
                    <a:pt x="207" y="1189"/>
                    <a:pt x="563" y="1189"/>
                  </a:cubicBezTo>
                  <a:cubicBezTo>
                    <a:pt x="577" y="1189"/>
                    <a:pt x="590" y="1189"/>
                    <a:pt x="604" y="1187"/>
                  </a:cubicBezTo>
                  <a:cubicBezTo>
                    <a:pt x="1025" y="1133"/>
                    <a:pt x="1043" y="184"/>
                    <a:pt x="787" y="39"/>
                  </a:cubicBezTo>
                  <a:cubicBezTo>
                    <a:pt x="739" y="12"/>
                    <a:pt x="692" y="0"/>
                    <a:pt x="644" y="0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7" name="Google Shape;1857;p64"/>
            <p:cNvSpPr/>
            <p:nvPr/>
          </p:nvSpPr>
          <p:spPr>
            <a:xfrm>
              <a:off x="4550826" y="2585586"/>
              <a:ext cx="7095" cy="17770"/>
            </a:xfrm>
            <a:custGeom>
              <a:avLst/>
              <a:gdLst/>
              <a:ahLst/>
              <a:cxnLst/>
              <a:rect l="l" t="t" r="r" b="b"/>
              <a:pathLst>
                <a:path w="224" h="561" extrusionOk="0">
                  <a:moveTo>
                    <a:pt x="85" y="0"/>
                  </a:moveTo>
                  <a:cubicBezTo>
                    <a:pt x="73" y="0"/>
                    <a:pt x="61" y="5"/>
                    <a:pt x="52" y="14"/>
                  </a:cubicBezTo>
                  <a:cubicBezTo>
                    <a:pt x="34" y="33"/>
                    <a:pt x="34" y="61"/>
                    <a:pt x="53" y="79"/>
                  </a:cubicBezTo>
                  <a:cubicBezTo>
                    <a:pt x="105" y="130"/>
                    <a:pt x="129" y="211"/>
                    <a:pt x="118" y="299"/>
                  </a:cubicBezTo>
                  <a:cubicBezTo>
                    <a:pt x="108" y="377"/>
                    <a:pt x="72" y="450"/>
                    <a:pt x="30" y="474"/>
                  </a:cubicBezTo>
                  <a:cubicBezTo>
                    <a:pt x="8" y="487"/>
                    <a:pt x="0" y="515"/>
                    <a:pt x="14" y="537"/>
                  </a:cubicBezTo>
                  <a:cubicBezTo>
                    <a:pt x="22" y="552"/>
                    <a:pt x="37" y="560"/>
                    <a:pt x="53" y="560"/>
                  </a:cubicBezTo>
                  <a:cubicBezTo>
                    <a:pt x="61" y="560"/>
                    <a:pt x="69" y="558"/>
                    <a:pt x="77" y="553"/>
                  </a:cubicBezTo>
                  <a:cubicBezTo>
                    <a:pt x="143" y="514"/>
                    <a:pt x="196" y="418"/>
                    <a:pt x="209" y="310"/>
                  </a:cubicBezTo>
                  <a:cubicBezTo>
                    <a:pt x="224" y="193"/>
                    <a:pt x="190" y="85"/>
                    <a:pt x="117" y="13"/>
                  </a:cubicBezTo>
                  <a:cubicBezTo>
                    <a:pt x="108" y="5"/>
                    <a:pt x="97" y="0"/>
                    <a:pt x="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8" name="Google Shape;1858;p64"/>
            <p:cNvSpPr/>
            <p:nvPr/>
          </p:nvSpPr>
          <p:spPr>
            <a:xfrm>
              <a:off x="4435874" y="2585586"/>
              <a:ext cx="7095" cy="17770"/>
            </a:xfrm>
            <a:custGeom>
              <a:avLst/>
              <a:gdLst/>
              <a:ahLst/>
              <a:cxnLst/>
              <a:rect l="l" t="t" r="r" b="b"/>
              <a:pathLst>
                <a:path w="224" h="561" extrusionOk="0">
                  <a:moveTo>
                    <a:pt x="138" y="0"/>
                  </a:moveTo>
                  <a:cubicBezTo>
                    <a:pt x="127" y="0"/>
                    <a:pt x="116" y="5"/>
                    <a:pt x="107" y="13"/>
                  </a:cubicBezTo>
                  <a:cubicBezTo>
                    <a:pt x="34" y="85"/>
                    <a:pt x="0" y="193"/>
                    <a:pt x="15" y="310"/>
                  </a:cubicBezTo>
                  <a:cubicBezTo>
                    <a:pt x="28" y="418"/>
                    <a:pt x="80" y="514"/>
                    <a:pt x="147" y="553"/>
                  </a:cubicBezTo>
                  <a:cubicBezTo>
                    <a:pt x="154" y="558"/>
                    <a:pt x="163" y="560"/>
                    <a:pt x="171" y="560"/>
                  </a:cubicBezTo>
                  <a:cubicBezTo>
                    <a:pt x="186" y="560"/>
                    <a:pt x="202" y="552"/>
                    <a:pt x="210" y="537"/>
                  </a:cubicBezTo>
                  <a:cubicBezTo>
                    <a:pt x="223" y="515"/>
                    <a:pt x="215" y="487"/>
                    <a:pt x="194" y="474"/>
                  </a:cubicBezTo>
                  <a:cubicBezTo>
                    <a:pt x="151" y="450"/>
                    <a:pt x="115" y="377"/>
                    <a:pt x="106" y="299"/>
                  </a:cubicBezTo>
                  <a:cubicBezTo>
                    <a:pt x="95" y="211"/>
                    <a:pt x="118" y="130"/>
                    <a:pt x="171" y="79"/>
                  </a:cubicBezTo>
                  <a:cubicBezTo>
                    <a:pt x="189" y="61"/>
                    <a:pt x="189" y="33"/>
                    <a:pt x="172" y="14"/>
                  </a:cubicBezTo>
                  <a:cubicBezTo>
                    <a:pt x="163" y="5"/>
                    <a:pt x="151" y="0"/>
                    <a:pt x="1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9" name="Google Shape;1859;p64"/>
            <p:cNvSpPr/>
            <p:nvPr/>
          </p:nvSpPr>
          <p:spPr>
            <a:xfrm>
              <a:off x="4514842" y="2606049"/>
              <a:ext cx="19702" cy="15426"/>
            </a:xfrm>
            <a:custGeom>
              <a:avLst/>
              <a:gdLst/>
              <a:ahLst/>
              <a:cxnLst/>
              <a:rect l="l" t="t" r="r" b="b"/>
              <a:pathLst>
                <a:path w="622" h="487" extrusionOk="0">
                  <a:moveTo>
                    <a:pt x="311" y="1"/>
                  </a:moveTo>
                  <a:cubicBezTo>
                    <a:pt x="139" y="1"/>
                    <a:pt x="0" y="110"/>
                    <a:pt x="0" y="244"/>
                  </a:cubicBezTo>
                  <a:cubicBezTo>
                    <a:pt x="0" y="378"/>
                    <a:pt x="139" y="487"/>
                    <a:pt x="311" y="487"/>
                  </a:cubicBezTo>
                  <a:cubicBezTo>
                    <a:pt x="482" y="487"/>
                    <a:pt x="621" y="378"/>
                    <a:pt x="621" y="244"/>
                  </a:cubicBezTo>
                  <a:cubicBezTo>
                    <a:pt x="621" y="110"/>
                    <a:pt x="482" y="1"/>
                    <a:pt x="311" y="1"/>
                  </a:cubicBezTo>
                  <a:close/>
                </a:path>
              </a:pathLst>
            </a:custGeom>
            <a:solidFill>
              <a:srgbClr val="FC9C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0" name="Google Shape;1860;p64"/>
            <p:cNvSpPr/>
            <p:nvPr/>
          </p:nvSpPr>
          <p:spPr>
            <a:xfrm>
              <a:off x="4463147" y="2606049"/>
              <a:ext cx="19765" cy="15426"/>
            </a:xfrm>
            <a:custGeom>
              <a:avLst/>
              <a:gdLst/>
              <a:ahLst/>
              <a:cxnLst/>
              <a:rect l="l" t="t" r="r" b="b"/>
              <a:pathLst>
                <a:path w="624" h="487" extrusionOk="0">
                  <a:moveTo>
                    <a:pt x="313" y="1"/>
                  </a:moveTo>
                  <a:cubicBezTo>
                    <a:pt x="141" y="1"/>
                    <a:pt x="1" y="110"/>
                    <a:pt x="1" y="244"/>
                  </a:cubicBezTo>
                  <a:cubicBezTo>
                    <a:pt x="1" y="378"/>
                    <a:pt x="141" y="487"/>
                    <a:pt x="313" y="487"/>
                  </a:cubicBezTo>
                  <a:cubicBezTo>
                    <a:pt x="484" y="487"/>
                    <a:pt x="623" y="378"/>
                    <a:pt x="623" y="244"/>
                  </a:cubicBezTo>
                  <a:cubicBezTo>
                    <a:pt x="623" y="11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C9C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1" name="Google Shape;1861;p64"/>
            <p:cNvSpPr/>
            <p:nvPr/>
          </p:nvSpPr>
          <p:spPr>
            <a:xfrm>
              <a:off x="4487950" y="2632593"/>
              <a:ext cx="28539" cy="10104"/>
            </a:xfrm>
            <a:custGeom>
              <a:avLst/>
              <a:gdLst/>
              <a:ahLst/>
              <a:cxnLst/>
              <a:rect l="l" t="t" r="r" b="b"/>
              <a:pathLst>
                <a:path w="901" h="319" extrusionOk="0">
                  <a:moveTo>
                    <a:pt x="849" y="1"/>
                  </a:moveTo>
                  <a:cubicBezTo>
                    <a:pt x="835" y="1"/>
                    <a:pt x="822" y="7"/>
                    <a:pt x="813" y="18"/>
                  </a:cubicBezTo>
                  <a:cubicBezTo>
                    <a:pt x="811" y="20"/>
                    <a:pt x="661" y="209"/>
                    <a:pt x="434" y="226"/>
                  </a:cubicBezTo>
                  <a:cubicBezTo>
                    <a:pt x="423" y="227"/>
                    <a:pt x="412" y="227"/>
                    <a:pt x="402" y="227"/>
                  </a:cubicBezTo>
                  <a:cubicBezTo>
                    <a:pt x="200" y="227"/>
                    <a:pt x="94" y="91"/>
                    <a:pt x="89" y="85"/>
                  </a:cubicBezTo>
                  <a:cubicBezTo>
                    <a:pt x="80" y="73"/>
                    <a:pt x="66" y="66"/>
                    <a:pt x="52" y="66"/>
                  </a:cubicBezTo>
                  <a:cubicBezTo>
                    <a:pt x="42" y="66"/>
                    <a:pt x="33" y="69"/>
                    <a:pt x="24" y="76"/>
                  </a:cubicBezTo>
                  <a:cubicBezTo>
                    <a:pt x="5" y="91"/>
                    <a:pt x="1" y="120"/>
                    <a:pt x="16" y="140"/>
                  </a:cubicBezTo>
                  <a:cubicBezTo>
                    <a:pt x="21" y="148"/>
                    <a:pt x="154" y="318"/>
                    <a:pt x="402" y="318"/>
                  </a:cubicBezTo>
                  <a:cubicBezTo>
                    <a:pt x="414" y="318"/>
                    <a:pt x="427" y="318"/>
                    <a:pt x="440" y="317"/>
                  </a:cubicBezTo>
                  <a:cubicBezTo>
                    <a:pt x="708" y="299"/>
                    <a:pt x="878" y="84"/>
                    <a:pt x="885" y="75"/>
                  </a:cubicBezTo>
                  <a:cubicBezTo>
                    <a:pt x="900" y="55"/>
                    <a:pt x="897" y="26"/>
                    <a:pt x="877" y="11"/>
                  </a:cubicBezTo>
                  <a:cubicBezTo>
                    <a:pt x="869" y="4"/>
                    <a:pt x="859" y="1"/>
                    <a:pt x="8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2" name="Google Shape;1862;p64"/>
            <p:cNvSpPr/>
            <p:nvPr/>
          </p:nvSpPr>
          <p:spPr>
            <a:xfrm>
              <a:off x="4636858" y="2857619"/>
              <a:ext cx="14064" cy="108519"/>
            </a:xfrm>
            <a:custGeom>
              <a:avLst/>
              <a:gdLst/>
              <a:ahLst/>
              <a:cxnLst/>
              <a:rect l="l" t="t" r="r" b="b"/>
              <a:pathLst>
                <a:path w="444" h="3426" extrusionOk="0">
                  <a:moveTo>
                    <a:pt x="59" y="1"/>
                  </a:moveTo>
                  <a:cubicBezTo>
                    <a:pt x="57" y="1"/>
                    <a:pt x="55" y="1"/>
                    <a:pt x="53" y="1"/>
                  </a:cubicBezTo>
                  <a:cubicBezTo>
                    <a:pt x="23" y="4"/>
                    <a:pt x="0" y="31"/>
                    <a:pt x="4" y="62"/>
                  </a:cubicBezTo>
                  <a:lnTo>
                    <a:pt x="331" y="3376"/>
                  </a:lnTo>
                  <a:cubicBezTo>
                    <a:pt x="334" y="3404"/>
                    <a:pt x="357" y="3426"/>
                    <a:pt x="385" y="3426"/>
                  </a:cubicBezTo>
                  <a:lnTo>
                    <a:pt x="391" y="3426"/>
                  </a:lnTo>
                  <a:cubicBezTo>
                    <a:pt x="421" y="3422"/>
                    <a:pt x="444" y="3396"/>
                    <a:pt x="441" y="3365"/>
                  </a:cubicBezTo>
                  <a:lnTo>
                    <a:pt x="114" y="50"/>
                  </a:lnTo>
                  <a:cubicBezTo>
                    <a:pt x="111" y="22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3" name="Google Shape;1863;p64"/>
            <p:cNvSpPr/>
            <p:nvPr/>
          </p:nvSpPr>
          <p:spPr>
            <a:xfrm>
              <a:off x="4353644" y="3076278"/>
              <a:ext cx="313551" cy="3516"/>
            </a:xfrm>
            <a:custGeom>
              <a:avLst/>
              <a:gdLst/>
              <a:ahLst/>
              <a:cxnLst/>
              <a:rect l="l" t="t" r="r" b="b"/>
              <a:pathLst>
                <a:path w="9899" h="111" extrusionOk="0">
                  <a:moveTo>
                    <a:pt x="56" y="1"/>
                  </a:moveTo>
                  <a:cubicBezTo>
                    <a:pt x="25" y="1"/>
                    <a:pt x="0" y="25"/>
                    <a:pt x="0" y="55"/>
                  </a:cubicBezTo>
                  <a:cubicBezTo>
                    <a:pt x="0" y="86"/>
                    <a:pt x="25" y="111"/>
                    <a:pt x="56" y="111"/>
                  </a:cubicBezTo>
                  <a:lnTo>
                    <a:pt x="9843" y="111"/>
                  </a:lnTo>
                  <a:cubicBezTo>
                    <a:pt x="9874" y="111"/>
                    <a:pt x="9899" y="86"/>
                    <a:pt x="9899" y="55"/>
                  </a:cubicBezTo>
                  <a:cubicBezTo>
                    <a:pt x="9899" y="25"/>
                    <a:pt x="9874" y="1"/>
                    <a:pt x="98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4" name="Google Shape;1864;p64"/>
            <p:cNvSpPr/>
            <p:nvPr/>
          </p:nvSpPr>
          <p:spPr>
            <a:xfrm>
              <a:off x="4348766" y="3130792"/>
              <a:ext cx="326062" cy="4973"/>
            </a:xfrm>
            <a:custGeom>
              <a:avLst/>
              <a:gdLst/>
              <a:ahLst/>
              <a:cxnLst/>
              <a:rect l="l" t="t" r="r" b="b"/>
              <a:pathLst>
                <a:path w="10294" h="157" extrusionOk="0">
                  <a:moveTo>
                    <a:pt x="56" y="0"/>
                  </a:moveTo>
                  <a:cubicBezTo>
                    <a:pt x="25" y="0"/>
                    <a:pt x="0" y="25"/>
                    <a:pt x="0" y="56"/>
                  </a:cubicBezTo>
                  <a:cubicBezTo>
                    <a:pt x="0" y="87"/>
                    <a:pt x="25" y="111"/>
                    <a:pt x="56" y="111"/>
                  </a:cubicBezTo>
                  <a:lnTo>
                    <a:pt x="10238" y="157"/>
                  </a:lnTo>
                  <a:cubicBezTo>
                    <a:pt x="10269" y="157"/>
                    <a:pt x="10294" y="132"/>
                    <a:pt x="10294" y="101"/>
                  </a:cubicBezTo>
                  <a:cubicBezTo>
                    <a:pt x="10294" y="70"/>
                    <a:pt x="10269" y="45"/>
                    <a:pt x="10238" y="45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5" name="Google Shape;1865;p64"/>
            <p:cNvSpPr/>
            <p:nvPr/>
          </p:nvSpPr>
          <p:spPr>
            <a:xfrm>
              <a:off x="4282246" y="3867827"/>
              <a:ext cx="72124" cy="63192"/>
            </a:xfrm>
            <a:custGeom>
              <a:avLst/>
              <a:gdLst/>
              <a:ahLst/>
              <a:cxnLst/>
              <a:rect l="l" t="t" r="r" b="b"/>
              <a:pathLst>
                <a:path w="2277" h="1995" extrusionOk="0">
                  <a:moveTo>
                    <a:pt x="1139" y="0"/>
                  </a:moveTo>
                  <a:cubicBezTo>
                    <a:pt x="805" y="0"/>
                    <a:pt x="478" y="168"/>
                    <a:pt x="290" y="473"/>
                  </a:cubicBezTo>
                  <a:cubicBezTo>
                    <a:pt x="0" y="942"/>
                    <a:pt x="145" y="1556"/>
                    <a:pt x="614" y="1846"/>
                  </a:cubicBezTo>
                  <a:cubicBezTo>
                    <a:pt x="777" y="1947"/>
                    <a:pt x="958" y="1995"/>
                    <a:pt x="1137" y="1995"/>
                  </a:cubicBezTo>
                  <a:cubicBezTo>
                    <a:pt x="1471" y="1995"/>
                    <a:pt x="1798" y="1827"/>
                    <a:pt x="1986" y="1522"/>
                  </a:cubicBezTo>
                  <a:cubicBezTo>
                    <a:pt x="2276" y="1053"/>
                    <a:pt x="2131" y="439"/>
                    <a:pt x="1662" y="149"/>
                  </a:cubicBezTo>
                  <a:cubicBezTo>
                    <a:pt x="1499" y="48"/>
                    <a:pt x="1318" y="0"/>
                    <a:pt x="1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6" name="Google Shape;1866;p64"/>
            <p:cNvSpPr/>
            <p:nvPr/>
          </p:nvSpPr>
          <p:spPr>
            <a:xfrm>
              <a:off x="4576611" y="3868239"/>
              <a:ext cx="63192" cy="63192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998" y="0"/>
                  </a:moveTo>
                  <a:cubicBezTo>
                    <a:pt x="447" y="0"/>
                    <a:pt x="1" y="447"/>
                    <a:pt x="1" y="998"/>
                  </a:cubicBezTo>
                  <a:cubicBezTo>
                    <a:pt x="1" y="1548"/>
                    <a:pt x="447" y="1994"/>
                    <a:pt x="998" y="1994"/>
                  </a:cubicBezTo>
                  <a:cubicBezTo>
                    <a:pt x="1549" y="1994"/>
                    <a:pt x="1995" y="1548"/>
                    <a:pt x="1995" y="998"/>
                  </a:cubicBezTo>
                  <a:cubicBezTo>
                    <a:pt x="1995" y="447"/>
                    <a:pt x="1549" y="0"/>
                    <a:pt x="9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7" name="Google Shape;1867;p64"/>
            <p:cNvSpPr/>
            <p:nvPr/>
          </p:nvSpPr>
          <p:spPr>
            <a:xfrm>
              <a:off x="4117975" y="2683021"/>
              <a:ext cx="556846" cy="1073529"/>
            </a:xfrm>
            <a:custGeom>
              <a:avLst/>
              <a:gdLst/>
              <a:ahLst/>
              <a:cxnLst/>
              <a:rect l="l" t="t" r="r" b="b"/>
              <a:pathLst>
                <a:path w="17580" h="33892" extrusionOk="0">
                  <a:moveTo>
                    <a:pt x="2010" y="0"/>
                  </a:moveTo>
                  <a:cubicBezTo>
                    <a:pt x="1498" y="0"/>
                    <a:pt x="949" y="198"/>
                    <a:pt x="640" y="941"/>
                  </a:cubicBezTo>
                  <a:cubicBezTo>
                    <a:pt x="1" y="2474"/>
                    <a:pt x="1966" y="32971"/>
                    <a:pt x="2444" y="33352"/>
                  </a:cubicBezTo>
                  <a:cubicBezTo>
                    <a:pt x="2922" y="33733"/>
                    <a:pt x="15762" y="33892"/>
                    <a:pt x="15762" y="33892"/>
                  </a:cubicBezTo>
                  <a:cubicBezTo>
                    <a:pt x="15762" y="33892"/>
                    <a:pt x="17580" y="21118"/>
                    <a:pt x="16334" y="20453"/>
                  </a:cubicBezTo>
                  <a:cubicBezTo>
                    <a:pt x="14923" y="19700"/>
                    <a:pt x="11589" y="19566"/>
                    <a:pt x="9133" y="19566"/>
                  </a:cubicBezTo>
                  <a:cubicBezTo>
                    <a:pt x="7783" y="19566"/>
                    <a:pt x="6698" y="19606"/>
                    <a:pt x="6344" y="19606"/>
                  </a:cubicBezTo>
                  <a:cubicBezTo>
                    <a:pt x="5468" y="19606"/>
                    <a:pt x="4831" y="623"/>
                    <a:pt x="3187" y="251"/>
                  </a:cubicBezTo>
                  <a:cubicBezTo>
                    <a:pt x="3050" y="220"/>
                    <a:pt x="2550" y="0"/>
                    <a:pt x="20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8" name="Google Shape;1868;p64"/>
            <p:cNvSpPr/>
            <p:nvPr/>
          </p:nvSpPr>
          <p:spPr>
            <a:xfrm>
              <a:off x="4138216" y="3066553"/>
              <a:ext cx="532805" cy="132085"/>
            </a:xfrm>
            <a:custGeom>
              <a:avLst/>
              <a:gdLst/>
              <a:ahLst/>
              <a:cxnLst/>
              <a:rect l="l" t="t" r="r" b="b"/>
              <a:pathLst>
                <a:path w="16821" h="4170" extrusionOk="0">
                  <a:moveTo>
                    <a:pt x="102" y="1"/>
                  </a:moveTo>
                  <a:cubicBezTo>
                    <a:pt x="48" y="1"/>
                    <a:pt x="13" y="3"/>
                    <a:pt x="1" y="7"/>
                  </a:cubicBezTo>
                  <a:cubicBezTo>
                    <a:pt x="1" y="7"/>
                    <a:pt x="108" y="2593"/>
                    <a:pt x="373" y="2837"/>
                  </a:cubicBezTo>
                  <a:cubicBezTo>
                    <a:pt x="638" y="3081"/>
                    <a:pt x="16184" y="4169"/>
                    <a:pt x="16501" y="4169"/>
                  </a:cubicBezTo>
                  <a:cubicBezTo>
                    <a:pt x="16820" y="4169"/>
                    <a:pt x="16820" y="2471"/>
                    <a:pt x="16501" y="1929"/>
                  </a:cubicBezTo>
                  <a:cubicBezTo>
                    <a:pt x="16196" y="1408"/>
                    <a:pt x="1504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9" name="Google Shape;1869;p64"/>
            <p:cNvSpPr/>
            <p:nvPr/>
          </p:nvSpPr>
          <p:spPr>
            <a:xfrm>
              <a:off x="4293143" y="2758917"/>
              <a:ext cx="366638" cy="410413"/>
            </a:xfrm>
            <a:custGeom>
              <a:avLst/>
              <a:gdLst/>
              <a:ahLst/>
              <a:cxnLst/>
              <a:rect l="l" t="t" r="r" b="b"/>
              <a:pathLst>
                <a:path w="11575" h="12957" extrusionOk="0">
                  <a:moveTo>
                    <a:pt x="1948" y="0"/>
                  </a:moveTo>
                  <a:cubicBezTo>
                    <a:pt x="1905" y="0"/>
                    <a:pt x="1859" y="5"/>
                    <a:pt x="1812" y="15"/>
                  </a:cubicBezTo>
                  <a:cubicBezTo>
                    <a:pt x="825" y="224"/>
                    <a:pt x="1" y="2470"/>
                    <a:pt x="239" y="3621"/>
                  </a:cubicBezTo>
                  <a:cubicBezTo>
                    <a:pt x="627" y="5496"/>
                    <a:pt x="1090" y="10029"/>
                    <a:pt x="1812" y="10602"/>
                  </a:cubicBezTo>
                  <a:cubicBezTo>
                    <a:pt x="2825" y="11406"/>
                    <a:pt x="10866" y="12957"/>
                    <a:pt x="10866" y="12957"/>
                  </a:cubicBezTo>
                  <a:lnTo>
                    <a:pt x="11574" y="11107"/>
                  </a:lnTo>
                  <a:lnTo>
                    <a:pt x="4484" y="8043"/>
                  </a:lnTo>
                  <a:cubicBezTo>
                    <a:pt x="4484" y="8043"/>
                    <a:pt x="3703" y="4110"/>
                    <a:pt x="3298" y="2791"/>
                  </a:cubicBezTo>
                  <a:cubicBezTo>
                    <a:pt x="2974" y="1736"/>
                    <a:pt x="2775" y="0"/>
                    <a:pt x="1948" y="0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0" name="Google Shape;1870;p64"/>
            <p:cNvSpPr/>
            <p:nvPr/>
          </p:nvSpPr>
          <p:spPr>
            <a:xfrm>
              <a:off x="4670086" y="3760636"/>
              <a:ext cx="134904" cy="103451"/>
            </a:xfrm>
            <a:custGeom>
              <a:avLst/>
              <a:gdLst/>
              <a:ahLst/>
              <a:cxnLst/>
              <a:rect l="l" t="t" r="r" b="b"/>
              <a:pathLst>
                <a:path w="4259" h="3266" extrusionOk="0">
                  <a:moveTo>
                    <a:pt x="4258" y="1"/>
                  </a:moveTo>
                  <a:lnTo>
                    <a:pt x="0" y="110"/>
                  </a:lnTo>
                  <a:lnTo>
                    <a:pt x="0" y="3266"/>
                  </a:lnTo>
                  <a:lnTo>
                    <a:pt x="3966" y="3266"/>
                  </a:lnTo>
                  <a:lnTo>
                    <a:pt x="4258" y="1"/>
                  </a:lnTo>
                  <a:close/>
                </a:path>
              </a:pathLst>
            </a:custGeom>
            <a:solidFill>
              <a:srgbClr val="F7B0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1" name="Google Shape;1871;p64"/>
            <p:cNvSpPr/>
            <p:nvPr/>
          </p:nvSpPr>
          <p:spPr>
            <a:xfrm>
              <a:off x="4665430" y="3835296"/>
              <a:ext cx="187769" cy="91794"/>
            </a:xfrm>
            <a:custGeom>
              <a:avLst/>
              <a:gdLst/>
              <a:ahLst/>
              <a:cxnLst/>
              <a:rect l="l" t="t" r="r" b="b"/>
              <a:pathLst>
                <a:path w="5928" h="2898" extrusionOk="0">
                  <a:moveTo>
                    <a:pt x="4405" y="1"/>
                  </a:moveTo>
                  <a:lnTo>
                    <a:pt x="0" y="14"/>
                  </a:lnTo>
                  <a:lnTo>
                    <a:pt x="0" y="2898"/>
                  </a:lnTo>
                  <a:lnTo>
                    <a:pt x="5821" y="2898"/>
                  </a:lnTo>
                  <a:cubicBezTo>
                    <a:pt x="5821" y="2898"/>
                    <a:pt x="5927" y="2328"/>
                    <a:pt x="5538" y="2049"/>
                  </a:cubicBezTo>
                  <a:cubicBezTo>
                    <a:pt x="5147" y="1767"/>
                    <a:pt x="4331" y="1732"/>
                    <a:pt x="4317" y="1707"/>
                  </a:cubicBezTo>
                  <a:cubicBezTo>
                    <a:pt x="4038" y="1213"/>
                    <a:pt x="4405" y="1"/>
                    <a:pt x="44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2" name="Google Shape;1872;p64"/>
            <p:cNvSpPr/>
            <p:nvPr/>
          </p:nvSpPr>
          <p:spPr>
            <a:xfrm>
              <a:off x="4661914" y="3911128"/>
              <a:ext cx="191855" cy="3516"/>
            </a:xfrm>
            <a:custGeom>
              <a:avLst/>
              <a:gdLst/>
              <a:ahLst/>
              <a:cxnLst/>
              <a:rect l="l" t="t" r="r" b="b"/>
              <a:pathLst>
                <a:path w="6057" h="111" extrusionOk="0">
                  <a:moveTo>
                    <a:pt x="55" y="1"/>
                  </a:moveTo>
                  <a:cubicBezTo>
                    <a:pt x="25" y="1"/>
                    <a:pt x="0" y="25"/>
                    <a:pt x="0" y="56"/>
                  </a:cubicBezTo>
                  <a:cubicBezTo>
                    <a:pt x="0" y="86"/>
                    <a:pt x="25" y="111"/>
                    <a:pt x="55" y="111"/>
                  </a:cubicBezTo>
                  <a:lnTo>
                    <a:pt x="6002" y="111"/>
                  </a:lnTo>
                  <a:cubicBezTo>
                    <a:pt x="6032" y="111"/>
                    <a:pt x="6057" y="86"/>
                    <a:pt x="6057" y="56"/>
                  </a:cubicBezTo>
                  <a:cubicBezTo>
                    <a:pt x="6057" y="25"/>
                    <a:pt x="6032" y="1"/>
                    <a:pt x="6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3" name="Google Shape;1873;p64"/>
            <p:cNvSpPr/>
            <p:nvPr/>
          </p:nvSpPr>
          <p:spPr>
            <a:xfrm>
              <a:off x="5064261" y="3693071"/>
              <a:ext cx="421879" cy="120112"/>
            </a:xfrm>
            <a:custGeom>
              <a:avLst/>
              <a:gdLst/>
              <a:ahLst/>
              <a:cxnLst/>
              <a:rect l="l" t="t" r="r" b="b"/>
              <a:pathLst>
                <a:path w="13319" h="3792" extrusionOk="0">
                  <a:moveTo>
                    <a:pt x="3569" y="1"/>
                  </a:moveTo>
                  <a:cubicBezTo>
                    <a:pt x="1600" y="1"/>
                    <a:pt x="0" y="1602"/>
                    <a:pt x="0" y="3570"/>
                  </a:cubicBezTo>
                  <a:cubicBezTo>
                    <a:pt x="0" y="3692"/>
                    <a:pt x="99" y="3791"/>
                    <a:pt x="221" y="3791"/>
                  </a:cubicBezTo>
                  <a:cubicBezTo>
                    <a:pt x="343" y="3791"/>
                    <a:pt x="442" y="3692"/>
                    <a:pt x="442" y="3570"/>
                  </a:cubicBezTo>
                  <a:cubicBezTo>
                    <a:pt x="442" y="1846"/>
                    <a:pt x="1845" y="443"/>
                    <a:pt x="3569" y="443"/>
                  </a:cubicBezTo>
                  <a:lnTo>
                    <a:pt x="9750" y="443"/>
                  </a:lnTo>
                  <a:cubicBezTo>
                    <a:pt x="11473" y="443"/>
                    <a:pt x="12876" y="1846"/>
                    <a:pt x="12876" y="3570"/>
                  </a:cubicBezTo>
                  <a:cubicBezTo>
                    <a:pt x="12876" y="3692"/>
                    <a:pt x="12976" y="3791"/>
                    <a:pt x="13097" y="3791"/>
                  </a:cubicBezTo>
                  <a:cubicBezTo>
                    <a:pt x="13219" y="3791"/>
                    <a:pt x="13318" y="3692"/>
                    <a:pt x="13318" y="3570"/>
                  </a:cubicBezTo>
                  <a:cubicBezTo>
                    <a:pt x="13318" y="1602"/>
                    <a:pt x="11718" y="1"/>
                    <a:pt x="9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4" name="Google Shape;1874;p64"/>
            <p:cNvSpPr/>
            <p:nvPr/>
          </p:nvSpPr>
          <p:spPr>
            <a:xfrm>
              <a:off x="4757638" y="2644694"/>
              <a:ext cx="375570" cy="409621"/>
            </a:xfrm>
            <a:custGeom>
              <a:avLst/>
              <a:gdLst/>
              <a:ahLst/>
              <a:cxnLst/>
              <a:rect l="l" t="t" r="r" b="b"/>
              <a:pathLst>
                <a:path w="11857" h="12932" extrusionOk="0">
                  <a:moveTo>
                    <a:pt x="11442" y="0"/>
                  </a:moveTo>
                  <a:lnTo>
                    <a:pt x="11147" y="15"/>
                  </a:lnTo>
                  <a:cubicBezTo>
                    <a:pt x="11152" y="99"/>
                    <a:pt x="11557" y="8467"/>
                    <a:pt x="10153" y="10540"/>
                  </a:cubicBezTo>
                  <a:cubicBezTo>
                    <a:pt x="9144" y="12030"/>
                    <a:pt x="6866" y="12482"/>
                    <a:pt x="5133" y="12599"/>
                  </a:cubicBezTo>
                  <a:cubicBezTo>
                    <a:pt x="4745" y="12625"/>
                    <a:pt x="4363" y="12637"/>
                    <a:pt x="3991" y="12637"/>
                  </a:cubicBezTo>
                  <a:cubicBezTo>
                    <a:pt x="2262" y="12637"/>
                    <a:pt x="768" y="12385"/>
                    <a:pt x="86" y="12180"/>
                  </a:cubicBezTo>
                  <a:lnTo>
                    <a:pt x="1" y="12463"/>
                  </a:lnTo>
                  <a:cubicBezTo>
                    <a:pt x="850" y="12719"/>
                    <a:pt x="2392" y="12931"/>
                    <a:pt x="4007" y="12931"/>
                  </a:cubicBezTo>
                  <a:cubicBezTo>
                    <a:pt x="4388" y="12931"/>
                    <a:pt x="4773" y="12919"/>
                    <a:pt x="5153" y="12893"/>
                  </a:cubicBezTo>
                  <a:cubicBezTo>
                    <a:pt x="6952" y="12772"/>
                    <a:pt x="9322" y="12293"/>
                    <a:pt x="10397" y="10706"/>
                  </a:cubicBezTo>
                  <a:cubicBezTo>
                    <a:pt x="11856" y="8551"/>
                    <a:pt x="11459" y="348"/>
                    <a:pt x="114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5" name="Google Shape;1875;p64"/>
            <p:cNvSpPr/>
            <p:nvPr/>
          </p:nvSpPr>
          <p:spPr>
            <a:xfrm>
              <a:off x="5057958" y="2284032"/>
              <a:ext cx="439332" cy="1520970"/>
            </a:xfrm>
            <a:custGeom>
              <a:avLst/>
              <a:gdLst/>
              <a:ahLst/>
              <a:cxnLst/>
              <a:rect l="l" t="t" r="r" b="b"/>
              <a:pathLst>
                <a:path w="13870" h="48018" extrusionOk="0">
                  <a:moveTo>
                    <a:pt x="7000" y="1"/>
                  </a:moveTo>
                  <a:cubicBezTo>
                    <a:pt x="6878" y="1"/>
                    <a:pt x="6778" y="99"/>
                    <a:pt x="6778" y="222"/>
                  </a:cubicBezTo>
                  <a:lnTo>
                    <a:pt x="6778" y="1699"/>
                  </a:lnTo>
                  <a:lnTo>
                    <a:pt x="3320" y="1699"/>
                  </a:lnTo>
                  <a:cubicBezTo>
                    <a:pt x="3208" y="1699"/>
                    <a:pt x="3115" y="1783"/>
                    <a:pt x="3101" y="1892"/>
                  </a:cubicBezTo>
                  <a:cubicBezTo>
                    <a:pt x="3044" y="1932"/>
                    <a:pt x="3007" y="1998"/>
                    <a:pt x="3007" y="2074"/>
                  </a:cubicBezTo>
                  <a:cubicBezTo>
                    <a:pt x="3007" y="2781"/>
                    <a:pt x="2432" y="3355"/>
                    <a:pt x="1724" y="3355"/>
                  </a:cubicBezTo>
                  <a:cubicBezTo>
                    <a:pt x="1018" y="3355"/>
                    <a:pt x="443" y="2781"/>
                    <a:pt x="443" y="2074"/>
                  </a:cubicBezTo>
                  <a:cubicBezTo>
                    <a:pt x="443" y="1952"/>
                    <a:pt x="344" y="1853"/>
                    <a:pt x="222" y="1853"/>
                  </a:cubicBezTo>
                  <a:cubicBezTo>
                    <a:pt x="99" y="1853"/>
                    <a:pt x="1" y="1952"/>
                    <a:pt x="1" y="2074"/>
                  </a:cubicBezTo>
                  <a:cubicBezTo>
                    <a:pt x="1" y="3024"/>
                    <a:pt x="774" y="3798"/>
                    <a:pt x="1724" y="3798"/>
                  </a:cubicBezTo>
                  <a:cubicBezTo>
                    <a:pt x="2653" y="3798"/>
                    <a:pt x="3412" y="3060"/>
                    <a:pt x="3447" y="2141"/>
                  </a:cubicBezTo>
                  <a:lnTo>
                    <a:pt x="6779" y="2141"/>
                  </a:lnTo>
                  <a:lnTo>
                    <a:pt x="6779" y="47796"/>
                  </a:lnTo>
                  <a:cubicBezTo>
                    <a:pt x="6779" y="47917"/>
                    <a:pt x="6878" y="48017"/>
                    <a:pt x="7000" y="48017"/>
                  </a:cubicBezTo>
                  <a:cubicBezTo>
                    <a:pt x="7121" y="48017"/>
                    <a:pt x="7221" y="47917"/>
                    <a:pt x="7221" y="47796"/>
                  </a:cubicBezTo>
                  <a:lnTo>
                    <a:pt x="7221" y="2141"/>
                  </a:lnTo>
                  <a:lnTo>
                    <a:pt x="10424" y="2141"/>
                  </a:lnTo>
                  <a:cubicBezTo>
                    <a:pt x="10460" y="3060"/>
                    <a:pt x="11219" y="3798"/>
                    <a:pt x="12146" y="3798"/>
                  </a:cubicBezTo>
                  <a:cubicBezTo>
                    <a:pt x="13096" y="3798"/>
                    <a:pt x="13870" y="3024"/>
                    <a:pt x="13870" y="2074"/>
                  </a:cubicBezTo>
                  <a:cubicBezTo>
                    <a:pt x="13870" y="1952"/>
                    <a:pt x="13771" y="1852"/>
                    <a:pt x="13649" y="1852"/>
                  </a:cubicBezTo>
                  <a:cubicBezTo>
                    <a:pt x="13526" y="1852"/>
                    <a:pt x="13428" y="1952"/>
                    <a:pt x="13428" y="2073"/>
                  </a:cubicBezTo>
                  <a:cubicBezTo>
                    <a:pt x="13428" y="2781"/>
                    <a:pt x="12853" y="3355"/>
                    <a:pt x="12146" y="3355"/>
                  </a:cubicBezTo>
                  <a:cubicBezTo>
                    <a:pt x="11440" y="3355"/>
                    <a:pt x="10864" y="2781"/>
                    <a:pt x="10864" y="2073"/>
                  </a:cubicBezTo>
                  <a:cubicBezTo>
                    <a:pt x="10864" y="2046"/>
                    <a:pt x="10859" y="2021"/>
                    <a:pt x="10850" y="1997"/>
                  </a:cubicBezTo>
                  <a:cubicBezTo>
                    <a:pt x="10859" y="1973"/>
                    <a:pt x="10864" y="1946"/>
                    <a:pt x="10864" y="1920"/>
                  </a:cubicBezTo>
                  <a:cubicBezTo>
                    <a:pt x="10864" y="1797"/>
                    <a:pt x="10765" y="1699"/>
                    <a:pt x="10643" y="1699"/>
                  </a:cubicBezTo>
                  <a:lnTo>
                    <a:pt x="7221" y="1699"/>
                  </a:lnTo>
                  <a:lnTo>
                    <a:pt x="7221" y="222"/>
                  </a:lnTo>
                  <a:cubicBezTo>
                    <a:pt x="7221" y="99"/>
                    <a:pt x="7121" y="1"/>
                    <a:pt x="70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6" name="Google Shape;1876;p64"/>
            <p:cNvSpPr/>
            <p:nvPr/>
          </p:nvSpPr>
          <p:spPr>
            <a:xfrm>
              <a:off x="4756593" y="2644820"/>
              <a:ext cx="371769" cy="406580"/>
            </a:xfrm>
            <a:custGeom>
              <a:avLst/>
              <a:gdLst/>
              <a:ahLst/>
              <a:cxnLst/>
              <a:rect l="l" t="t" r="r" b="b"/>
              <a:pathLst>
                <a:path w="11737" h="12836" extrusionOk="0">
                  <a:moveTo>
                    <a:pt x="11323" y="0"/>
                  </a:moveTo>
                  <a:lnTo>
                    <a:pt x="11213" y="7"/>
                  </a:lnTo>
                  <a:cubicBezTo>
                    <a:pt x="11217" y="91"/>
                    <a:pt x="11624" y="8490"/>
                    <a:pt x="10203" y="10588"/>
                  </a:cubicBezTo>
                  <a:cubicBezTo>
                    <a:pt x="9090" y="12231"/>
                    <a:pt x="6379" y="12729"/>
                    <a:pt x="3946" y="12729"/>
                  </a:cubicBezTo>
                  <a:cubicBezTo>
                    <a:pt x="2340" y="12729"/>
                    <a:pt x="855" y="12512"/>
                    <a:pt x="33" y="12264"/>
                  </a:cubicBezTo>
                  <a:lnTo>
                    <a:pt x="1" y="12370"/>
                  </a:lnTo>
                  <a:cubicBezTo>
                    <a:pt x="695" y="12580"/>
                    <a:pt x="2214" y="12836"/>
                    <a:pt x="3967" y="12836"/>
                  </a:cubicBezTo>
                  <a:cubicBezTo>
                    <a:pt x="4343" y="12836"/>
                    <a:pt x="4730" y="12825"/>
                    <a:pt x="5120" y="12798"/>
                  </a:cubicBezTo>
                  <a:cubicBezTo>
                    <a:pt x="6898" y="12678"/>
                    <a:pt x="9240" y="12207"/>
                    <a:pt x="10294" y="10651"/>
                  </a:cubicBezTo>
                  <a:cubicBezTo>
                    <a:pt x="11736" y="8522"/>
                    <a:pt x="11341" y="348"/>
                    <a:pt x="11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7" name="Google Shape;1877;p64"/>
            <p:cNvSpPr/>
            <p:nvPr/>
          </p:nvSpPr>
          <p:spPr>
            <a:xfrm>
              <a:off x="5047410" y="2448081"/>
              <a:ext cx="135981" cy="189543"/>
            </a:xfrm>
            <a:custGeom>
              <a:avLst/>
              <a:gdLst/>
              <a:ahLst/>
              <a:cxnLst/>
              <a:rect l="l" t="t" r="r" b="b"/>
              <a:pathLst>
                <a:path w="4293" h="5984" extrusionOk="0">
                  <a:moveTo>
                    <a:pt x="70" y="1"/>
                  </a:moveTo>
                  <a:cubicBezTo>
                    <a:pt x="32" y="1"/>
                    <a:pt x="1" y="33"/>
                    <a:pt x="1" y="72"/>
                  </a:cubicBezTo>
                  <a:lnTo>
                    <a:pt x="1" y="5912"/>
                  </a:lnTo>
                  <a:cubicBezTo>
                    <a:pt x="1" y="5951"/>
                    <a:pt x="32" y="5983"/>
                    <a:pt x="70" y="5983"/>
                  </a:cubicBezTo>
                  <a:lnTo>
                    <a:pt x="4221" y="5983"/>
                  </a:lnTo>
                  <a:cubicBezTo>
                    <a:pt x="4260" y="5983"/>
                    <a:pt x="4292" y="5951"/>
                    <a:pt x="4292" y="5912"/>
                  </a:cubicBezTo>
                  <a:lnTo>
                    <a:pt x="4292" y="72"/>
                  </a:lnTo>
                  <a:cubicBezTo>
                    <a:pt x="4292" y="33"/>
                    <a:pt x="4260" y="1"/>
                    <a:pt x="4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8" name="Google Shape;1878;p64"/>
            <p:cNvSpPr/>
            <p:nvPr/>
          </p:nvSpPr>
          <p:spPr>
            <a:xfrm>
              <a:off x="5061854" y="2513967"/>
              <a:ext cx="107061" cy="103514"/>
            </a:xfrm>
            <a:custGeom>
              <a:avLst/>
              <a:gdLst/>
              <a:ahLst/>
              <a:cxnLst/>
              <a:rect l="l" t="t" r="r" b="b"/>
              <a:pathLst>
                <a:path w="3380" h="3268" extrusionOk="0">
                  <a:moveTo>
                    <a:pt x="516" y="1"/>
                  </a:moveTo>
                  <a:cubicBezTo>
                    <a:pt x="326" y="1"/>
                    <a:pt x="139" y="19"/>
                    <a:pt x="0" y="38"/>
                  </a:cubicBezTo>
                  <a:lnTo>
                    <a:pt x="0" y="2370"/>
                  </a:lnTo>
                  <a:cubicBezTo>
                    <a:pt x="0" y="2865"/>
                    <a:pt x="401" y="3267"/>
                    <a:pt x="898" y="3267"/>
                  </a:cubicBezTo>
                  <a:lnTo>
                    <a:pt x="2483" y="3267"/>
                  </a:lnTo>
                  <a:cubicBezTo>
                    <a:pt x="2977" y="3267"/>
                    <a:pt x="3379" y="2865"/>
                    <a:pt x="3379" y="2370"/>
                  </a:cubicBezTo>
                  <a:lnTo>
                    <a:pt x="3379" y="414"/>
                  </a:lnTo>
                  <a:cubicBezTo>
                    <a:pt x="3159" y="581"/>
                    <a:pt x="2757" y="837"/>
                    <a:pt x="2355" y="837"/>
                  </a:cubicBezTo>
                  <a:cubicBezTo>
                    <a:pt x="1756" y="837"/>
                    <a:pt x="1580" y="433"/>
                    <a:pt x="1191" y="149"/>
                  </a:cubicBezTo>
                  <a:cubicBezTo>
                    <a:pt x="1034" y="35"/>
                    <a:pt x="773" y="1"/>
                    <a:pt x="5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9" name="Google Shape;1879;p64"/>
            <p:cNvSpPr/>
            <p:nvPr/>
          </p:nvSpPr>
          <p:spPr>
            <a:xfrm>
              <a:off x="5061854" y="2468227"/>
              <a:ext cx="107061" cy="72282"/>
            </a:xfrm>
            <a:custGeom>
              <a:avLst/>
              <a:gdLst/>
              <a:ahLst/>
              <a:cxnLst/>
              <a:rect l="l" t="t" r="r" b="b"/>
              <a:pathLst>
                <a:path w="3380" h="2282" extrusionOk="0">
                  <a:moveTo>
                    <a:pt x="898" y="0"/>
                  </a:moveTo>
                  <a:cubicBezTo>
                    <a:pt x="401" y="0"/>
                    <a:pt x="0" y="402"/>
                    <a:pt x="0" y="898"/>
                  </a:cubicBezTo>
                  <a:lnTo>
                    <a:pt x="0" y="1481"/>
                  </a:lnTo>
                  <a:cubicBezTo>
                    <a:pt x="139" y="1463"/>
                    <a:pt x="326" y="1444"/>
                    <a:pt x="515" y="1444"/>
                  </a:cubicBezTo>
                  <a:cubicBezTo>
                    <a:pt x="771" y="1444"/>
                    <a:pt x="1034" y="1478"/>
                    <a:pt x="1191" y="1593"/>
                  </a:cubicBezTo>
                  <a:cubicBezTo>
                    <a:pt x="1580" y="1877"/>
                    <a:pt x="1756" y="2281"/>
                    <a:pt x="2355" y="2281"/>
                  </a:cubicBezTo>
                  <a:cubicBezTo>
                    <a:pt x="2757" y="2281"/>
                    <a:pt x="3158" y="2025"/>
                    <a:pt x="3379" y="1858"/>
                  </a:cubicBezTo>
                  <a:lnTo>
                    <a:pt x="3379" y="898"/>
                  </a:lnTo>
                  <a:cubicBezTo>
                    <a:pt x="3379" y="402"/>
                    <a:pt x="2977" y="0"/>
                    <a:pt x="2483" y="0"/>
                  </a:cubicBezTo>
                  <a:close/>
                </a:path>
              </a:pathLst>
            </a:custGeom>
            <a:solidFill>
              <a:srgbClr val="E01D42">
                <a:alpha val="33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0" name="Google Shape;1880;p64"/>
            <p:cNvSpPr/>
            <p:nvPr/>
          </p:nvSpPr>
          <p:spPr>
            <a:xfrm>
              <a:off x="5103919" y="2631421"/>
              <a:ext cx="22933" cy="27019"/>
            </a:xfrm>
            <a:custGeom>
              <a:avLst/>
              <a:gdLst/>
              <a:ahLst/>
              <a:cxnLst/>
              <a:rect l="l" t="t" r="r" b="b"/>
              <a:pathLst>
                <a:path w="724" h="853" extrusionOk="0">
                  <a:moveTo>
                    <a:pt x="1" y="1"/>
                  </a:moveTo>
                  <a:lnTo>
                    <a:pt x="1" y="852"/>
                  </a:lnTo>
                  <a:lnTo>
                    <a:pt x="724" y="852"/>
                  </a:lnTo>
                  <a:lnTo>
                    <a:pt x="7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1" name="Google Shape;1881;p64"/>
            <p:cNvSpPr/>
            <p:nvPr/>
          </p:nvSpPr>
          <p:spPr>
            <a:xfrm>
              <a:off x="5109336" y="2611972"/>
              <a:ext cx="12132" cy="46467"/>
            </a:xfrm>
            <a:custGeom>
              <a:avLst/>
              <a:gdLst/>
              <a:ahLst/>
              <a:cxnLst/>
              <a:rect l="l" t="t" r="r" b="b"/>
              <a:pathLst>
                <a:path w="383" h="1467" extrusionOk="0">
                  <a:moveTo>
                    <a:pt x="1" y="1"/>
                  </a:moveTo>
                  <a:lnTo>
                    <a:pt x="1" y="1466"/>
                  </a:lnTo>
                  <a:lnTo>
                    <a:pt x="382" y="146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2" name="Google Shape;1882;p64"/>
            <p:cNvSpPr/>
            <p:nvPr/>
          </p:nvSpPr>
          <p:spPr>
            <a:xfrm>
              <a:off x="5094290" y="2421442"/>
              <a:ext cx="42191" cy="42191"/>
            </a:xfrm>
            <a:custGeom>
              <a:avLst/>
              <a:gdLst/>
              <a:ahLst/>
              <a:cxnLst/>
              <a:rect l="l" t="t" r="r" b="b"/>
              <a:pathLst>
                <a:path w="1332" h="1332" extrusionOk="0">
                  <a:moveTo>
                    <a:pt x="667" y="315"/>
                  </a:moveTo>
                  <a:cubicBezTo>
                    <a:pt x="817" y="315"/>
                    <a:pt x="939" y="437"/>
                    <a:pt x="939" y="588"/>
                  </a:cubicBezTo>
                  <a:cubicBezTo>
                    <a:pt x="939" y="739"/>
                    <a:pt x="817" y="860"/>
                    <a:pt x="667" y="860"/>
                  </a:cubicBezTo>
                  <a:cubicBezTo>
                    <a:pt x="516" y="860"/>
                    <a:pt x="393" y="739"/>
                    <a:pt x="393" y="588"/>
                  </a:cubicBezTo>
                  <a:cubicBezTo>
                    <a:pt x="393" y="437"/>
                    <a:pt x="516" y="315"/>
                    <a:pt x="667" y="315"/>
                  </a:cubicBezTo>
                  <a:close/>
                  <a:moveTo>
                    <a:pt x="613" y="1"/>
                  </a:moveTo>
                  <a:cubicBezTo>
                    <a:pt x="275" y="1"/>
                    <a:pt x="0" y="275"/>
                    <a:pt x="0" y="613"/>
                  </a:cubicBezTo>
                  <a:lnTo>
                    <a:pt x="0" y="719"/>
                  </a:lnTo>
                  <a:cubicBezTo>
                    <a:pt x="0" y="1058"/>
                    <a:pt x="275" y="1331"/>
                    <a:pt x="613" y="1331"/>
                  </a:cubicBezTo>
                  <a:lnTo>
                    <a:pt x="719" y="1331"/>
                  </a:lnTo>
                  <a:cubicBezTo>
                    <a:pt x="1058" y="1331"/>
                    <a:pt x="1331" y="1058"/>
                    <a:pt x="1331" y="719"/>
                  </a:cubicBezTo>
                  <a:lnTo>
                    <a:pt x="1331" y="613"/>
                  </a:lnTo>
                  <a:cubicBezTo>
                    <a:pt x="1331" y="275"/>
                    <a:pt x="1058" y="1"/>
                    <a:pt x="7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3" name="Google Shape;1883;p64"/>
            <p:cNvSpPr/>
            <p:nvPr/>
          </p:nvSpPr>
          <p:spPr>
            <a:xfrm>
              <a:off x="5072972" y="2491192"/>
              <a:ext cx="12322" cy="111876"/>
            </a:xfrm>
            <a:custGeom>
              <a:avLst/>
              <a:gdLst/>
              <a:ahLst/>
              <a:cxnLst/>
              <a:rect l="l" t="t" r="r" b="b"/>
              <a:pathLst>
                <a:path w="389" h="3532" extrusionOk="0">
                  <a:moveTo>
                    <a:pt x="195" y="0"/>
                  </a:moveTo>
                  <a:cubicBezTo>
                    <a:pt x="61" y="0"/>
                    <a:pt x="1" y="3440"/>
                    <a:pt x="195" y="3530"/>
                  </a:cubicBezTo>
                  <a:cubicBezTo>
                    <a:pt x="198" y="3531"/>
                    <a:pt x="200" y="3532"/>
                    <a:pt x="202" y="3532"/>
                  </a:cubicBezTo>
                  <a:cubicBezTo>
                    <a:pt x="388" y="3532"/>
                    <a:pt x="32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4" name="Google Shape;1884;p64"/>
            <p:cNvSpPr/>
            <p:nvPr/>
          </p:nvSpPr>
          <p:spPr>
            <a:xfrm>
              <a:off x="5133885" y="2547132"/>
              <a:ext cx="34779" cy="62621"/>
            </a:xfrm>
            <a:custGeom>
              <a:avLst/>
              <a:gdLst/>
              <a:ahLst/>
              <a:cxnLst/>
              <a:rect l="l" t="t" r="r" b="b"/>
              <a:pathLst>
                <a:path w="1098" h="1977" extrusionOk="0">
                  <a:moveTo>
                    <a:pt x="834" y="0"/>
                  </a:moveTo>
                  <a:cubicBezTo>
                    <a:pt x="832" y="0"/>
                    <a:pt x="831" y="0"/>
                    <a:pt x="830" y="0"/>
                  </a:cubicBezTo>
                  <a:cubicBezTo>
                    <a:pt x="553" y="16"/>
                    <a:pt x="760" y="974"/>
                    <a:pt x="510" y="1395"/>
                  </a:cubicBezTo>
                  <a:cubicBezTo>
                    <a:pt x="356" y="1654"/>
                    <a:pt x="1" y="1724"/>
                    <a:pt x="7" y="1848"/>
                  </a:cubicBezTo>
                  <a:cubicBezTo>
                    <a:pt x="11" y="1929"/>
                    <a:pt x="130" y="1977"/>
                    <a:pt x="277" y="1977"/>
                  </a:cubicBezTo>
                  <a:cubicBezTo>
                    <a:pt x="444" y="1977"/>
                    <a:pt x="646" y="1914"/>
                    <a:pt x="755" y="1766"/>
                  </a:cubicBezTo>
                  <a:cubicBezTo>
                    <a:pt x="924" y="1536"/>
                    <a:pt x="1098" y="0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5" name="Google Shape;1885;p64"/>
            <p:cNvSpPr/>
            <p:nvPr/>
          </p:nvSpPr>
          <p:spPr>
            <a:xfrm>
              <a:off x="4724822" y="3011216"/>
              <a:ext cx="54386" cy="37947"/>
            </a:xfrm>
            <a:custGeom>
              <a:avLst/>
              <a:gdLst/>
              <a:ahLst/>
              <a:cxnLst/>
              <a:rect l="l" t="t" r="r" b="b"/>
              <a:pathLst>
                <a:path w="1717" h="1198" extrusionOk="0">
                  <a:moveTo>
                    <a:pt x="537" y="0"/>
                  </a:moveTo>
                  <a:cubicBezTo>
                    <a:pt x="472" y="0"/>
                    <a:pt x="425" y="13"/>
                    <a:pt x="407" y="42"/>
                  </a:cubicBezTo>
                  <a:cubicBezTo>
                    <a:pt x="268" y="268"/>
                    <a:pt x="0" y="838"/>
                    <a:pt x="125" y="945"/>
                  </a:cubicBezTo>
                  <a:cubicBezTo>
                    <a:pt x="229" y="1035"/>
                    <a:pt x="1011" y="1197"/>
                    <a:pt x="1277" y="1197"/>
                  </a:cubicBezTo>
                  <a:cubicBezTo>
                    <a:pt x="1324" y="1197"/>
                    <a:pt x="1355" y="1192"/>
                    <a:pt x="1363" y="1181"/>
                  </a:cubicBezTo>
                  <a:cubicBezTo>
                    <a:pt x="1415" y="1103"/>
                    <a:pt x="1717" y="414"/>
                    <a:pt x="1646" y="343"/>
                  </a:cubicBezTo>
                  <a:cubicBezTo>
                    <a:pt x="1587" y="285"/>
                    <a:pt x="849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6" name="Google Shape;1886;p64"/>
            <p:cNvSpPr/>
            <p:nvPr/>
          </p:nvSpPr>
          <p:spPr>
            <a:xfrm>
              <a:off x="4612309" y="3099940"/>
              <a:ext cx="146655" cy="92143"/>
            </a:xfrm>
            <a:custGeom>
              <a:avLst/>
              <a:gdLst/>
              <a:ahLst/>
              <a:cxnLst/>
              <a:rect l="l" t="t" r="r" b="b"/>
              <a:pathLst>
                <a:path w="4630" h="2909" extrusionOk="0">
                  <a:moveTo>
                    <a:pt x="636" y="0"/>
                  </a:moveTo>
                  <a:lnTo>
                    <a:pt x="0" y="1923"/>
                  </a:lnTo>
                  <a:cubicBezTo>
                    <a:pt x="0" y="1923"/>
                    <a:pt x="2682" y="2908"/>
                    <a:pt x="3215" y="2908"/>
                  </a:cubicBezTo>
                  <a:cubicBezTo>
                    <a:pt x="3262" y="2908"/>
                    <a:pt x="3292" y="2901"/>
                    <a:pt x="3302" y="2884"/>
                  </a:cubicBezTo>
                  <a:cubicBezTo>
                    <a:pt x="3385" y="2748"/>
                    <a:pt x="2786" y="2379"/>
                    <a:pt x="2396" y="2158"/>
                  </a:cubicBezTo>
                  <a:lnTo>
                    <a:pt x="2396" y="2158"/>
                  </a:lnTo>
                  <a:cubicBezTo>
                    <a:pt x="2801" y="2377"/>
                    <a:pt x="3479" y="2735"/>
                    <a:pt x="3746" y="2824"/>
                  </a:cubicBezTo>
                  <a:cubicBezTo>
                    <a:pt x="3837" y="2855"/>
                    <a:pt x="3906" y="2870"/>
                    <a:pt x="3958" y="2870"/>
                  </a:cubicBezTo>
                  <a:cubicBezTo>
                    <a:pt x="3996" y="2870"/>
                    <a:pt x="4025" y="2862"/>
                    <a:pt x="4047" y="2846"/>
                  </a:cubicBezTo>
                  <a:cubicBezTo>
                    <a:pt x="4168" y="2757"/>
                    <a:pt x="4038" y="2617"/>
                    <a:pt x="4038" y="2617"/>
                  </a:cubicBezTo>
                  <a:lnTo>
                    <a:pt x="4038" y="2617"/>
                  </a:lnTo>
                  <a:cubicBezTo>
                    <a:pt x="4038" y="2617"/>
                    <a:pt x="4249" y="2732"/>
                    <a:pt x="4403" y="2732"/>
                  </a:cubicBezTo>
                  <a:cubicBezTo>
                    <a:pt x="4461" y="2732"/>
                    <a:pt x="4511" y="2716"/>
                    <a:pt x="4537" y="2669"/>
                  </a:cubicBezTo>
                  <a:cubicBezTo>
                    <a:pt x="4630" y="2505"/>
                    <a:pt x="3054" y="487"/>
                    <a:pt x="2735" y="335"/>
                  </a:cubicBezTo>
                  <a:cubicBezTo>
                    <a:pt x="2118" y="41"/>
                    <a:pt x="636" y="0"/>
                    <a:pt x="636" y="0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7" name="Google Shape;1887;p64"/>
            <p:cNvSpPr/>
            <p:nvPr/>
          </p:nvSpPr>
          <p:spPr>
            <a:xfrm>
              <a:off x="4699925" y="3111121"/>
              <a:ext cx="72662" cy="59454"/>
            </a:xfrm>
            <a:custGeom>
              <a:avLst/>
              <a:gdLst/>
              <a:ahLst/>
              <a:cxnLst/>
              <a:rect l="l" t="t" r="r" b="b"/>
              <a:pathLst>
                <a:path w="2294" h="1877" extrusionOk="0">
                  <a:moveTo>
                    <a:pt x="0" y="0"/>
                  </a:moveTo>
                  <a:lnTo>
                    <a:pt x="843" y="1392"/>
                  </a:lnTo>
                  <a:cubicBezTo>
                    <a:pt x="843" y="1392"/>
                    <a:pt x="1695" y="1877"/>
                    <a:pt x="2045" y="1877"/>
                  </a:cubicBezTo>
                  <a:cubicBezTo>
                    <a:pt x="2105" y="1877"/>
                    <a:pt x="2150" y="1863"/>
                    <a:pt x="2173" y="1830"/>
                  </a:cubicBezTo>
                  <a:cubicBezTo>
                    <a:pt x="2294" y="1664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8" name="Google Shape;1888;p64"/>
            <p:cNvSpPr/>
            <p:nvPr/>
          </p:nvSpPr>
          <p:spPr>
            <a:xfrm>
              <a:off x="4664796" y="3158223"/>
              <a:ext cx="49191" cy="26385"/>
            </a:xfrm>
            <a:custGeom>
              <a:avLst/>
              <a:gdLst/>
              <a:ahLst/>
              <a:cxnLst/>
              <a:rect l="l" t="t" r="r" b="b"/>
              <a:pathLst>
                <a:path w="1553" h="833" extrusionOk="0">
                  <a:moveTo>
                    <a:pt x="64" y="0"/>
                  </a:moveTo>
                  <a:cubicBezTo>
                    <a:pt x="43" y="0"/>
                    <a:pt x="24" y="11"/>
                    <a:pt x="14" y="31"/>
                  </a:cubicBezTo>
                  <a:cubicBezTo>
                    <a:pt x="1" y="58"/>
                    <a:pt x="11" y="92"/>
                    <a:pt x="39" y="105"/>
                  </a:cubicBezTo>
                  <a:lnTo>
                    <a:pt x="1464" y="826"/>
                  </a:lnTo>
                  <a:cubicBezTo>
                    <a:pt x="1472" y="830"/>
                    <a:pt x="1482" y="832"/>
                    <a:pt x="1490" y="832"/>
                  </a:cubicBezTo>
                  <a:cubicBezTo>
                    <a:pt x="1510" y="832"/>
                    <a:pt x="1529" y="821"/>
                    <a:pt x="1539" y="801"/>
                  </a:cubicBezTo>
                  <a:cubicBezTo>
                    <a:pt x="1553" y="775"/>
                    <a:pt x="1541" y="741"/>
                    <a:pt x="1515" y="727"/>
                  </a:cubicBezTo>
                  <a:lnTo>
                    <a:pt x="88" y="6"/>
                  </a:lnTo>
                  <a:cubicBezTo>
                    <a:pt x="80" y="2"/>
                    <a:pt x="72" y="0"/>
                    <a:pt x="6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9" name="Google Shape;1889;p64"/>
            <p:cNvSpPr/>
            <p:nvPr/>
          </p:nvSpPr>
          <p:spPr>
            <a:xfrm>
              <a:off x="4678449" y="3140010"/>
              <a:ext cx="63762" cy="44598"/>
            </a:xfrm>
            <a:custGeom>
              <a:avLst/>
              <a:gdLst/>
              <a:ahLst/>
              <a:cxnLst/>
              <a:rect l="l" t="t" r="r" b="b"/>
              <a:pathLst>
                <a:path w="2013" h="1408" extrusionOk="0">
                  <a:moveTo>
                    <a:pt x="64" y="1"/>
                  </a:moveTo>
                  <a:cubicBezTo>
                    <a:pt x="46" y="1"/>
                    <a:pt x="29" y="9"/>
                    <a:pt x="18" y="25"/>
                  </a:cubicBezTo>
                  <a:cubicBezTo>
                    <a:pt x="1" y="50"/>
                    <a:pt x="7" y="84"/>
                    <a:pt x="33" y="101"/>
                  </a:cubicBezTo>
                  <a:lnTo>
                    <a:pt x="1919" y="1397"/>
                  </a:lnTo>
                  <a:cubicBezTo>
                    <a:pt x="1928" y="1403"/>
                    <a:pt x="1939" y="1407"/>
                    <a:pt x="1950" y="1407"/>
                  </a:cubicBezTo>
                  <a:cubicBezTo>
                    <a:pt x="1967" y="1407"/>
                    <a:pt x="1985" y="1398"/>
                    <a:pt x="1995" y="1382"/>
                  </a:cubicBezTo>
                  <a:cubicBezTo>
                    <a:pt x="2012" y="1358"/>
                    <a:pt x="2006" y="1323"/>
                    <a:pt x="1980" y="1305"/>
                  </a:cubicBezTo>
                  <a:lnTo>
                    <a:pt x="95" y="11"/>
                  </a:lnTo>
                  <a:cubicBezTo>
                    <a:pt x="86" y="4"/>
                    <a:pt x="74" y="1"/>
                    <a:pt x="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0" name="Google Shape;1890;p64"/>
            <p:cNvSpPr/>
            <p:nvPr/>
          </p:nvSpPr>
          <p:spPr>
            <a:xfrm>
              <a:off x="4690137" y="3126358"/>
              <a:ext cx="57490" cy="40671"/>
            </a:xfrm>
            <a:custGeom>
              <a:avLst/>
              <a:gdLst/>
              <a:ahLst/>
              <a:cxnLst/>
              <a:rect l="l" t="t" r="r" b="b"/>
              <a:pathLst>
                <a:path w="1815" h="1284" extrusionOk="0">
                  <a:moveTo>
                    <a:pt x="64" y="1"/>
                  </a:moveTo>
                  <a:cubicBezTo>
                    <a:pt x="46" y="1"/>
                    <a:pt x="29" y="9"/>
                    <a:pt x="18" y="24"/>
                  </a:cubicBezTo>
                  <a:cubicBezTo>
                    <a:pt x="1" y="49"/>
                    <a:pt x="7" y="84"/>
                    <a:pt x="33" y="101"/>
                  </a:cubicBezTo>
                  <a:lnTo>
                    <a:pt x="1720" y="1275"/>
                  </a:lnTo>
                  <a:cubicBezTo>
                    <a:pt x="1730" y="1281"/>
                    <a:pt x="1741" y="1284"/>
                    <a:pt x="1751" y="1284"/>
                  </a:cubicBezTo>
                  <a:cubicBezTo>
                    <a:pt x="1769" y="1284"/>
                    <a:pt x="1786" y="1276"/>
                    <a:pt x="1797" y="1260"/>
                  </a:cubicBezTo>
                  <a:cubicBezTo>
                    <a:pt x="1814" y="1235"/>
                    <a:pt x="1808" y="1200"/>
                    <a:pt x="1783" y="1183"/>
                  </a:cubicBezTo>
                  <a:lnTo>
                    <a:pt x="96" y="11"/>
                  </a:ln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1" name="Google Shape;1891;p64"/>
            <p:cNvSpPr/>
            <p:nvPr/>
          </p:nvSpPr>
          <p:spPr>
            <a:xfrm>
              <a:off x="4282943" y="2732721"/>
              <a:ext cx="158027" cy="213046"/>
            </a:xfrm>
            <a:custGeom>
              <a:avLst/>
              <a:gdLst/>
              <a:ahLst/>
              <a:cxnLst/>
              <a:rect l="l" t="t" r="r" b="b"/>
              <a:pathLst>
                <a:path w="4989" h="6726" extrusionOk="0">
                  <a:moveTo>
                    <a:pt x="2280" y="0"/>
                  </a:moveTo>
                  <a:cubicBezTo>
                    <a:pt x="2239" y="0"/>
                    <a:pt x="889" y="24"/>
                    <a:pt x="355" y="3175"/>
                  </a:cubicBezTo>
                  <a:cubicBezTo>
                    <a:pt x="1" y="5261"/>
                    <a:pt x="729" y="6726"/>
                    <a:pt x="729" y="6726"/>
                  </a:cubicBezTo>
                  <a:lnTo>
                    <a:pt x="4989" y="6005"/>
                  </a:lnTo>
                  <a:cubicBezTo>
                    <a:pt x="4989" y="6005"/>
                    <a:pt x="3818" y="115"/>
                    <a:pt x="2281" y="0"/>
                  </a:cubicBezTo>
                  <a:cubicBezTo>
                    <a:pt x="2281" y="0"/>
                    <a:pt x="2280" y="0"/>
                    <a:pt x="2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2" name="Google Shape;1892;p64"/>
            <p:cNvSpPr/>
            <p:nvPr/>
          </p:nvSpPr>
          <p:spPr>
            <a:xfrm>
              <a:off x="4408665" y="2845519"/>
              <a:ext cx="13557" cy="84351"/>
            </a:xfrm>
            <a:custGeom>
              <a:avLst/>
              <a:gdLst/>
              <a:ahLst/>
              <a:cxnLst/>
              <a:rect l="l" t="t" r="r" b="b"/>
              <a:pathLst>
                <a:path w="428" h="2663" extrusionOk="0">
                  <a:moveTo>
                    <a:pt x="58" y="0"/>
                  </a:moveTo>
                  <a:cubicBezTo>
                    <a:pt x="56" y="0"/>
                    <a:pt x="54" y="0"/>
                    <a:pt x="52" y="0"/>
                  </a:cubicBezTo>
                  <a:cubicBezTo>
                    <a:pt x="22" y="5"/>
                    <a:pt x="0" y="32"/>
                    <a:pt x="4" y="62"/>
                  </a:cubicBezTo>
                  <a:lnTo>
                    <a:pt x="313" y="2614"/>
                  </a:lnTo>
                  <a:cubicBezTo>
                    <a:pt x="317" y="2642"/>
                    <a:pt x="341" y="2663"/>
                    <a:pt x="369" y="2663"/>
                  </a:cubicBezTo>
                  <a:cubicBezTo>
                    <a:pt x="371" y="2663"/>
                    <a:pt x="373" y="2662"/>
                    <a:pt x="375" y="2662"/>
                  </a:cubicBezTo>
                  <a:cubicBezTo>
                    <a:pt x="406" y="2659"/>
                    <a:pt x="427" y="2631"/>
                    <a:pt x="423" y="2600"/>
                  </a:cubicBezTo>
                  <a:lnTo>
                    <a:pt x="114" y="49"/>
                  </a:lnTo>
                  <a:cubicBezTo>
                    <a:pt x="111" y="21"/>
                    <a:pt x="8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3" name="Google Shape;1893;p64"/>
            <p:cNvSpPr/>
            <p:nvPr/>
          </p:nvSpPr>
          <p:spPr>
            <a:xfrm>
              <a:off x="4515793" y="25263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74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4" name="Google Shape;1894;p64"/>
            <p:cNvSpPr/>
            <p:nvPr/>
          </p:nvSpPr>
          <p:spPr>
            <a:xfrm>
              <a:off x="4477718" y="2587804"/>
              <a:ext cx="6525" cy="7507"/>
            </a:xfrm>
            <a:custGeom>
              <a:avLst/>
              <a:gdLst/>
              <a:ahLst/>
              <a:cxnLst/>
              <a:rect l="l" t="t" r="r" b="b"/>
              <a:pathLst>
                <a:path w="206" h="237" extrusionOk="0">
                  <a:moveTo>
                    <a:pt x="102" y="1"/>
                  </a:moveTo>
                  <a:cubicBezTo>
                    <a:pt x="46" y="1"/>
                    <a:pt x="1" y="53"/>
                    <a:pt x="1" y="118"/>
                  </a:cubicBezTo>
                  <a:cubicBezTo>
                    <a:pt x="1" y="183"/>
                    <a:pt x="46" y="236"/>
                    <a:pt x="102" y="236"/>
                  </a:cubicBezTo>
                  <a:cubicBezTo>
                    <a:pt x="159" y="236"/>
                    <a:pt x="205" y="183"/>
                    <a:pt x="205" y="118"/>
                  </a:cubicBezTo>
                  <a:cubicBezTo>
                    <a:pt x="205" y="53"/>
                    <a:pt x="159" y="1"/>
                    <a:pt x="10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5" name="Google Shape;1895;p64"/>
            <p:cNvSpPr/>
            <p:nvPr/>
          </p:nvSpPr>
          <p:spPr>
            <a:xfrm>
              <a:off x="4517630" y="2587329"/>
              <a:ext cx="6525" cy="7475"/>
            </a:xfrm>
            <a:custGeom>
              <a:avLst/>
              <a:gdLst/>
              <a:ahLst/>
              <a:cxnLst/>
              <a:rect l="l" t="t" r="r" b="b"/>
              <a:pathLst>
                <a:path w="206" h="236" extrusionOk="0">
                  <a:moveTo>
                    <a:pt x="103" y="0"/>
                  </a:moveTo>
                  <a:cubicBezTo>
                    <a:pt x="47" y="0"/>
                    <a:pt x="0" y="53"/>
                    <a:pt x="0" y="117"/>
                  </a:cubicBezTo>
                  <a:cubicBezTo>
                    <a:pt x="0" y="183"/>
                    <a:pt x="47" y="236"/>
                    <a:pt x="103" y="236"/>
                  </a:cubicBezTo>
                  <a:cubicBezTo>
                    <a:pt x="160" y="236"/>
                    <a:pt x="205" y="183"/>
                    <a:pt x="205" y="117"/>
                  </a:cubicBezTo>
                  <a:cubicBezTo>
                    <a:pt x="205" y="53"/>
                    <a:pt x="159" y="0"/>
                    <a:pt x="1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6" name="Google Shape;1896;p64"/>
            <p:cNvSpPr/>
            <p:nvPr/>
          </p:nvSpPr>
          <p:spPr>
            <a:xfrm>
              <a:off x="4477528" y="2655052"/>
              <a:ext cx="46404" cy="11055"/>
            </a:xfrm>
            <a:custGeom>
              <a:avLst/>
              <a:gdLst/>
              <a:ahLst/>
              <a:cxnLst/>
              <a:rect l="l" t="t" r="r" b="b"/>
              <a:pathLst>
                <a:path w="1465" h="349" extrusionOk="0">
                  <a:moveTo>
                    <a:pt x="51" y="0"/>
                  </a:moveTo>
                  <a:cubicBezTo>
                    <a:pt x="39" y="0"/>
                    <a:pt x="27" y="5"/>
                    <a:pt x="18" y="15"/>
                  </a:cubicBezTo>
                  <a:cubicBezTo>
                    <a:pt x="1" y="33"/>
                    <a:pt x="2" y="62"/>
                    <a:pt x="20" y="79"/>
                  </a:cubicBezTo>
                  <a:cubicBezTo>
                    <a:pt x="32" y="91"/>
                    <a:pt x="310" y="349"/>
                    <a:pt x="740" y="349"/>
                  </a:cubicBezTo>
                  <a:cubicBezTo>
                    <a:pt x="753" y="349"/>
                    <a:pt x="768" y="349"/>
                    <a:pt x="781" y="348"/>
                  </a:cubicBezTo>
                  <a:cubicBezTo>
                    <a:pt x="1237" y="330"/>
                    <a:pt x="1440" y="86"/>
                    <a:pt x="1449" y="75"/>
                  </a:cubicBezTo>
                  <a:cubicBezTo>
                    <a:pt x="1465" y="56"/>
                    <a:pt x="1462" y="27"/>
                    <a:pt x="1442" y="11"/>
                  </a:cubicBezTo>
                  <a:cubicBezTo>
                    <a:pt x="1434" y="4"/>
                    <a:pt x="1423" y="0"/>
                    <a:pt x="1413" y="0"/>
                  </a:cubicBezTo>
                  <a:cubicBezTo>
                    <a:pt x="1400" y="0"/>
                    <a:pt x="1387" y="6"/>
                    <a:pt x="1378" y="17"/>
                  </a:cubicBezTo>
                  <a:cubicBezTo>
                    <a:pt x="1375" y="19"/>
                    <a:pt x="1189" y="240"/>
                    <a:pt x="778" y="256"/>
                  </a:cubicBezTo>
                  <a:cubicBezTo>
                    <a:pt x="765" y="257"/>
                    <a:pt x="752" y="257"/>
                    <a:pt x="740" y="257"/>
                  </a:cubicBezTo>
                  <a:cubicBezTo>
                    <a:pt x="347" y="257"/>
                    <a:pt x="86" y="16"/>
                    <a:pt x="83" y="13"/>
                  </a:cubicBezTo>
                  <a:cubicBezTo>
                    <a:pt x="74" y="4"/>
                    <a:pt x="63" y="0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7" name="Google Shape;1897;p64"/>
            <p:cNvSpPr/>
            <p:nvPr/>
          </p:nvSpPr>
          <p:spPr>
            <a:xfrm>
              <a:off x="4663434" y="3211819"/>
              <a:ext cx="176588" cy="571227"/>
            </a:xfrm>
            <a:custGeom>
              <a:avLst/>
              <a:gdLst/>
              <a:ahLst/>
              <a:cxnLst/>
              <a:rect l="l" t="t" r="r" b="b"/>
              <a:pathLst>
                <a:path w="5575" h="18034" extrusionOk="0">
                  <a:moveTo>
                    <a:pt x="63" y="0"/>
                  </a:moveTo>
                  <a:cubicBezTo>
                    <a:pt x="41" y="0"/>
                    <a:pt x="20" y="14"/>
                    <a:pt x="12" y="36"/>
                  </a:cubicBezTo>
                  <a:cubicBezTo>
                    <a:pt x="1" y="65"/>
                    <a:pt x="15" y="97"/>
                    <a:pt x="44" y="107"/>
                  </a:cubicBezTo>
                  <a:cubicBezTo>
                    <a:pt x="1485" y="645"/>
                    <a:pt x="4276" y="1731"/>
                    <a:pt x="4535" y="1991"/>
                  </a:cubicBezTo>
                  <a:cubicBezTo>
                    <a:pt x="5276" y="2736"/>
                    <a:pt x="4897" y="12772"/>
                    <a:pt x="4592" y="17974"/>
                  </a:cubicBezTo>
                  <a:cubicBezTo>
                    <a:pt x="4591" y="18004"/>
                    <a:pt x="4614" y="18031"/>
                    <a:pt x="4645" y="18033"/>
                  </a:cubicBezTo>
                  <a:lnTo>
                    <a:pt x="4648" y="18033"/>
                  </a:lnTo>
                  <a:cubicBezTo>
                    <a:pt x="4677" y="18033"/>
                    <a:pt x="4701" y="18010"/>
                    <a:pt x="4704" y="17981"/>
                  </a:cubicBezTo>
                  <a:cubicBezTo>
                    <a:pt x="4740" y="17365"/>
                    <a:pt x="5575" y="2879"/>
                    <a:pt x="4613" y="1913"/>
                  </a:cubicBezTo>
                  <a:cubicBezTo>
                    <a:pt x="4273" y="1571"/>
                    <a:pt x="254" y="68"/>
                    <a:pt x="83" y="4"/>
                  </a:cubicBezTo>
                  <a:cubicBezTo>
                    <a:pt x="76" y="1"/>
                    <a:pt x="70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8" name="Google Shape;1898;p64"/>
            <p:cNvSpPr/>
            <p:nvPr/>
          </p:nvSpPr>
          <p:spPr>
            <a:xfrm>
              <a:off x="4363178" y="3177261"/>
              <a:ext cx="340633" cy="563942"/>
            </a:xfrm>
            <a:custGeom>
              <a:avLst/>
              <a:gdLst/>
              <a:ahLst/>
              <a:cxnLst/>
              <a:rect l="l" t="t" r="r" b="b"/>
              <a:pathLst>
                <a:path w="10754" h="17804" extrusionOk="0">
                  <a:moveTo>
                    <a:pt x="750" y="1"/>
                  </a:moveTo>
                  <a:cubicBezTo>
                    <a:pt x="728" y="1"/>
                    <a:pt x="707" y="15"/>
                    <a:pt x="698" y="37"/>
                  </a:cubicBezTo>
                  <a:cubicBezTo>
                    <a:pt x="669" y="115"/>
                    <a:pt x="1" y="1942"/>
                    <a:pt x="712" y="2603"/>
                  </a:cubicBezTo>
                  <a:cubicBezTo>
                    <a:pt x="1147" y="3006"/>
                    <a:pt x="3071" y="3276"/>
                    <a:pt x="5106" y="3563"/>
                  </a:cubicBezTo>
                  <a:cubicBezTo>
                    <a:pt x="7294" y="3872"/>
                    <a:pt x="9775" y="4220"/>
                    <a:pt x="10257" y="4755"/>
                  </a:cubicBezTo>
                  <a:cubicBezTo>
                    <a:pt x="10754" y="5305"/>
                    <a:pt x="10522" y="13493"/>
                    <a:pt x="10331" y="17746"/>
                  </a:cubicBezTo>
                  <a:cubicBezTo>
                    <a:pt x="10329" y="17777"/>
                    <a:pt x="10353" y="17803"/>
                    <a:pt x="10384" y="17804"/>
                  </a:cubicBezTo>
                  <a:lnTo>
                    <a:pt x="10387" y="17804"/>
                  </a:lnTo>
                  <a:cubicBezTo>
                    <a:pt x="10415" y="17804"/>
                    <a:pt x="10440" y="17781"/>
                    <a:pt x="10441" y="17751"/>
                  </a:cubicBezTo>
                  <a:cubicBezTo>
                    <a:pt x="10442" y="17720"/>
                    <a:pt x="10581" y="14634"/>
                    <a:pt x="10639" y="11501"/>
                  </a:cubicBezTo>
                  <a:cubicBezTo>
                    <a:pt x="10716" y="7282"/>
                    <a:pt x="10616" y="4987"/>
                    <a:pt x="10339" y="4681"/>
                  </a:cubicBezTo>
                  <a:cubicBezTo>
                    <a:pt x="9829" y="4116"/>
                    <a:pt x="7436" y="3780"/>
                    <a:pt x="5121" y="3454"/>
                  </a:cubicBezTo>
                  <a:cubicBezTo>
                    <a:pt x="3192" y="3183"/>
                    <a:pt x="1197" y="2902"/>
                    <a:pt x="788" y="2521"/>
                  </a:cubicBezTo>
                  <a:cubicBezTo>
                    <a:pt x="129" y="1912"/>
                    <a:pt x="796" y="93"/>
                    <a:pt x="802" y="76"/>
                  </a:cubicBezTo>
                  <a:cubicBezTo>
                    <a:pt x="813" y="47"/>
                    <a:pt x="798" y="15"/>
                    <a:pt x="770" y="5"/>
                  </a:cubicBezTo>
                  <a:cubicBezTo>
                    <a:pt x="763" y="2"/>
                    <a:pt x="757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9" name="Google Shape;1899;p64"/>
            <p:cNvSpPr/>
            <p:nvPr/>
          </p:nvSpPr>
          <p:spPr>
            <a:xfrm>
              <a:off x="4671290" y="3751355"/>
              <a:ext cx="89482" cy="3548"/>
            </a:xfrm>
            <a:custGeom>
              <a:avLst/>
              <a:gdLst/>
              <a:ahLst/>
              <a:cxnLst/>
              <a:rect l="l" t="t" r="r" b="b"/>
              <a:pathLst>
                <a:path w="2825" h="112" extrusionOk="0">
                  <a:moveTo>
                    <a:pt x="56" y="0"/>
                  </a:moveTo>
                  <a:cubicBezTo>
                    <a:pt x="25" y="0"/>
                    <a:pt x="0" y="25"/>
                    <a:pt x="0" y="56"/>
                  </a:cubicBezTo>
                  <a:cubicBezTo>
                    <a:pt x="0" y="87"/>
                    <a:pt x="25" y="111"/>
                    <a:pt x="56" y="111"/>
                  </a:cubicBezTo>
                  <a:lnTo>
                    <a:pt x="2769" y="111"/>
                  </a:lnTo>
                  <a:cubicBezTo>
                    <a:pt x="2800" y="111"/>
                    <a:pt x="2824" y="87"/>
                    <a:pt x="2824" y="56"/>
                  </a:cubicBezTo>
                  <a:cubicBezTo>
                    <a:pt x="2824" y="25"/>
                    <a:pt x="2800" y="0"/>
                    <a:pt x="2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0" name="Google Shape;1900;p64"/>
            <p:cNvSpPr/>
            <p:nvPr/>
          </p:nvSpPr>
          <p:spPr>
            <a:xfrm>
              <a:off x="4654692" y="3756550"/>
              <a:ext cx="170443" cy="37028"/>
            </a:xfrm>
            <a:custGeom>
              <a:avLst/>
              <a:gdLst/>
              <a:ahLst/>
              <a:cxnLst/>
              <a:rect l="l" t="t" r="r" b="b"/>
              <a:pathLst>
                <a:path w="5381" h="1169" extrusionOk="0">
                  <a:moveTo>
                    <a:pt x="205" y="1"/>
                  </a:moveTo>
                  <a:cubicBezTo>
                    <a:pt x="0" y="1"/>
                    <a:pt x="4" y="922"/>
                    <a:pt x="3" y="1027"/>
                  </a:cubicBezTo>
                  <a:cubicBezTo>
                    <a:pt x="3" y="1133"/>
                    <a:pt x="5381" y="1168"/>
                    <a:pt x="5381" y="1168"/>
                  </a:cubicBezTo>
                  <a:lnTo>
                    <a:pt x="5381" y="1"/>
                  </a:lnTo>
                  <a:cubicBezTo>
                    <a:pt x="5381" y="1"/>
                    <a:pt x="3258" y="8"/>
                    <a:pt x="1725" y="8"/>
                  </a:cubicBezTo>
                  <a:cubicBezTo>
                    <a:pt x="958" y="8"/>
                    <a:pt x="340" y="6"/>
                    <a:pt x="208" y="1"/>
                  </a:cubicBezTo>
                  <a:cubicBezTo>
                    <a:pt x="207" y="1"/>
                    <a:pt x="206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1" name="Google Shape;1901;p64"/>
            <p:cNvSpPr/>
            <p:nvPr/>
          </p:nvSpPr>
          <p:spPr>
            <a:xfrm>
              <a:off x="4782821" y="3852559"/>
              <a:ext cx="19765" cy="6208"/>
            </a:xfrm>
            <a:custGeom>
              <a:avLst/>
              <a:gdLst/>
              <a:ahLst/>
              <a:cxnLst/>
              <a:rect l="l" t="t" r="r" b="b"/>
              <a:pathLst>
                <a:path w="624" h="196" extrusionOk="0">
                  <a:moveTo>
                    <a:pt x="565" y="1"/>
                  </a:moveTo>
                  <a:cubicBezTo>
                    <a:pt x="561" y="1"/>
                    <a:pt x="558" y="1"/>
                    <a:pt x="555" y="2"/>
                  </a:cubicBezTo>
                  <a:lnTo>
                    <a:pt x="51" y="85"/>
                  </a:lnTo>
                  <a:cubicBezTo>
                    <a:pt x="21" y="90"/>
                    <a:pt x="1" y="119"/>
                    <a:pt x="6" y="149"/>
                  </a:cubicBezTo>
                  <a:cubicBezTo>
                    <a:pt x="10" y="177"/>
                    <a:pt x="34" y="195"/>
                    <a:pt x="60" y="195"/>
                  </a:cubicBezTo>
                  <a:lnTo>
                    <a:pt x="70" y="195"/>
                  </a:lnTo>
                  <a:lnTo>
                    <a:pt x="574" y="111"/>
                  </a:lnTo>
                  <a:cubicBezTo>
                    <a:pt x="603" y="106"/>
                    <a:pt x="624" y="77"/>
                    <a:pt x="619" y="47"/>
                  </a:cubicBezTo>
                  <a:cubicBezTo>
                    <a:pt x="614" y="20"/>
                    <a:pt x="591" y="1"/>
                    <a:pt x="5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2" name="Google Shape;1902;p64"/>
            <p:cNvSpPr/>
            <p:nvPr/>
          </p:nvSpPr>
          <p:spPr>
            <a:xfrm>
              <a:off x="4778608" y="3869823"/>
              <a:ext cx="20082" cy="6113"/>
            </a:xfrm>
            <a:custGeom>
              <a:avLst/>
              <a:gdLst/>
              <a:ahLst/>
              <a:cxnLst/>
              <a:rect l="l" t="t" r="r" b="b"/>
              <a:pathLst>
                <a:path w="634" h="193" extrusionOk="0">
                  <a:moveTo>
                    <a:pt x="575" y="1"/>
                  </a:moveTo>
                  <a:cubicBezTo>
                    <a:pt x="572" y="1"/>
                    <a:pt x="569" y="1"/>
                    <a:pt x="566" y="2"/>
                  </a:cubicBezTo>
                  <a:lnTo>
                    <a:pt x="51" y="82"/>
                  </a:lnTo>
                  <a:cubicBezTo>
                    <a:pt x="21" y="86"/>
                    <a:pt x="0" y="115"/>
                    <a:pt x="5" y="145"/>
                  </a:cubicBezTo>
                  <a:cubicBezTo>
                    <a:pt x="9" y="172"/>
                    <a:pt x="33" y="192"/>
                    <a:pt x="60" y="192"/>
                  </a:cubicBezTo>
                  <a:cubicBezTo>
                    <a:pt x="63" y="192"/>
                    <a:pt x="65" y="191"/>
                    <a:pt x="68" y="191"/>
                  </a:cubicBezTo>
                  <a:lnTo>
                    <a:pt x="583" y="111"/>
                  </a:lnTo>
                  <a:cubicBezTo>
                    <a:pt x="613" y="106"/>
                    <a:pt x="634" y="78"/>
                    <a:pt x="629" y="48"/>
                  </a:cubicBezTo>
                  <a:cubicBezTo>
                    <a:pt x="625" y="20"/>
                    <a:pt x="601" y="1"/>
                    <a:pt x="5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3" name="Google Shape;1903;p64"/>
            <p:cNvSpPr/>
            <p:nvPr/>
          </p:nvSpPr>
          <p:spPr>
            <a:xfrm>
              <a:off x="4837557" y="3738368"/>
              <a:ext cx="134904" cy="103451"/>
            </a:xfrm>
            <a:custGeom>
              <a:avLst/>
              <a:gdLst/>
              <a:ahLst/>
              <a:cxnLst/>
              <a:rect l="l" t="t" r="r" b="b"/>
              <a:pathLst>
                <a:path w="4259" h="3266" extrusionOk="0">
                  <a:moveTo>
                    <a:pt x="4258" y="0"/>
                  </a:moveTo>
                  <a:lnTo>
                    <a:pt x="0" y="109"/>
                  </a:lnTo>
                  <a:lnTo>
                    <a:pt x="0" y="3265"/>
                  </a:lnTo>
                  <a:lnTo>
                    <a:pt x="3966" y="3265"/>
                  </a:lnTo>
                  <a:lnTo>
                    <a:pt x="4258" y="0"/>
                  </a:lnTo>
                  <a:close/>
                </a:path>
              </a:pathLst>
            </a:custGeom>
            <a:solidFill>
              <a:srgbClr val="F7B0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4" name="Google Shape;1904;p64"/>
            <p:cNvSpPr/>
            <p:nvPr/>
          </p:nvSpPr>
          <p:spPr>
            <a:xfrm>
              <a:off x="4832932" y="3812996"/>
              <a:ext cx="187769" cy="91826"/>
            </a:xfrm>
            <a:custGeom>
              <a:avLst/>
              <a:gdLst/>
              <a:ahLst/>
              <a:cxnLst/>
              <a:rect l="l" t="t" r="r" b="b"/>
              <a:pathLst>
                <a:path w="5928" h="2899" extrusionOk="0">
                  <a:moveTo>
                    <a:pt x="4404" y="0"/>
                  </a:moveTo>
                  <a:lnTo>
                    <a:pt x="0" y="15"/>
                  </a:lnTo>
                  <a:lnTo>
                    <a:pt x="0" y="2898"/>
                  </a:lnTo>
                  <a:lnTo>
                    <a:pt x="5820" y="2898"/>
                  </a:lnTo>
                  <a:cubicBezTo>
                    <a:pt x="5820" y="2898"/>
                    <a:pt x="5927" y="2328"/>
                    <a:pt x="5537" y="2049"/>
                  </a:cubicBezTo>
                  <a:cubicBezTo>
                    <a:pt x="5147" y="1768"/>
                    <a:pt x="4330" y="1733"/>
                    <a:pt x="4316" y="1707"/>
                  </a:cubicBezTo>
                  <a:cubicBezTo>
                    <a:pt x="4037" y="1214"/>
                    <a:pt x="4404" y="0"/>
                    <a:pt x="44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5" name="Google Shape;1905;p64"/>
            <p:cNvSpPr/>
            <p:nvPr/>
          </p:nvSpPr>
          <p:spPr>
            <a:xfrm>
              <a:off x="4829384" y="3888860"/>
              <a:ext cx="191887" cy="3516"/>
            </a:xfrm>
            <a:custGeom>
              <a:avLst/>
              <a:gdLst/>
              <a:ahLst/>
              <a:cxnLst/>
              <a:rect l="l" t="t" r="r" b="b"/>
              <a:pathLst>
                <a:path w="6058" h="111" extrusionOk="0">
                  <a:moveTo>
                    <a:pt x="56" y="0"/>
                  </a:moveTo>
                  <a:cubicBezTo>
                    <a:pt x="25" y="0"/>
                    <a:pt x="0" y="25"/>
                    <a:pt x="0" y="55"/>
                  </a:cubicBezTo>
                  <a:cubicBezTo>
                    <a:pt x="0" y="86"/>
                    <a:pt x="25" y="110"/>
                    <a:pt x="56" y="110"/>
                  </a:cubicBezTo>
                  <a:lnTo>
                    <a:pt x="6002" y="110"/>
                  </a:lnTo>
                  <a:cubicBezTo>
                    <a:pt x="6033" y="110"/>
                    <a:pt x="6058" y="86"/>
                    <a:pt x="6058" y="55"/>
                  </a:cubicBezTo>
                  <a:cubicBezTo>
                    <a:pt x="6058" y="25"/>
                    <a:pt x="6033" y="0"/>
                    <a:pt x="6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6" name="Google Shape;1906;p64"/>
            <p:cNvSpPr/>
            <p:nvPr/>
          </p:nvSpPr>
          <p:spPr>
            <a:xfrm>
              <a:off x="4950291" y="3830291"/>
              <a:ext cx="19797" cy="6177"/>
            </a:xfrm>
            <a:custGeom>
              <a:avLst/>
              <a:gdLst/>
              <a:ahLst/>
              <a:cxnLst/>
              <a:rect l="l" t="t" r="r" b="b"/>
              <a:pathLst>
                <a:path w="625" h="195" extrusionOk="0">
                  <a:moveTo>
                    <a:pt x="565" y="0"/>
                  </a:moveTo>
                  <a:cubicBezTo>
                    <a:pt x="561" y="0"/>
                    <a:pt x="558" y="1"/>
                    <a:pt x="555" y="1"/>
                  </a:cubicBezTo>
                  <a:lnTo>
                    <a:pt x="51" y="85"/>
                  </a:lnTo>
                  <a:cubicBezTo>
                    <a:pt x="21" y="90"/>
                    <a:pt x="1" y="119"/>
                    <a:pt x="6" y="148"/>
                  </a:cubicBezTo>
                  <a:cubicBezTo>
                    <a:pt x="11" y="175"/>
                    <a:pt x="34" y="195"/>
                    <a:pt x="60" y="195"/>
                  </a:cubicBezTo>
                  <a:cubicBezTo>
                    <a:pt x="64" y="195"/>
                    <a:pt x="67" y="195"/>
                    <a:pt x="70" y="194"/>
                  </a:cubicBezTo>
                  <a:lnTo>
                    <a:pt x="574" y="110"/>
                  </a:lnTo>
                  <a:cubicBezTo>
                    <a:pt x="603" y="105"/>
                    <a:pt x="624" y="76"/>
                    <a:pt x="619" y="47"/>
                  </a:cubicBezTo>
                  <a:cubicBezTo>
                    <a:pt x="614" y="20"/>
                    <a:pt x="591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7" name="Google Shape;1907;p64"/>
            <p:cNvSpPr/>
            <p:nvPr/>
          </p:nvSpPr>
          <p:spPr>
            <a:xfrm>
              <a:off x="4946110" y="3847555"/>
              <a:ext cx="20050" cy="6050"/>
            </a:xfrm>
            <a:custGeom>
              <a:avLst/>
              <a:gdLst/>
              <a:ahLst/>
              <a:cxnLst/>
              <a:rect l="l" t="t" r="r" b="b"/>
              <a:pathLst>
                <a:path w="633" h="191" extrusionOk="0">
                  <a:moveTo>
                    <a:pt x="575" y="1"/>
                  </a:moveTo>
                  <a:cubicBezTo>
                    <a:pt x="572" y="1"/>
                    <a:pt x="569" y="1"/>
                    <a:pt x="566" y="1"/>
                  </a:cubicBezTo>
                  <a:lnTo>
                    <a:pt x="51" y="82"/>
                  </a:lnTo>
                  <a:cubicBezTo>
                    <a:pt x="21" y="86"/>
                    <a:pt x="0" y="114"/>
                    <a:pt x="4" y="144"/>
                  </a:cubicBezTo>
                  <a:cubicBezTo>
                    <a:pt x="8" y="171"/>
                    <a:pt x="32" y="191"/>
                    <a:pt x="59" y="191"/>
                  </a:cubicBezTo>
                  <a:lnTo>
                    <a:pt x="68" y="191"/>
                  </a:lnTo>
                  <a:lnTo>
                    <a:pt x="582" y="110"/>
                  </a:lnTo>
                  <a:cubicBezTo>
                    <a:pt x="612" y="105"/>
                    <a:pt x="633" y="77"/>
                    <a:pt x="629" y="48"/>
                  </a:cubicBezTo>
                  <a:cubicBezTo>
                    <a:pt x="624" y="20"/>
                    <a:pt x="601" y="1"/>
                    <a:pt x="5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8" name="Google Shape;1908;p64"/>
            <p:cNvSpPr/>
            <p:nvPr/>
          </p:nvSpPr>
          <p:spPr>
            <a:xfrm>
              <a:off x="4826122" y="3726109"/>
              <a:ext cx="170475" cy="36996"/>
            </a:xfrm>
            <a:custGeom>
              <a:avLst/>
              <a:gdLst/>
              <a:ahLst/>
              <a:cxnLst/>
              <a:rect l="l" t="t" r="r" b="b"/>
              <a:pathLst>
                <a:path w="5382" h="1168" extrusionOk="0">
                  <a:moveTo>
                    <a:pt x="205" y="0"/>
                  </a:moveTo>
                  <a:cubicBezTo>
                    <a:pt x="1" y="0"/>
                    <a:pt x="4" y="920"/>
                    <a:pt x="4" y="1027"/>
                  </a:cubicBezTo>
                  <a:cubicBezTo>
                    <a:pt x="4" y="1133"/>
                    <a:pt x="5381" y="1168"/>
                    <a:pt x="5381" y="1168"/>
                  </a:cubicBezTo>
                  <a:lnTo>
                    <a:pt x="5381" y="0"/>
                  </a:lnTo>
                  <a:cubicBezTo>
                    <a:pt x="5381" y="0"/>
                    <a:pt x="3258" y="7"/>
                    <a:pt x="1725" y="7"/>
                  </a:cubicBezTo>
                  <a:cubicBezTo>
                    <a:pt x="958" y="7"/>
                    <a:pt x="339" y="6"/>
                    <a:pt x="207" y="0"/>
                  </a:cubicBezTo>
                  <a:cubicBezTo>
                    <a:pt x="206" y="0"/>
                    <a:pt x="205" y="0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9" name="Google Shape;1909;p64"/>
            <p:cNvSpPr/>
            <p:nvPr/>
          </p:nvSpPr>
          <p:spPr>
            <a:xfrm>
              <a:off x="4306700" y="3830925"/>
              <a:ext cx="22901" cy="68925"/>
            </a:xfrm>
            <a:custGeom>
              <a:avLst/>
              <a:gdLst/>
              <a:ahLst/>
              <a:cxnLst/>
              <a:rect l="l" t="t" r="r" b="b"/>
              <a:pathLst>
                <a:path w="723" h="2176" extrusionOk="0">
                  <a:moveTo>
                    <a:pt x="1" y="1"/>
                  </a:moveTo>
                  <a:lnTo>
                    <a:pt x="1" y="1815"/>
                  </a:lnTo>
                  <a:cubicBezTo>
                    <a:pt x="1" y="2014"/>
                    <a:pt x="162" y="2176"/>
                    <a:pt x="361" y="2176"/>
                  </a:cubicBezTo>
                  <a:cubicBezTo>
                    <a:pt x="561" y="2176"/>
                    <a:pt x="722" y="2014"/>
                    <a:pt x="722" y="1815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0" name="Google Shape;1910;p64"/>
            <p:cNvSpPr/>
            <p:nvPr/>
          </p:nvSpPr>
          <p:spPr>
            <a:xfrm>
              <a:off x="4597580" y="3830925"/>
              <a:ext cx="22901" cy="68925"/>
            </a:xfrm>
            <a:custGeom>
              <a:avLst/>
              <a:gdLst/>
              <a:ahLst/>
              <a:cxnLst/>
              <a:rect l="l" t="t" r="r" b="b"/>
              <a:pathLst>
                <a:path w="723" h="2176" extrusionOk="0">
                  <a:moveTo>
                    <a:pt x="0" y="1"/>
                  </a:moveTo>
                  <a:lnTo>
                    <a:pt x="0" y="1815"/>
                  </a:lnTo>
                  <a:cubicBezTo>
                    <a:pt x="0" y="2014"/>
                    <a:pt x="162" y="2176"/>
                    <a:pt x="361" y="2176"/>
                  </a:cubicBezTo>
                  <a:cubicBezTo>
                    <a:pt x="561" y="2176"/>
                    <a:pt x="722" y="2014"/>
                    <a:pt x="722" y="1815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1" name="Google Shape;1911;p64"/>
            <p:cNvSpPr/>
            <p:nvPr/>
          </p:nvSpPr>
          <p:spPr>
            <a:xfrm>
              <a:off x="4824253" y="3285877"/>
              <a:ext cx="77097" cy="415988"/>
            </a:xfrm>
            <a:custGeom>
              <a:avLst/>
              <a:gdLst/>
              <a:ahLst/>
              <a:cxnLst/>
              <a:rect l="l" t="t" r="r" b="b"/>
              <a:pathLst>
                <a:path w="2434" h="13133" extrusionOk="0">
                  <a:moveTo>
                    <a:pt x="62" y="1"/>
                  </a:moveTo>
                  <a:cubicBezTo>
                    <a:pt x="38" y="1"/>
                    <a:pt x="17" y="16"/>
                    <a:pt x="10" y="40"/>
                  </a:cubicBezTo>
                  <a:cubicBezTo>
                    <a:pt x="1" y="68"/>
                    <a:pt x="17" y="100"/>
                    <a:pt x="46" y="108"/>
                  </a:cubicBezTo>
                  <a:cubicBezTo>
                    <a:pt x="65" y="115"/>
                    <a:pt x="1915" y="691"/>
                    <a:pt x="2115" y="1242"/>
                  </a:cubicBezTo>
                  <a:cubicBezTo>
                    <a:pt x="2281" y="1695"/>
                    <a:pt x="1968" y="9180"/>
                    <a:pt x="1780" y="13075"/>
                  </a:cubicBezTo>
                  <a:cubicBezTo>
                    <a:pt x="1778" y="13104"/>
                    <a:pt x="1802" y="13131"/>
                    <a:pt x="1832" y="13132"/>
                  </a:cubicBezTo>
                  <a:lnTo>
                    <a:pt x="1835" y="13132"/>
                  </a:lnTo>
                  <a:cubicBezTo>
                    <a:pt x="1864" y="13132"/>
                    <a:pt x="1889" y="13110"/>
                    <a:pt x="1890" y="13080"/>
                  </a:cubicBezTo>
                  <a:cubicBezTo>
                    <a:pt x="1913" y="12619"/>
                    <a:pt x="2433" y="1792"/>
                    <a:pt x="2219" y="1205"/>
                  </a:cubicBezTo>
                  <a:cubicBezTo>
                    <a:pt x="2000" y="602"/>
                    <a:pt x="157" y="27"/>
                    <a:pt x="79" y="4"/>
                  </a:cubicBezTo>
                  <a:cubicBezTo>
                    <a:pt x="73" y="2"/>
                    <a:pt x="68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2" name="Google Shape;1912;p64"/>
            <p:cNvSpPr/>
            <p:nvPr/>
          </p:nvSpPr>
          <p:spPr>
            <a:xfrm>
              <a:off x="4830905" y="3724335"/>
              <a:ext cx="96197" cy="3738"/>
            </a:xfrm>
            <a:custGeom>
              <a:avLst/>
              <a:gdLst/>
              <a:ahLst/>
              <a:cxnLst/>
              <a:rect l="l" t="t" r="r" b="b"/>
              <a:pathLst>
                <a:path w="3037" h="118" extrusionOk="0">
                  <a:moveTo>
                    <a:pt x="56" y="1"/>
                  </a:moveTo>
                  <a:cubicBezTo>
                    <a:pt x="26" y="1"/>
                    <a:pt x="2" y="26"/>
                    <a:pt x="2" y="56"/>
                  </a:cubicBezTo>
                  <a:cubicBezTo>
                    <a:pt x="1" y="87"/>
                    <a:pt x="25" y="112"/>
                    <a:pt x="56" y="112"/>
                  </a:cubicBezTo>
                  <a:lnTo>
                    <a:pt x="2981" y="117"/>
                  </a:lnTo>
                  <a:cubicBezTo>
                    <a:pt x="3011" y="117"/>
                    <a:pt x="3037" y="92"/>
                    <a:pt x="3037" y="62"/>
                  </a:cubicBezTo>
                  <a:cubicBezTo>
                    <a:pt x="3037" y="32"/>
                    <a:pt x="3012" y="7"/>
                    <a:pt x="2981" y="6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13" name="Google Shape;1913;p64"/>
          <p:cNvGrpSpPr/>
          <p:nvPr/>
        </p:nvGrpSpPr>
        <p:grpSpPr>
          <a:xfrm>
            <a:off x="5541875" y="2960575"/>
            <a:ext cx="937625" cy="900250"/>
            <a:chOff x="5541875" y="2960575"/>
            <a:chExt cx="937625" cy="900250"/>
          </a:xfrm>
        </p:grpSpPr>
        <p:sp>
          <p:nvSpPr>
            <p:cNvPr id="1914" name="Google Shape;1914;p64"/>
            <p:cNvSpPr/>
            <p:nvPr/>
          </p:nvSpPr>
          <p:spPr>
            <a:xfrm>
              <a:off x="5815400" y="2960575"/>
              <a:ext cx="381350" cy="241500"/>
            </a:xfrm>
            <a:custGeom>
              <a:avLst/>
              <a:gdLst/>
              <a:ahLst/>
              <a:cxnLst/>
              <a:rect l="l" t="t" r="r" b="b"/>
              <a:pathLst>
                <a:path w="15254" h="9660" extrusionOk="0">
                  <a:moveTo>
                    <a:pt x="7227" y="1"/>
                  </a:moveTo>
                  <a:cubicBezTo>
                    <a:pt x="6217" y="1"/>
                    <a:pt x="5243" y="37"/>
                    <a:pt x="4383" y="109"/>
                  </a:cubicBezTo>
                  <a:cubicBezTo>
                    <a:pt x="1519" y="350"/>
                    <a:pt x="855" y="900"/>
                    <a:pt x="583" y="1406"/>
                  </a:cubicBezTo>
                  <a:cubicBezTo>
                    <a:pt x="324" y="1892"/>
                    <a:pt x="1" y="2908"/>
                    <a:pt x="190" y="6128"/>
                  </a:cubicBezTo>
                  <a:cubicBezTo>
                    <a:pt x="291" y="7819"/>
                    <a:pt x="486" y="9302"/>
                    <a:pt x="495" y="9364"/>
                  </a:cubicBezTo>
                  <a:lnTo>
                    <a:pt x="2099" y="9151"/>
                  </a:lnTo>
                  <a:cubicBezTo>
                    <a:pt x="2097" y="9137"/>
                    <a:pt x="1903" y="7657"/>
                    <a:pt x="1806" y="6023"/>
                  </a:cubicBezTo>
                  <a:cubicBezTo>
                    <a:pt x="1649" y="3348"/>
                    <a:pt x="1877" y="2476"/>
                    <a:pt x="1986" y="2223"/>
                  </a:cubicBezTo>
                  <a:cubicBezTo>
                    <a:pt x="2371" y="1957"/>
                    <a:pt x="4181" y="1620"/>
                    <a:pt x="7216" y="1620"/>
                  </a:cubicBezTo>
                  <a:cubicBezTo>
                    <a:pt x="7382" y="1620"/>
                    <a:pt x="7552" y="1621"/>
                    <a:pt x="7725" y="1623"/>
                  </a:cubicBezTo>
                  <a:cubicBezTo>
                    <a:pt x="10707" y="1658"/>
                    <a:pt x="12848" y="1983"/>
                    <a:pt x="13448" y="2234"/>
                  </a:cubicBezTo>
                  <a:cubicBezTo>
                    <a:pt x="13600" y="3172"/>
                    <a:pt x="13397" y="6606"/>
                    <a:pt x="13099" y="9493"/>
                  </a:cubicBezTo>
                  <a:lnTo>
                    <a:pt x="14709" y="9659"/>
                  </a:lnTo>
                  <a:cubicBezTo>
                    <a:pt x="14710" y="9642"/>
                    <a:pt x="14884" y="7954"/>
                    <a:pt x="15002" y="6152"/>
                  </a:cubicBezTo>
                  <a:cubicBezTo>
                    <a:pt x="15253" y="2362"/>
                    <a:pt x="15023" y="1758"/>
                    <a:pt x="14925" y="1501"/>
                  </a:cubicBezTo>
                  <a:cubicBezTo>
                    <a:pt x="14726" y="976"/>
                    <a:pt x="14180" y="679"/>
                    <a:pt x="12979" y="441"/>
                  </a:cubicBezTo>
                  <a:cubicBezTo>
                    <a:pt x="12201" y="286"/>
                    <a:pt x="11157" y="164"/>
                    <a:pt x="9962" y="88"/>
                  </a:cubicBezTo>
                  <a:cubicBezTo>
                    <a:pt x="9058" y="30"/>
                    <a:pt x="8128" y="1"/>
                    <a:pt x="7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5" name="Google Shape;1915;p64"/>
            <p:cNvSpPr/>
            <p:nvPr/>
          </p:nvSpPr>
          <p:spPr>
            <a:xfrm>
              <a:off x="5561325" y="3188025"/>
              <a:ext cx="900175" cy="672800"/>
            </a:xfrm>
            <a:custGeom>
              <a:avLst/>
              <a:gdLst/>
              <a:ahLst/>
              <a:cxnLst/>
              <a:rect l="l" t="t" r="r" b="b"/>
              <a:pathLst>
                <a:path w="36007" h="26912" extrusionOk="0">
                  <a:moveTo>
                    <a:pt x="0" y="1"/>
                  </a:moveTo>
                  <a:lnTo>
                    <a:pt x="0" y="26911"/>
                  </a:lnTo>
                  <a:lnTo>
                    <a:pt x="36007" y="26911"/>
                  </a:lnTo>
                  <a:lnTo>
                    <a:pt x="360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6" name="Google Shape;1916;p64"/>
            <p:cNvSpPr/>
            <p:nvPr/>
          </p:nvSpPr>
          <p:spPr>
            <a:xfrm>
              <a:off x="5541875" y="3164200"/>
              <a:ext cx="937625" cy="168225"/>
            </a:xfrm>
            <a:custGeom>
              <a:avLst/>
              <a:gdLst/>
              <a:ahLst/>
              <a:cxnLst/>
              <a:rect l="l" t="t" r="r" b="b"/>
              <a:pathLst>
                <a:path w="37505" h="6729" extrusionOk="0">
                  <a:moveTo>
                    <a:pt x="1" y="0"/>
                  </a:moveTo>
                  <a:lnTo>
                    <a:pt x="1" y="6728"/>
                  </a:lnTo>
                  <a:lnTo>
                    <a:pt x="37505" y="6728"/>
                  </a:lnTo>
                  <a:lnTo>
                    <a:pt x="375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7" name="Google Shape;1917;p64"/>
            <p:cNvSpPr/>
            <p:nvPr/>
          </p:nvSpPr>
          <p:spPr>
            <a:xfrm>
              <a:off x="5903850" y="3421125"/>
              <a:ext cx="248550" cy="340000"/>
            </a:xfrm>
            <a:custGeom>
              <a:avLst/>
              <a:gdLst/>
              <a:ahLst/>
              <a:cxnLst/>
              <a:rect l="l" t="t" r="r" b="b"/>
              <a:pathLst>
                <a:path w="9942" h="13600" extrusionOk="0">
                  <a:moveTo>
                    <a:pt x="5004" y="0"/>
                  </a:moveTo>
                  <a:cubicBezTo>
                    <a:pt x="5004" y="0"/>
                    <a:pt x="1" y="4786"/>
                    <a:pt x="1" y="8828"/>
                  </a:cubicBezTo>
                  <a:cubicBezTo>
                    <a:pt x="1" y="12872"/>
                    <a:pt x="3229" y="13599"/>
                    <a:pt x="5203" y="13599"/>
                  </a:cubicBezTo>
                  <a:cubicBezTo>
                    <a:pt x="6981" y="13599"/>
                    <a:pt x="9941" y="12872"/>
                    <a:pt x="9941" y="8828"/>
                  </a:cubicBezTo>
                  <a:cubicBezTo>
                    <a:pt x="9941" y="4786"/>
                    <a:pt x="5004" y="0"/>
                    <a:pt x="50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8" name="Google Shape;1918;p64"/>
            <p:cNvSpPr/>
            <p:nvPr/>
          </p:nvSpPr>
          <p:spPr>
            <a:xfrm>
              <a:off x="5955800" y="3554122"/>
              <a:ext cx="144650" cy="144650"/>
            </a:xfrm>
            <a:custGeom>
              <a:avLst/>
              <a:gdLst/>
              <a:ahLst/>
              <a:cxnLst/>
              <a:rect l="l" t="t" r="r" b="b"/>
              <a:pathLst>
                <a:path w="5786" h="5786" extrusionOk="0">
                  <a:moveTo>
                    <a:pt x="2181" y="1"/>
                  </a:moveTo>
                  <a:lnTo>
                    <a:pt x="2181" y="2182"/>
                  </a:lnTo>
                  <a:lnTo>
                    <a:pt x="0" y="2182"/>
                  </a:lnTo>
                  <a:lnTo>
                    <a:pt x="0" y="3604"/>
                  </a:lnTo>
                  <a:lnTo>
                    <a:pt x="2181" y="3604"/>
                  </a:lnTo>
                  <a:lnTo>
                    <a:pt x="2181" y="5785"/>
                  </a:lnTo>
                  <a:lnTo>
                    <a:pt x="3605" y="5785"/>
                  </a:lnTo>
                  <a:lnTo>
                    <a:pt x="3605" y="3604"/>
                  </a:lnTo>
                  <a:lnTo>
                    <a:pt x="5786" y="3604"/>
                  </a:lnTo>
                  <a:lnTo>
                    <a:pt x="5786" y="2182"/>
                  </a:lnTo>
                  <a:lnTo>
                    <a:pt x="3605" y="2182"/>
                  </a:lnTo>
                  <a:lnTo>
                    <a:pt x="36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9" name="Google Shape;1919;p64"/>
            <p:cNvSpPr/>
            <p:nvPr/>
          </p:nvSpPr>
          <p:spPr>
            <a:xfrm>
              <a:off x="5574525" y="3335575"/>
              <a:ext cx="873775" cy="3700"/>
            </a:xfrm>
            <a:custGeom>
              <a:avLst/>
              <a:gdLst/>
              <a:ahLst/>
              <a:cxnLst/>
              <a:rect l="l" t="t" r="r" b="b"/>
              <a:pathLst>
                <a:path w="34951" h="148" extrusionOk="0">
                  <a:moveTo>
                    <a:pt x="75" y="1"/>
                  </a:moveTo>
                  <a:cubicBezTo>
                    <a:pt x="34" y="1"/>
                    <a:pt x="1" y="34"/>
                    <a:pt x="1" y="75"/>
                  </a:cubicBezTo>
                  <a:cubicBezTo>
                    <a:pt x="1" y="115"/>
                    <a:pt x="34" y="148"/>
                    <a:pt x="75" y="148"/>
                  </a:cubicBezTo>
                  <a:lnTo>
                    <a:pt x="34877" y="148"/>
                  </a:lnTo>
                  <a:cubicBezTo>
                    <a:pt x="34917" y="148"/>
                    <a:pt x="34950" y="115"/>
                    <a:pt x="34950" y="75"/>
                  </a:cubicBezTo>
                  <a:cubicBezTo>
                    <a:pt x="34950" y="34"/>
                    <a:pt x="34917" y="1"/>
                    <a:pt x="34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0" name="Google Shape;1920;p64"/>
            <p:cNvSpPr/>
            <p:nvPr/>
          </p:nvSpPr>
          <p:spPr>
            <a:xfrm>
              <a:off x="5554625" y="3174275"/>
              <a:ext cx="683050" cy="130850"/>
            </a:xfrm>
            <a:custGeom>
              <a:avLst/>
              <a:gdLst/>
              <a:ahLst/>
              <a:cxnLst/>
              <a:rect l="l" t="t" r="r" b="b"/>
              <a:pathLst>
                <a:path w="27322" h="5234" extrusionOk="0">
                  <a:moveTo>
                    <a:pt x="74" y="1"/>
                  </a:moveTo>
                  <a:cubicBezTo>
                    <a:pt x="34" y="1"/>
                    <a:pt x="1" y="33"/>
                    <a:pt x="1" y="75"/>
                  </a:cubicBezTo>
                  <a:lnTo>
                    <a:pt x="1" y="5160"/>
                  </a:lnTo>
                  <a:cubicBezTo>
                    <a:pt x="1" y="5200"/>
                    <a:pt x="34" y="5233"/>
                    <a:pt x="74" y="5233"/>
                  </a:cubicBezTo>
                  <a:cubicBezTo>
                    <a:pt x="115" y="5233"/>
                    <a:pt x="148" y="5200"/>
                    <a:pt x="148" y="5160"/>
                  </a:cubicBezTo>
                  <a:lnTo>
                    <a:pt x="148" y="148"/>
                  </a:lnTo>
                  <a:lnTo>
                    <a:pt x="27249" y="148"/>
                  </a:lnTo>
                  <a:cubicBezTo>
                    <a:pt x="27289" y="148"/>
                    <a:pt x="27322" y="115"/>
                    <a:pt x="27322" y="75"/>
                  </a:cubicBezTo>
                  <a:cubicBezTo>
                    <a:pt x="27322" y="33"/>
                    <a:pt x="27289" y="1"/>
                    <a:pt x="27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21" name="Google Shape;1921;p64"/>
          <p:cNvGrpSpPr/>
          <p:nvPr/>
        </p:nvGrpSpPr>
        <p:grpSpPr>
          <a:xfrm>
            <a:off x="6735200" y="3262075"/>
            <a:ext cx="348100" cy="524700"/>
            <a:chOff x="6735200" y="3262075"/>
            <a:chExt cx="348100" cy="524700"/>
          </a:xfrm>
        </p:grpSpPr>
        <p:sp>
          <p:nvSpPr>
            <p:cNvPr id="1922" name="Google Shape;1922;p64"/>
            <p:cNvSpPr/>
            <p:nvPr/>
          </p:nvSpPr>
          <p:spPr>
            <a:xfrm>
              <a:off x="6735200" y="3262075"/>
              <a:ext cx="348100" cy="524700"/>
            </a:xfrm>
            <a:custGeom>
              <a:avLst/>
              <a:gdLst/>
              <a:ahLst/>
              <a:cxnLst/>
              <a:rect l="l" t="t" r="r" b="b"/>
              <a:pathLst>
                <a:path w="13924" h="20988" extrusionOk="0">
                  <a:moveTo>
                    <a:pt x="6963" y="882"/>
                  </a:moveTo>
                  <a:cubicBezTo>
                    <a:pt x="7452" y="882"/>
                    <a:pt x="7848" y="1225"/>
                    <a:pt x="7848" y="1647"/>
                  </a:cubicBezTo>
                  <a:cubicBezTo>
                    <a:pt x="7848" y="1973"/>
                    <a:pt x="7611" y="2250"/>
                    <a:pt x="7278" y="2361"/>
                  </a:cubicBezTo>
                  <a:lnTo>
                    <a:pt x="6647" y="2361"/>
                  </a:lnTo>
                  <a:cubicBezTo>
                    <a:pt x="6315" y="2250"/>
                    <a:pt x="6077" y="1973"/>
                    <a:pt x="6077" y="1647"/>
                  </a:cubicBezTo>
                  <a:cubicBezTo>
                    <a:pt x="6077" y="1225"/>
                    <a:pt x="6474" y="882"/>
                    <a:pt x="6963" y="882"/>
                  </a:cubicBezTo>
                  <a:close/>
                  <a:moveTo>
                    <a:pt x="6789" y="1"/>
                  </a:moveTo>
                  <a:cubicBezTo>
                    <a:pt x="5693" y="1"/>
                    <a:pt x="4803" y="770"/>
                    <a:pt x="4803" y="1718"/>
                  </a:cubicBezTo>
                  <a:lnTo>
                    <a:pt x="4803" y="2018"/>
                  </a:lnTo>
                  <a:lnTo>
                    <a:pt x="4803" y="2021"/>
                  </a:lnTo>
                  <a:cubicBezTo>
                    <a:pt x="4803" y="2207"/>
                    <a:pt x="4638" y="2361"/>
                    <a:pt x="4424" y="2361"/>
                  </a:cubicBezTo>
                  <a:lnTo>
                    <a:pt x="2275" y="2361"/>
                  </a:lnTo>
                  <a:cubicBezTo>
                    <a:pt x="1018" y="2361"/>
                    <a:pt x="0" y="3241"/>
                    <a:pt x="0" y="4327"/>
                  </a:cubicBezTo>
                  <a:lnTo>
                    <a:pt x="0" y="17174"/>
                  </a:lnTo>
                  <a:cubicBezTo>
                    <a:pt x="0" y="18261"/>
                    <a:pt x="1018" y="19142"/>
                    <a:pt x="2275" y="19142"/>
                  </a:cubicBezTo>
                  <a:lnTo>
                    <a:pt x="5046" y="19142"/>
                  </a:lnTo>
                  <a:cubicBezTo>
                    <a:pt x="5456" y="19142"/>
                    <a:pt x="5788" y="19430"/>
                    <a:pt x="5788" y="19784"/>
                  </a:cubicBezTo>
                  <a:lnTo>
                    <a:pt x="5788" y="20582"/>
                  </a:lnTo>
                  <a:cubicBezTo>
                    <a:pt x="5788" y="20806"/>
                    <a:pt x="5998" y="20988"/>
                    <a:pt x="6257" y="20988"/>
                  </a:cubicBezTo>
                  <a:lnTo>
                    <a:pt x="7667" y="20988"/>
                  </a:lnTo>
                  <a:cubicBezTo>
                    <a:pt x="7925" y="20988"/>
                    <a:pt x="8135" y="20806"/>
                    <a:pt x="8135" y="20582"/>
                  </a:cubicBezTo>
                  <a:lnTo>
                    <a:pt x="8135" y="19784"/>
                  </a:lnTo>
                  <a:cubicBezTo>
                    <a:pt x="8135" y="19430"/>
                    <a:pt x="8468" y="19142"/>
                    <a:pt x="8878" y="19142"/>
                  </a:cubicBezTo>
                  <a:lnTo>
                    <a:pt x="11649" y="19142"/>
                  </a:lnTo>
                  <a:cubicBezTo>
                    <a:pt x="12905" y="19142"/>
                    <a:pt x="13923" y="18261"/>
                    <a:pt x="13923" y="17174"/>
                  </a:cubicBezTo>
                  <a:lnTo>
                    <a:pt x="13923" y="4327"/>
                  </a:lnTo>
                  <a:cubicBezTo>
                    <a:pt x="13924" y="3241"/>
                    <a:pt x="12905" y="2361"/>
                    <a:pt x="11649" y="2361"/>
                  </a:cubicBezTo>
                  <a:lnTo>
                    <a:pt x="9501" y="2361"/>
                  </a:lnTo>
                  <a:cubicBezTo>
                    <a:pt x="9286" y="2361"/>
                    <a:pt x="9120" y="2207"/>
                    <a:pt x="9120" y="2021"/>
                  </a:cubicBezTo>
                  <a:lnTo>
                    <a:pt x="9120" y="2018"/>
                  </a:lnTo>
                  <a:lnTo>
                    <a:pt x="9120" y="1718"/>
                  </a:lnTo>
                  <a:cubicBezTo>
                    <a:pt x="9120" y="770"/>
                    <a:pt x="8232" y="1"/>
                    <a:pt x="7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3" name="Google Shape;1923;p64"/>
            <p:cNvSpPr/>
            <p:nvPr/>
          </p:nvSpPr>
          <p:spPr>
            <a:xfrm>
              <a:off x="6772200" y="3467275"/>
              <a:ext cx="274125" cy="238625"/>
            </a:xfrm>
            <a:custGeom>
              <a:avLst/>
              <a:gdLst/>
              <a:ahLst/>
              <a:cxnLst/>
              <a:rect l="l" t="t" r="r" b="b"/>
              <a:pathLst>
                <a:path w="10965" h="9545" extrusionOk="0">
                  <a:moveTo>
                    <a:pt x="1672" y="0"/>
                  </a:moveTo>
                  <a:cubicBezTo>
                    <a:pt x="1057" y="0"/>
                    <a:pt x="452" y="55"/>
                    <a:pt x="0" y="110"/>
                  </a:cubicBezTo>
                  <a:lnTo>
                    <a:pt x="0" y="6923"/>
                  </a:lnTo>
                  <a:cubicBezTo>
                    <a:pt x="0" y="8370"/>
                    <a:pt x="1302" y="9544"/>
                    <a:pt x="2911" y="9544"/>
                  </a:cubicBezTo>
                  <a:lnTo>
                    <a:pt x="8054" y="9544"/>
                  </a:lnTo>
                  <a:cubicBezTo>
                    <a:pt x="9659" y="9544"/>
                    <a:pt x="10964" y="8370"/>
                    <a:pt x="10964" y="6923"/>
                  </a:cubicBezTo>
                  <a:lnTo>
                    <a:pt x="10964" y="1207"/>
                  </a:lnTo>
                  <a:cubicBezTo>
                    <a:pt x="10247" y="1697"/>
                    <a:pt x="8945" y="2445"/>
                    <a:pt x="7641" y="2445"/>
                  </a:cubicBezTo>
                  <a:cubicBezTo>
                    <a:pt x="5695" y="2445"/>
                    <a:pt x="5124" y="1266"/>
                    <a:pt x="3862" y="436"/>
                  </a:cubicBezTo>
                  <a:cubicBezTo>
                    <a:pt x="3352" y="100"/>
                    <a:pt x="2503" y="0"/>
                    <a:pt x="1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4" name="Google Shape;1924;p64"/>
            <p:cNvSpPr/>
            <p:nvPr/>
          </p:nvSpPr>
          <p:spPr>
            <a:xfrm>
              <a:off x="6772200" y="3361825"/>
              <a:ext cx="274125" cy="166600"/>
            </a:xfrm>
            <a:custGeom>
              <a:avLst/>
              <a:gdLst/>
              <a:ahLst/>
              <a:cxnLst/>
              <a:rect l="l" t="t" r="r" b="b"/>
              <a:pathLst>
                <a:path w="10965" h="6664" extrusionOk="0">
                  <a:moveTo>
                    <a:pt x="2911" y="0"/>
                  </a:moveTo>
                  <a:cubicBezTo>
                    <a:pt x="1302" y="0"/>
                    <a:pt x="0" y="1176"/>
                    <a:pt x="0" y="2621"/>
                  </a:cubicBezTo>
                  <a:lnTo>
                    <a:pt x="0" y="4328"/>
                  </a:lnTo>
                  <a:cubicBezTo>
                    <a:pt x="452" y="4273"/>
                    <a:pt x="1057" y="4218"/>
                    <a:pt x="1672" y="4218"/>
                  </a:cubicBezTo>
                  <a:cubicBezTo>
                    <a:pt x="2503" y="4218"/>
                    <a:pt x="3352" y="4318"/>
                    <a:pt x="3862" y="4654"/>
                  </a:cubicBezTo>
                  <a:cubicBezTo>
                    <a:pt x="5124" y="5484"/>
                    <a:pt x="5695" y="6663"/>
                    <a:pt x="7641" y="6663"/>
                  </a:cubicBezTo>
                  <a:cubicBezTo>
                    <a:pt x="8945" y="6663"/>
                    <a:pt x="10247" y="5915"/>
                    <a:pt x="10964" y="5425"/>
                  </a:cubicBezTo>
                  <a:lnTo>
                    <a:pt x="10964" y="2621"/>
                  </a:lnTo>
                  <a:cubicBezTo>
                    <a:pt x="10964" y="1176"/>
                    <a:pt x="9659" y="0"/>
                    <a:pt x="80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5" name="Google Shape;1925;p64"/>
            <p:cNvSpPr/>
            <p:nvPr/>
          </p:nvSpPr>
          <p:spPr>
            <a:xfrm>
              <a:off x="6800725" y="3414800"/>
              <a:ext cx="31425" cy="257900"/>
            </a:xfrm>
            <a:custGeom>
              <a:avLst/>
              <a:gdLst/>
              <a:ahLst/>
              <a:cxnLst/>
              <a:rect l="l" t="t" r="r" b="b"/>
              <a:pathLst>
                <a:path w="1257" h="10316" extrusionOk="0">
                  <a:moveTo>
                    <a:pt x="631" y="1"/>
                  </a:moveTo>
                  <a:cubicBezTo>
                    <a:pt x="195" y="1"/>
                    <a:pt x="1" y="10048"/>
                    <a:pt x="631" y="10310"/>
                  </a:cubicBezTo>
                  <a:cubicBezTo>
                    <a:pt x="639" y="10314"/>
                    <a:pt x="646" y="10315"/>
                    <a:pt x="654" y="10315"/>
                  </a:cubicBezTo>
                  <a:cubicBezTo>
                    <a:pt x="1257" y="10315"/>
                    <a:pt x="1063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6" name="Google Shape;1926;p64"/>
            <p:cNvSpPr/>
            <p:nvPr/>
          </p:nvSpPr>
          <p:spPr>
            <a:xfrm>
              <a:off x="6995625" y="3543750"/>
              <a:ext cx="31450" cy="122275"/>
            </a:xfrm>
            <a:custGeom>
              <a:avLst/>
              <a:gdLst/>
              <a:ahLst/>
              <a:cxnLst/>
              <a:rect l="l" t="t" r="r" b="b"/>
              <a:pathLst>
                <a:path w="1258" h="4891" extrusionOk="0">
                  <a:moveTo>
                    <a:pt x="631" y="0"/>
                  </a:moveTo>
                  <a:cubicBezTo>
                    <a:pt x="194" y="0"/>
                    <a:pt x="0" y="4764"/>
                    <a:pt x="631" y="4888"/>
                  </a:cubicBezTo>
                  <a:cubicBezTo>
                    <a:pt x="638" y="4890"/>
                    <a:pt x="646" y="4890"/>
                    <a:pt x="653" y="4890"/>
                  </a:cubicBezTo>
                  <a:cubicBezTo>
                    <a:pt x="1257" y="4890"/>
                    <a:pt x="1062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7" name="Google Shape;1927;p64"/>
            <p:cNvSpPr/>
            <p:nvPr/>
          </p:nvSpPr>
          <p:spPr>
            <a:xfrm>
              <a:off x="6882225" y="3543750"/>
              <a:ext cx="68525" cy="68074"/>
            </a:xfrm>
            <a:custGeom>
              <a:avLst/>
              <a:gdLst/>
              <a:ahLst/>
              <a:cxnLst/>
              <a:rect l="l" t="t" r="r" b="b"/>
              <a:pathLst>
                <a:path w="2741" h="2468" extrusionOk="0">
                  <a:moveTo>
                    <a:pt x="1371" y="0"/>
                  </a:moveTo>
                  <a:cubicBezTo>
                    <a:pt x="614" y="0"/>
                    <a:pt x="1" y="552"/>
                    <a:pt x="1" y="1233"/>
                  </a:cubicBezTo>
                  <a:cubicBezTo>
                    <a:pt x="1" y="1915"/>
                    <a:pt x="614" y="2467"/>
                    <a:pt x="1371" y="2467"/>
                  </a:cubicBezTo>
                  <a:cubicBezTo>
                    <a:pt x="2128" y="2467"/>
                    <a:pt x="2740" y="1915"/>
                    <a:pt x="2740" y="1233"/>
                  </a:cubicBezTo>
                  <a:cubicBezTo>
                    <a:pt x="2740" y="552"/>
                    <a:pt x="2128" y="0"/>
                    <a:pt x="1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8" name="Google Shape;1928;p64"/>
            <p:cNvSpPr/>
            <p:nvPr/>
          </p:nvSpPr>
          <p:spPr>
            <a:xfrm>
              <a:off x="6910525" y="3559941"/>
              <a:ext cx="11975" cy="35692"/>
            </a:xfrm>
            <a:custGeom>
              <a:avLst/>
              <a:gdLst/>
              <a:ahLst/>
              <a:cxnLst/>
              <a:rect l="l" t="t" r="r" b="b"/>
              <a:pathLst>
                <a:path w="479" h="1294" extrusionOk="0">
                  <a:moveTo>
                    <a:pt x="0" y="0"/>
                  </a:moveTo>
                  <a:lnTo>
                    <a:pt x="0" y="1293"/>
                  </a:lnTo>
                  <a:lnTo>
                    <a:pt x="478" y="1293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9" name="Google Shape;1929;p64"/>
            <p:cNvSpPr/>
            <p:nvPr/>
          </p:nvSpPr>
          <p:spPr>
            <a:xfrm>
              <a:off x="6898525" y="3571830"/>
              <a:ext cx="35925" cy="11916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1" y="0"/>
                  </a:moveTo>
                  <a:lnTo>
                    <a:pt x="1" y="431"/>
                  </a:lnTo>
                  <a:lnTo>
                    <a:pt x="1436" y="431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0" name="Google Shape;1930;p64"/>
            <p:cNvSpPr/>
            <p:nvPr/>
          </p:nvSpPr>
          <p:spPr>
            <a:xfrm>
              <a:off x="6963700" y="3672675"/>
              <a:ext cx="5575" cy="19725"/>
            </a:xfrm>
            <a:custGeom>
              <a:avLst/>
              <a:gdLst/>
              <a:ahLst/>
              <a:cxnLst/>
              <a:rect l="l" t="t" r="r" b="b"/>
              <a:pathLst>
                <a:path w="223" h="789" extrusionOk="0">
                  <a:moveTo>
                    <a:pt x="1" y="1"/>
                  </a:moveTo>
                  <a:lnTo>
                    <a:pt x="1" y="788"/>
                  </a:lnTo>
                  <a:lnTo>
                    <a:pt x="223" y="788"/>
                  </a:lnTo>
                  <a:lnTo>
                    <a:pt x="2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1" name="Google Shape;1931;p64"/>
            <p:cNvSpPr/>
            <p:nvPr/>
          </p:nvSpPr>
          <p:spPr>
            <a:xfrm>
              <a:off x="6956100" y="3672675"/>
              <a:ext cx="5550" cy="19725"/>
            </a:xfrm>
            <a:custGeom>
              <a:avLst/>
              <a:gdLst/>
              <a:ahLst/>
              <a:cxnLst/>
              <a:rect l="l" t="t" r="r" b="b"/>
              <a:pathLst>
                <a:path w="222" h="789" extrusionOk="0">
                  <a:moveTo>
                    <a:pt x="0" y="1"/>
                  </a:moveTo>
                  <a:lnTo>
                    <a:pt x="0" y="788"/>
                  </a:lnTo>
                  <a:lnTo>
                    <a:pt x="222" y="788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2" name="Google Shape;1932;p64"/>
            <p:cNvSpPr/>
            <p:nvPr/>
          </p:nvSpPr>
          <p:spPr>
            <a:xfrm>
              <a:off x="6983550" y="3672675"/>
              <a:ext cx="5400" cy="19100"/>
            </a:xfrm>
            <a:custGeom>
              <a:avLst/>
              <a:gdLst/>
              <a:ahLst/>
              <a:cxnLst/>
              <a:rect l="l" t="t" r="r" b="b"/>
              <a:pathLst>
                <a:path w="216" h="764" extrusionOk="0">
                  <a:moveTo>
                    <a:pt x="1" y="1"/>
                  </a:moveTo>
                  <a:lnTo>
                    <a:pt x="1" y="764"/>
                  </a:lnTo>
                  <a:lnTo>
                    <a:pt x="216" y="764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3" name="Google Shape;1933;p64"/>
            <p:cNvSpPr/>
            <p:nvPr/>
          </p:nvSpPr>
          <p:spPr>
            <a:xfrm>
              <a:off x="6975650" y="3679800"/>
              <a:ext cx="21225" cy="4850"/>
            </a:xfrm>
            <a:custGeom>
              <a:avLst/>
              <a:gdLst/>
              <a:ahLst/>
              <a:cxnLst/>
              <a:rect l="l" t="t" r="r" b="b"/>
              <a:pathLst>
                <a:path w="849" h="194" extrusionOk="0">
                  <a:moveTo>
                    <a:pt x="0" y="0"/>
                  </a:moveTo>
                  <a:lnTo>
                    <a:pt x="0" y="194"/>
                  </a:lnTo>
                  <a:lnTo>
                    <a:pt x="848" y="194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34" name="Google Shape;1934;p64"/>
          <p:cNvGrpSpPr/>
          <p:nvPr/>
        </p:nvGrpSpPr>
        <p:grpSpPr>
          <a:xfrm>
            <a:off x="7339000" y="3202076"/>
            <a:ext cx="952527" cy="566351"/>
            <a:chOff x="7267125" y="3202076"/>
            <a:chExt cx="952527" cy="566351"/>
          </a:xfrm>
        </p:grpSpPr>
        <p:sp>
          <p:nvSpPr>
            <p:cNvPr id="1935" name="Google Shape;1935;p64"/>
            <p:cNvSpPr/>
            <p:nvPr/>
          </p:nvSpPr>
          <p:spPr>
            <a:xfrm>
              <a:off x="8016497" y="3222613"/>
              <a:ext cx="111421" cy="497133"/>
            </a:xfrm>
            <a:custGeom>
              <a:avLst/>
              <a:gdLst/>
              <a:ahLst/>
              <a:cxnLst/>
              <a:rect l="l" t="t" r="r" b="b"/>
              <a:pathLst>
                <a:path w="5371" h="23964" extrusionOk="0">
                  <a:moveTo>
                    <a:pt x="65" y="1"/>
                  </a:moveTo>
                  <a:lnTo>
                    <a:pt x="4" y="21303"/>
                  </a:lnTo>
                  <a:cubicBezTo>
                    <a:pt x="0" y="22772"/>
                    <a:pt x="1190" y="23964"/>
                    <a:pt x="2658" y="23964"/>
                  </a:cubicBezTo>
                  <a:cubicBezTo>
                    <a:pt x="4120" y="23964"/>
                    <a:pt x="5307" y="22781"/>
                    <a:pt x="5311" y="21319"/>
                  </a:cubicBezTo>
                  <a:lnTo>
                    <a:pt x="53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6" name="Google Shape;1936;p64"/>
            <p:cNvSpPr/>
            <p:nvPr/>
          </p:nvSpPr>
          <p:spPr>
            <a:xfrm>
              <a:off x="8033154" y="3296855"/>
              <a:ext cx="78146" cy="404756"/>
            </a:xfrm>
            <a:custGeom>
              <a:avLst/>
              <a:gdLst/>
              <a:ahLst/>
              <a:cxnLst/>
              <a:rect l="l" t="t" r="r" b="b"/>
              <a:pathLst>
                <a:path w="3767" h="19511" extrusionOk="0">
                  <a:moveTo>
                    <a:pt x="46" y="1"/>
                  </a:moveTo>
                  <a:lnTo>
                    <a:pt x="3" y="17344"/>
                  </a:lnTo>
                  <a:cubicBezTo>
                    <a:pt x="0" y="18540"/>
                    <a:pt x="834" y="19511"/>
                    <a:pt x="1864" y="19511"/>
                  </a:cubicBezTo>
                  <a:cubicBezTo>
                    <a:pt x="2889" y="19511"/>
                    <a:pt x="3721" y="18547"/>
                    <a:pt x="3724" y="17356"/>
                  </a:cubicBezTo>
                  <a:lnTo>
                    <a:pt x="376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7" name="Google Shape;1937;p64"/>
            <p:cNvSpPr/>
            <p:nvPr/>
          </p:nvSpPr>
          <p:spPr>
            <a:xfrm>
              <a:off x="7997703" y="3204856"/>
              <a:ext cx="147995" cy="36698"/>
            </a:xfrm>
            <a:custGeom>
              <a:avLst/>
              <a:gdLst/>
              <a:ahLst/>
              <a:cxnLst/>
              <a:rect l="l" t="t" r="r" b="b"/>
              <a:pathLst>
                <a:path w="7134" h="1769" extrusionOk="0">
                  <a:moveTo>
                    <a:pt x="0" y="0"/>
                  </a:moveTo>
                  <a:lnTo>
                    <a:pt x="0" y="1769"/>
                  </a:lnTo>
                  <a:lnTo>
                    <a:pt x="7133" y="1769"/>
                  </a:lnTo>
                  <a:lnTo>
                    <a:pt x="71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8" name="Google Shape;1938;p64"/>
            <p:cNvSpPr/>
            <p:nvPr/>
          </p:nvSpPr>
          <p:spPr>
            <a:xfrm>
              <a:off x="8002578" y="3232860"/>
              <a:ext cx="138701" cy="4958"/>
            </a:xfrm>
            <a:custGeom>
              <a:avLst/>
              <a:gdLst/>
              <a:ahLst/>
              <a:cxnLst/>
              <a:rect l="l" t="t" r="r" b="b"/>
              <a:pathLst>
                <a:path w="6686" h="239" extrusionOk="0">
                  <a:moveTo>
                    <a:pt x="119" y="0"/>
                  </a:moveTo>
                  <a:cubicBezTo>
                    <a:pt x="54" y="0"/>
                    <a:pt x="1" y="54"/>
                    <a:pt x="1" y="120"/>
                  </a:cubicBezTo>
                  <a:cubicBezTo>
                    <a:pt x="1" y="186"/>
                    <a:pt x="53" y="239"/>
                    <a:pt x="119" y="239"/>
                  </a:cubicBezTo>
                  <a:lnTo>
                    <a:pt x="6567" y="239"/>
                  </a:lnTo>
                  <a:cubicBezTo>
                    <a:pt x="6633" y="239"/>
                    <a:pt x="6685" y="186"/>
                    <a:pt x="6685" y="120"/>
                  </a:cubicBezTo>
                  <a:cubicBezTo>
                    <a:pt x="6685" y="54"/>
                    <a:pt x="6633" y="0"/>
                    <a:pt x="6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9" name="Google Shape;1939;p64"/>
            <p:cNvSpPr/>
            <p:nvPr/>
          </p:nvSpPr>
          <p:spPr>
            <a:xfrm>
              <a:off x="8097025" y="3250907"/>
              <a:ext cx="9709" cy="416497"/>
            </a:xfrm>
            <a:custGeom>
              <a:avLst/>
              <a:gdLst/>
              <a:ahLst/>
              <a:cxnLst/>
              <a:rect l="l" t="t" r="r" b="b"/>
              <a:pathLst>
                <a:path w="468" h="20077" extrusionOk="0">
                  <a:moveTo>
                    <a:pt x="349" y="0"/>
                  </a:moveTo>
                  <a:cubicBezTo>
                    <a:pt x="282" y="3"/>
                    <a:pt x="230" y="53"/>
                    <a:pt x="229" y="119"/>
                  </a:cubicBezTo>
                  <a:lnTo>
                    <a:pt x="0" y="19956"/>
                  </a:lnTo>
                  <a:cubicBezTo>
                    <a:pt x="0" y="20022"/>
                    <a:pt x="53" y="20075"/>
                    <a:pt x="119" y="20076"/>
                  </a:cubicBezTo>
                  <a:lnTo>
                    <a:pt x="120" y="20076"/>
                  </a:lnTo>
                  <a:cubicBezTo>
                    <a:pt x="184" y="20076"/>
                    <a:pt x="238" y="20024"/>
                    <a:pt x="238" y="19959"/>
                  </a:cubicBezTo>
                  <a:lnTo>
                    <a:pt x="466" y="121"/>
                  </a:lnTo>
                  <a:cubicBezTo>
                    <a:pt x="467" y="55"/>
                    <a:pt x="415" y="1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0" name="Google Shape;1940;p64"/>
            <p:cNvSpPr/>
            <p:nvPr/>
          </p:nvSpPr>
          <p:spPr>
            <a:xfrm>
              <a:off x="8044957" y="3251861"/>
              <a:ext cx="4937" cy="408220"/>
            </a:xfrm>
            <a:custGeom>
              <a:avLst/>
              <a:gdLst/>
              <a:ahLst/>
              <a:cxnLst/>
              <a:rect l="l" t="t" r="r" b="b"/>
              <a:pathLst>
                <a:path w="238" h="19678" extrusionOk="0">
                  <a:moveTo>
                    <a:pt x="119" y="1"/>
                  </a:moveTo>
                  <a:cubicBezTo>
                    <a:pt x="54" y="1"/>
                    <a:pt x="0" y="54"/>
                    <a:pt x="0" y="120"/>
                  </a:cubicBezTo>
                  <a:lnTo>
                    <a:pt x="0" y="19559"/>
                  </a:lnTo>
                  <a:cubicBezTo>
                    <a:pt x="0" y="19625"/>
                    <a:pt x="54" y="19677"/>
                    <a:pt x="119" y="19677"/>
                  </a:cubicBezTo>
                  <a:cubicBezTo>
                    <a:pt x="184" y="19677"/>
                    <a:pt x="238" y="19625"/>
                    <a:pt x="238" y="19559"/>
                  </a:cubicBezTo>
                  <a:lnTo>
                    <a:pt x="238" y="120"/>
                  </a:lnTo>
                  <a:cubicBezTo>
                    <a:pt x="238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1" name="Google Shape;1941;p64"/>
            <p:cNvSpPr/>
            <p:nvPr/>
          </p:nvSpPr>
          <p:spPr>
            <a:xfrm>
              <a:off x="7999840" y="3208901"/>
              <a:ext cx="50058" cy="4958"/>
            </a:xfrm>
            <a:custGeom>
              <a:avLst/>
              <a:gdLst/>
              <a:ahLst/>
              <a:cxnLst/>
              <a:rect l="l" t="t" r="r" b="b"/>
              <a:pathLst>
                <a:path w="2413" h="239" extrusionOk="0">
                  <a:moveTo>
                    <a:pt x="120" y="1"/>
                  </a:moveTo>
                  <a:cubicBezTo>
                    <a:pt x="54" y="1"/>
                    <a:pt x="1" y="54"/>
                    <a:pt x="1" y="119"/>
                  </a:cubicBezTo>
                  <a:cubicBezTo>
                    <a:pt x="1" y="185"/>
                    <a:pt x="54" y="238"/>
                    <a:pt x="120" y="238"/>
                  </a:cubicBezTo>
                  <a:lnTo>
                    <a:pt x="2294" y="238"/>
                  </a:lnTo>
                  <a:cubicBezTo>
                    <a:pt x="2359" y="238"/>
                    <a:pt x="2413" y="185"/>
                    <a:pt x="2413" y="119"/>
                  </a:cubicBezTo>
                  <a:cubicBezTo>
                    <a:pt x="2413" y="54"/>
                    <a:pt x="2360" y="1"/>
                    <a:pt x="2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2" name="Google Shape;1942;p64"/>
            <p:cNvSpPr/>
            <p:nvPr/>
          </p:nvSpPr>
          <p:spPr>
            <a:xfrm>
              <a:off x="7790658" y="3222613"/>
              <a:ext cx="111421" cy="497133"/>
            </a:xfrm>
            <a:custGeom>
              <a:avLst/>
              <a:gdLst/>
              <a:ahLst/>
              <a:cxnLst/>
              <a:rect l="l" t="t" r="r" b="b"/>
              <a:pathLst>
                <a:path w="5371" h="23964" extrusionOk="0">
                  <a:moveTo>
                    <a:pt x="64" y="1"/>
                  </a:moveTo>
                  <a:lnTo>
                    <a:pt x="5" y="21303"/>
                  </a:lnTo>
                  <a:cubicBezTo>
                    <a:pt x="0" y="22772"/>
                    <a:pt x="1189" y="23964"/>
                    <a:pt x="2657" y="23964"/>
                  </a:cubicBezTo>
                  <a:cubicBezTo>
                    <a:pt x="4119" y="23964"/>
                    <a:pt x="5306" y="22781"/>
                    <a:pt x="5310" y="21319"/>
                  </a:cubicBezTo>
                  <a:lnTo>
                    <a:pt x="5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3" name="Google Shape;1943;p64"/>
            <p:cNvSpPr/>
            <p:nvPr/>
          </p:nvSpPr>
          <p:spPr>
            <a:xfrm>
              <a:off x="7807295" y="3296855"/>
              <a:ext cx="78146" cy="404756"/>
            </a:xfrm>
            <a:custGeom>
              <a:avLst/>
              <a:gdLst/>
              <a:ahLst/>
              <a:cxnLst/>
              <a:rect l="l" t="t" r="r" b="b"/>
              <a:pathLst>
                <a:path w="3767" h="19511" extrusionOk="0">
                  <a:moveTo>
                    <a:pt x="46" y="1"/>
                  </a:moveTo>
                  <a:lnTo>
                    <a:pt x="4" y="17344"/>
                  </a:lnTo>
                  <a:cubicBezTo>
                    <a:pt x="1" y="18540"/>
                    <a:pt x="835" y="19511"/>
                    <a:pt x="1864" y="19511"/>
                  </a:cubicBezTo>
                  <a:cubicBezTo>
                    <a:pt x="2889" y="19511"/>
                    <a:pt x="3722" y="18547"/>
                    <a:pt x="3724" y="17356"/>
                  </a:cubicBezTo>
                  <a:lnTo>
                    <a:pt x="376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4" name="Google Shape;1944;p64"/>
            <p:cNvSpPr/>
            <p:nvPr/>
          </p:nvSpPr>
          <p:spPr>
            <a:xfrm>
              <a:off x="7771865" y="3204856"/>
              <a:ext cx="147974" cy="36698"/>
            </a:xfrm>
            <a:custGeom>
              <a:avLst/>
              <a:gdLst/>
              <a:ahLst/>
              <a:cxnLst/>
              <a:rect l="l" t="t" r="r" b="b"/>
              <a:pathLst>
                <a:path w="7133" h="1769" extrusionOk="0">
                  <a:moveTo>
                    <a:pt x="0" y="0"/>
                  </a:moveTo>
                  <a:lnTo>
                    <a:pt x="0" y="1769"/>
                  </a:lnTo>
                  <a:lnTo>
                    <a:pt x="7132" y="1769"/>
                  </a:lnTo>
                  <a:lnTo>
                    <a:pt x="7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5" name="Google Shape;1945;p64"/>
            <p:cNvSpPr/>
            <p:nvPr/>
          </p:nvSpPr>
          <p:spPr>
            <a:xfrm>
              <a:off x="7776719" y="3232860"/>
              <a:ext cx="138722" cy="4958"/>
            </a:xfrm>
            <a:custGeom>
              <a:avLst/>
              <a:gdLst/>
              <a:ahLst/>
              <a:cxnLst/>
              <a:rect l="l" t="t" r="r" b="b"/>
              <a:pathLst>
                <a:path w="6687" h="239" extrusionOk="0">
                  <a:moveTo>
                    <a:pt x="120" y="0"/>
                  </a:moveTo>
                  <a:cubicBezTo>
                    <a:pt x="54" y="0"/>
                    <a:pt x="1" y="54"/>
                    <a:pt x="1" y="120"/>
                  </a:cubicBezTo>
                  <a:cubicBezTo>
                    <a:pt x="1" y="186"/>
                    <a:pt x="54" y="239"/>
                    <a:pt x="120" y="239"/>
                  </a:cubicBezTo>
                  <a:lnTo>
                    <a:pt x="6567" y="239"/>
                  </a:lnTo>
                  <a:cubicBezTo>
                    <a:pt x="6633" y="239"/>
                    <a:pt x="6687" y="186"/>
                    <a:pt x="6687" y="120"/>
                  </a:cubicBezTo>
                  <a:cubicBezTo>
                    <a:pt x="6687" y="54"/>
                    <a:pt x="6633" y="0"/>
                    <a:pt x="6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6" name="Google Shape;1946;p64"/>
            <p:cNvSpPr/>
            <p:nvPr/>
          </p:nvSpPr>
          <p:spPr>
            <a:xfrm>
              <a:off x="7871165" y="3250907"/>
              <a:ext cx="9709" cy="416497"/>
            </a:xfrm>
            <a:custGeom>
              <a:avLst/>
              <a:gdLst/>
              <a:ahLst/>
              <a:cxnLst/>
              <a:rect l="l" t="t" r="r" b="b"/>
              <a:pathLst>
                <a:path w="468" h="20077" extrusionOk="0">
                  <a:moveTo>
                    <a:pt x="348" y="0"/>
                  </a:moveTo>
                  <a:cubicBezTo>
                    <a:pt x="282" y="0"/>
                    <a:pt x="230" y="53"/>
                    <a:pt x="229" y="119"/>
                  </a:cubicBezTo>
                  <a:lnTo>
                    <a:pt x="1" y="19956"/>
                  </a:lnTo>
                  <a:cubicBezTo>
                    <a:pt x="1" y="20022"/>
                    <a:pt x="53" y="20075"/>
                    <a:pt x="119" y="20076"/>
                  </a:cubicBezTo>
                  <a:lnTo>
                    <a:pt x="120" y="20076"/>
                  </a:lnTo>
                  <a:cubicBezTo>
                    <a:pt x="185" y="20076"/>
                    <a:pt x="238" y="20024"/>
                    <a:pt x="238" y="19959"/>
                  </a:cubicBezTo>
                  <a:lnTo>
                    <a:pt x="466" y="121"/>
                  </a:lnTo>
                  <a:cubicBezTo>
                    <a:pt x="468" y="56"/>
                    <a:pt x="415" y="1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7" name="Google Shape;1947;p64"/>
            <p:cNvSpPr/>
            <p:nvPr/>
          </p:nvSpPr>
          <p:spPr>
            <a:xfrm>
              <a:off x="7819098" y="3251861"/>
              <a:ext cx="4937" cy="408220"/>
            </a:xfrm>
            <a:custGeom>
              <a:avLst/>
              <a:gdLst/>
              <a:ahLst/>
              <a:cxnLst/>
              <a:rect l="l" t="t" r="r" b="b"/>
              <a:pathLst>
                <a:path w="238" h="19678" extrusionOk="0">
                  <a:moveTo>
                    <a:pt x="120" y="1"/>
                  </a:moveTo>
                  <a:cubicBezTo>
                    <a:pt x="54" y="1"/>
                    <a:pt x="0" y="54"/>
                    <a:pt x="0" y="120"/>
                  </a:cubicBezTo>
                  <a:lnTo>
                    <a:pt x="0" y="19559"/>
                  </a:lnTo>
                  <a:cubicBezTo>
                    <a:pt x="0" y="19625"/>
                    <a:pt x="54" y="19677"/>
                    <a:pt x="120" y="19677"/>
                  </a:cubicBezTo>
                  <a:cubicBezTo>
                    <a:pt x="185" y="19677"/>
                    <a:pt x="238" y="19625"/>
                    <a:pt x="238" y="19559"/>
                  </a:cubicBezTo>
                  <a:lnTo>
                    <a:pt x="238" y="120"/>
                  </a:lnTo>
                  <a:cubicBezTo>
                    <a:pt x="238" y="54"/>
                    <a:pt x="185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8" name="Google Shape;1948;p64"/>
            <p:cNvSpPr/>
            <p:nvPr/>
          </p:nvSpPr>
          <p:spPr>
            <a:xfrm>
              <a:off x="7774022" y="3208901"/>
              <a:ext cx="50016" cy="4958"/>
            </a:xfrm>
            <a:custGeom>
              <a:avLst/>
              <a:gdLst/>
              <a:ahLst/>
              <a:cxnLst/>
              <a:rect l="l" t="t" r="r" b="b"/>
              <a:pathLst>
                <a:path w="2411" h="239" extrusionOk="0">
                  <a:moveTo>
                    <a:pt x="118" y="1"/>
                  </a:moveTo>
                  <a:cubicBezTo>
                    <a:pt x="53" y="1"/>
                    <a:pt x="0" y="54"/>
                    <a:pt x="0" y="119"/>
                  </a:cubicBezTo>
                  <a:cubicBezTo>
                    <a:pt x="0" y="185"/>
                    <a:pt x="53" y="238"/>
                    <a:pt x="118" y="238"/>
                  </a:cubicBezTo>
                  <a:lnTo>
                    <a:pt x="2293" y="238"/>
                  </a:lnTo>
                  <a:cubicBezTo>
                    <a:pt x="2358" y="238"/>
                    <a:pt x="2411" y="185"/>
                    <a:pt x="2411" y="119"/>
                  </a:cubicBezTo>
                  <a:cubicBezTo>
                    <a:pt x="2411" y="54"/>
                    <a:pt x="2358" y="1"/>
                    <a:pt x="2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9" name="Google Shape;1949;p64"/>
            <p:cNvSpPr/>
            <p:nvPr/>
          </p:nvSpPr>
          <p:spPr>
            <a:xfrm>
              <a:off x="7564799" y="3222613"/>
              <a:ext cx="111421" cy="497133"/>
            </a:xfrm>
            <a:custGeom>
              <a:avLst/>
              <a:gdLst/>
              <a:ahLst/>
              <a:cxnLst/>
              <a:rect l="l" t="t" r="r" b="b"/>
              <a:pathLst>
                <a:path w="5371" h="23964" extrusionOk="0">
                  <a:moveTo>
                    <a:pt x="64" y="1"/>
                  </a:moveTo>
                  <a:lnTo>
                    <a:pt x="5" y="21303"/>
                  </a:lnTo>
                  <a:cubicBezTo>
                    <a:pt x="1" y="22772"/>
                    <a:pt x="1189" y="23964"/>
                    <a:pt x="2658" y="23964"/>
                  </a:cubicBezTo>
                  <a:cubicBezTo>
                    <a:pt x="4120" y="23964"/>
                    <a:pt x="5307" y="22781"/>
                    <a:pt x="5311" y="21319"/>
                  </a:cubicBezTo>
                  <a:lnTo>
                    <a:pt x="5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0" name="Google Shape;1950;p64"/>
            <p:cNvSpPr/>
            <p:nvPr/>
          </p:nvSpPr>
          <p:spPr>
            <a:xfrm>
              <a:off x="7581436" y="3296855"/>
              <a:ext cx="78146" cy="404756"/>
            </a:xfrm>
            <a:custGeom>
              <a:avLst/>
              <a:gdLst/>
              <a:ahLst/>
              <a:cxnLst/>
              <a:rect l="l" t="t" r="r" b="b"/>
              <a:pathLst>
                <a:path w="3767" h="19511" extrusionOk="0">
                  <a:moveTo>
                    <a:pt x="46" y="1"/>
                  </a:moveTo>
                  <a:lnTo>
                    <a:pt x="4" y="17344"/>
                  </a:lnTo>
                  <a:cubicBezTo>
                    <a:pt x="1" y="18540"/>
                    <a:pt x="835" y="19511"/>
                    <a:pt x="1864" y="19511"/>
                  </a:cubicBezTo>
                  <a:cubicBezTo>
                    <a:pt x="2890" y="19511"/>
                    <a:pt x="3723" y="18547"/>
                    <a:pt x="3725" y="17356"/>
                  </a:cubicBezTo>
                  <a:lnTo>
                    <a:pt x="376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1" name="Google Shape;1951;p64"/>
            <p:cNvSpPr/>
            <p:nvPr/>
          </p:nvSpPr>
          <p:spPr>
            <a:xfrm>
              <a:off x="7546005" y="3204856"/>
              <a:ext cx="147974" cy="36698"/>
            </a:xfrm>
            <a:custGeom>
              <a:avLst/>
              <a:gdLst/>
              <a:ahLst/>
              <a:cxnLst/>
              <a:rect l="l" t="t" r="r" b="b"/>
              <a:pathLst>
                <a:path w="7133" h="1769" extrusionOk="0">
                  <a:moveTo>
                    <a:pt x="1" y="0"/>
                  </a:moveTo>
                  <a:lnTo>
                    <a:pt x="1" y="1769"/>
                  </a:lnTo>
                  <a:lnTo>
                    <a:pt x="7133" y="1769"/>
                  </a:lnTo>
                  <a:lnTo>
                    <a:pt x="71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2" name="Google Shape;1952;p64"/>
            <p:cNvSpPr/>
            <p:nvPr/>
          </p:nvSpPr>
          <p:spPr>
            <a:xfrm>
              <a:off x="7550880" y="3232860"/>
              <a:ext cx="138701" cy="4958"/>
            </a:xfrm>
            <a:custGeom>
              <a:avLst/>
              <a:gdLst/>
              <a:ahLst/>
              <a:cxnLst/>
              <a:rect l="l" t="t" r="r" b="b"/>
              <a:pathLst>
                <a:path w="6686" h="239" extrusionOk="0">
                  <a:moveTo>
                    <a:pt x="119" y="0"/>
                  </a:moveTo>
                  <a:cubicBezTo>
                    <a:pt x="54" y="0"/>
                    <a:pt x="0" y="54"/>
                    <a:pt x="0" y="120"/>
                  </a:cubicBezTo>
                  <a:cubicBezTo>
                    <a:pt x="0" y="186"/>
                    <a:pt x="54" y="239"/>
                    <a:pt x="119" y="239"/>
                  </a:cubicBezTo>
                  <a:lnTo>
                    <a:pt x="6566" y="239"/>
                  </a:lnTo>
                  <a:cubicBezTo>
                    <a:pt x="6632" y="239"/>
                    <a:pt x="6686" y="186"/>
                    <a:pt x="6686" y="120"/>
                  </a:cubicBezTo>
                  <a:cubicBezTo>
                    <a:pt x="6686" y="54"/>
                    <a:pt x="6632" y="0"/>
                    <a:pt x="6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3" name="Google Shape;1953;p64"/>
            <p:cNvSpPr/>
            <p:nvPr/>
          </p:nvSpPr>
          <p:spPr>
            <a:xfrm>
              <a:off x="7645306" y="3250907"/>
              <a:ext cx="9709" cy="416497"/>
            </a:xfrm>
            <a:custGeom>
              <a:avLst/>
              <a:gdLst/>
              <a:ahLst/>
              <a:cxnLst/>
              <a:rect l="l" t="t" r="r" b="b"/>
              <a:pathLst>
                <a:path w="468" h="20077" extrusionOk="0">
                  <a:moveTo>
                    <a:pt x="349" y="0"/>
                  </a:moveTo>
                  <a:cubicBezTo>
                    <a:pt x="281" y="3"/>
                    <a:pt x="230" y="53"/>
                    <a:pt x="229" y="119"/>
                  </a:cubicBezTo>
                  <a:lnTo>
                    <a:pt x="2" y="19956"/>
                  </a:lnTo>
                  <a:cubicBezTo>
                    <a:pt x="1" y="20022"/>
                    <a:pt x="53" y="20075"/>
                    <a:pt x="119" y="20076"/>
                  </a:cubicBezTo>
                  <a:lnTo>
                    <a:pt x="120" y="20076"/>
                  </a:lnTo>
                  <a:cubicBezTo>
                    <a:pt x="185" y="20076"/>
                    <a:pt x="238" y="20024"/>
                    <a:pt x="239" y="19959"/>
                  </a:cubicBezTo>
                  <a:lnTo>
                    <a:pt x="467" y="121"/>
                  </a:lnTo>
                  <a:cubicBezTo>
                    <a:pt x="468" y="56"/>
                    <a:pt x="415" y="1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4" name="Google Shape;1954;p64"/>
            <p:cNvSpPr/>
            <p:nvPr/>
          </p:nvSpPr>
          <p:spPr>
            <a:xfrm>
              <a:off x="7593239" y="3251861"/>
              <a:ext cx="4958" cy="408220"/>
            </a:xfrm>
            <a:custGeom>
              <a:avLst/>
              <a:gdLst/>
              <a:ahLst/>
              <a:cxnLst/>
              <a:rect l="l" t="t" r="r" b="b"/>
              <a:pathLst>
                <a:path w="239" h="19678" extrusionOk="0">
                  <a:moveTo>
                    <a:pt x="120" y="1"/>
                  </a:moveTo>
                  <a:cubicBezTo>
                    <a:pt x="54" y="1"/>
                    <a:pt x="0" y="54"/>
                    <a:pt x="0" y="120"/>
                  </a:cubicBezTo>
                  <a:lnTo>
                    <a:pt x="0" y="19559"/>
                  </a:lnTo>
                  <a:cubicBezTo>
                    <a:pt x="0" y="19625"/>
                    <a:pt x="54" y="19677"/>
                    <a:pt x="120" y="19677"/>
                  </a:cubicBezTo>
                  <a:cubicBezTo>
                    <a:pt x="186" y="19677"/>
                    <a:pt x="238" y="19625"/>
                    <a:pt x="238" y="19559"/>
                  </a:cubicBezTo>
                  <a:lnTo>
                    <a:pt x="238" y="120"/>
                  </a:lnTo>
                  <a:cubicBezTo>
                    <a:pt x="238" y="54"/>
                    <a:pt x="186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5" name="Google Shape;1955;p64"/>
            <p:cNvSpPr/>
            <p:nvPr/>
          </p:nvSpPr>
          <p:spPr>
            <a:xfrm>
              <a:off x="7548163" y="3208901"/>
              <a:ext cx="50037" cy="4958"/>
            </a:xfrm>
            <a:custGeom>
              <a:avLst/>
              <a:gdLst/>
              <a:ahLst/>
              <a:cxnLst/>
              <a:rect l="l" t="t" r="r" b="b"/>
              <a:pathLst>
                <a:path w="2412" h="239" extrusionOk="0">
                  <a:moveTo>
                    <a:pt x="119" y="1"/>
                  </a:moveTo>
                  <a:cubicBezTo>
                    <a:pt x="53" y="1"/>
                    <a:pt x="0" y="54"/>
                    <a:pt x="0" y="119"/>
                  </a:cubicBezTo>
                  <a:cubicBezTo>
                    <a:pt x="0" y="185"/>
                    <a:pt x="53" y="238"/>
                    <a:pt x="119" y="238"/>
                  </a:cubicBezTo>
                  <a:lnTo>
                    <a:pt x="2293" y="238"/>
                  </a:lnTo>
                  <a:cubicBezTo>
                    <a:pt x="2359" y="238"/>
                    <a:pt x="2411" y="185"/>
                    <a:pt x="2411" y="119"/>
                  </a:cubicBezTo>
                  <a:cubicBezTo>
                    <a:pt x="2411" y="54"/>
                    <a:pt x="2359" y="1"/>
                    <a:pt x="2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6" name="Google Shape;1956;p64"/>
            <p:cNvSpPr/>
            <p:nvPr/>
          </p:nvSpPr>
          <p:spPr>
            <a:xfrm>
              <a:off x="7338940" y="3222613"/>
              <a:ext cx="111442" cy="497133"/>
            </a:xfrm>
            <a:custGeom>
              <a:avLst/>
              <a:gdLst/>
              <a:ahLst/>
              <a:cxnLst/>
              <a:rect l="l" t="t" r="r" b="b"/>
              <a:pathLst>
                <a:path w="5372" h="23964" extrusionOk="0">
                  <a:moveTo>
                    <a:pt x="65" y="1"/>
                  </a:moveTo>
                  <a:lnTo>
                    <a:pt x="5" y="21303"/>
                  </a:lnTo>
                  <a:cubicBezTo>
                    <a:pt x="1" y="22772"/>
                    <a:pt x="1190" y="23964"/>
                    <a:pt x="2658" y="23964"/>
                  </a:cubicBezTo>
                  <a:cubicBezTo>
                    <a:pt x="4121" y="23964"/>
                    <a:pt x="5307" y="22781"/>
                    <a:pt x="5312" y="21319"/>
                  </a:cubicBezTo>
                  <a:lnTo>
                    <a:pt x="53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7" name="Google Shape;1957;p64"/>
            <p:cNvSpPr/>
            <p:nvPr/>
          </p:nvSpPr>
          <p:spPr>
            <a:xfrm>
              <a:off x="7355577" y="3296855"/>
              <a:ext cx="78167" cy="404756"/>
            </a:xfrm>
            <a:custGeom>
              <a:avLst/>
              <a:gdLst/>
              <a:ahLst/>
              <a:cxnLst/>
              <a:rect l="l" t="t" r="r" b="b"/>
              <a:pathLst>
                <a:path w="3768" h="19511" extrusionOk="0">
                  <a:moveTo>
                    <a:pt x="46" y="1"/>
                  </a:moveTo>
                  <a:lnTo>
                    <a:pt x="4" y="17344"/>
                  </a:lnTo>
                  <a:cubicBezTo>
                    <a:pt x="1" y="18540"/>
                    <a:pt x="835" y="19511"/>
                    <a:pt x="1864" y="19511"/>
                  </a:cubicBezTo>
                  <a:cubicBezTo>
                    <a:pt x="2891" y="19511"/>
                    <a:pt x="3723" y="18547"/>
                    <a:pt x="3726" y="17356"/>
                  </a:cubicBezTo>
                  <a:lnTo>
                    <a:pt x="376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8" name="Google Shape;1958;p64"/>
            <p:cNvSpPr/>
            <p:nvPr/>
          </p:nvSpPr>
          <p:spPr>
            <a:xfrm>
              <a:off x="7320146" y="3204856"/>
              <a:ext cx="147974" cy="36698"/>
            </a:xfrm>
            <a:custGeom>
              <a:avLst/>
              <a:gdLst/>
              <a:ahLst/>
              <a:cxnLst/>
              <a:rect l="l" t="t" r="r" b="b"/>
              <a:pathLst>
                <a:path w="7133" h="1769" extrusionOk="0">
                  <a:moveTo>
                    <a:pt x="1" y="0"/>
                  </a:moveTo>
                  <a:lnTo>
                    <a:pt x="1" y="1769"/>
                  </a:lnTo>
                  <a:lnTo>
                    <a:pt x="7133" y="1769"/>
                  </a:lnTo>
                  <a:lnTo>
                    <a:pt x="713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9" name="Google Shape;1959;p64"/>
            <p:cNvSpPr/>
            <p:nvPr/>
          </p:nvSpPr>
          <p:spPr>
            <a:xfrm>
              <a:off x="7325021" y="3232860"/>
              <a:ext cx="138701" cy="4958"/>
            </a:xfrm>
            <a:custGeom>
              <a:avLst/>
              <a:gdLst/>
              <a:ahLst/>
              <a:cxnLst/>
              <a:rect l="l" t="t" r="r" b="b"/>
              <a:pathLst>
                <a:path w="6686" h="239" extrusionOk="0">
                  <a:moveTo>
                    <a:pt x="120" y="0"/>
                  </a:moveTo>
                  <a:cubicBezTo>
                    <a:pt x="54" y="0"/>
                    <a:pt x="0" y="54"/>
                    <a:pt x="0" y="120"/>
                  </a:cubicBezTo>
                  <a:cubicBezTo>
                    <a:pt x="0" y="186"/>
                    <a:pt x="54" y="239"/>
                    <a:pt x="120" y="239"/>
                  </a:cubicBezTo>
                  <a:lnTo>
                    <a:pt x="6567" y="239"/>
                  </a:lnTo>
                  <a:cubicBezTo>
                    <a:pt x="6633" y="239"/>
                    <a:pt x="6686" y="186"/>
                    <a:pt x="6686" y="120"/>
                  </a:cubicBezTo>
                  <a:cubicBezTo>
                    <a:pt x="6686" y="54"/>
                    <a:pt x="6633" y="0"/>
                    <a:pt x="6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0" name="Google Shape;1960;p64"/>
            <p:cNvSpPr/>
            <p:nvPr/>
          </p:nvSpPr>
          <p:spPr>
            <a:xfrm>
              <a:off x="7419468" y="3250907"/>
              <a:ext cx="9688" cy="416497"/>
            </a:xfrm>
            <a:custGeom>
              <a:avLst/>
              <a:gdLst/>
              <a:ahLst/>
              <a:cxnLst/>
              <a:rect l="l" t="t" r="r" b="b"/>
              <a:pathLst>
                <a:path w="467" h="20077" extrusionOk="0">
                  <a:moveTo>
                    <a:pt x="349" y="0"/>
                  </a:moveTo>
                  <a:cubicBezTo>
                    <a:pt x="284" y="3"/>
                    <a:pt x="229" y="53"/>
                    <a:pt x="229" y="119"/>
                  </a:cubicBezTo>
                  <a:lnTo>
                    <a:pt x="1" y="19956"/>
                  </a:lnTo>
                  <a:cubicBezTo>
                    <a:pt x="0" y="20022"/>
                    <a:pt x="53" y="20075"/>
                    <a:pt x="118" y="20076"/>
                  </a:cubicBezTo>
                  <a:lnTo>
                    <a:pt x="119" y="20076"/>
                  </a:lnTo>
                  <a:cubicBezTo>
                    <a:pt x="185" y="20076"/>
                    <a:pt x="238" y="20024"/>
                    <a:pt x="239" y="19959"/>
                  </a:cubicBezTo>
                  <a:lnTo>
                    <a:pt x="467" y="121"/>
                  </a:lnTo>
                  <a:cubicBezTo>
                    <a:pt x="467" y="56"/>
                    <a:pt x="415" y="1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1" name="Google Shape;1961;p64"/>
            <p:cNvSpPr/>
            <p:nvPr/>
          </p:nvSpPr>
          <p:spPr>
            <a:xfrm>
              <a:off x="7367401" y="3251861"/>
              <a:ext cx="4958" cy="408220"/>
            </a:xfrm>
            <a:custGeom>
              <a:avLst/>
              <a:gdLst/>
              <a:ahLst/>
              <a:cxnLst/>
              <a:rect l="l" t="t" r="r" b="b"/>
              <a:pathLst>
                <a:path w="239" h="19678" extrusionOk="0">
                  <a:moveTo>
                    <a:pt x="119" y="1"/>
                  </a:moveTo>
                  <a:cubicBezTo>
                    <a:pt x="53" y="1"/>
                    <a:pt x="1" y="54"/>
                    <a:pt x="1" y="120"/>
                  </a:cubicBezTo>
                  <a:lnTo>
                    <a:pt x="1" y="19559"/>
                  </a:lnTo>
                  <a:cubicBezTo>
                    <a:pt x="1" y="19625"/>
                    <a:pt x="53" y="19677"/>
                    <a:pt x="119" y="19677"/>
                  </a:cubicBezTo>
                  <a:cubicBezTo>
                    <a:pt x="185" y="19677"/>
                    <a:pt x="238" y="19625"/>
                    <a:pt x="238" y="19559"/>
                  </a:cubicBezTo>
                  <a:lnTo>
                    <a:pt x="238" y="120"/>
                  </a:lnTo>
                  <a:cubicBezTo>
                    <a:pt x="238" y="54"/>
                    <a:pt x="1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2" name="Google Shape;1962;p64"/>
            <p:cNvSpPr/>
            <p:nvPr/>
          </p:nvSpPr>
          <p:spPr>
            <a:xfrm>
              <a:off x="7322304" y="3208901"/>
              <a:ext cx="50058" cy="4958"/>
            </a:xfrm>
            <a:custGeom>
              <a:avLst/>
              <a:gdLst/>
              <a:ahLst/>
              <a:cxnLst/>
              <a:rect l="l" t="t" r="r" b="b"/>
              <a:pathLst>
                <a:path w="2413" h="239" extrusionOk="0">
                  <a:moveTo>
                    <a:pt x="119" y="1"/>
                  </a:moveTo>
                  <a:cubicBezTo>
                    <a:pt x="54" y="1"/>
                    <a:pt x="1" y="54"/>
                    <a:pt x="1" y="119"/>
                  </a:cubicBezTo>
                  <a:cubicBezTo>
                    <a:pt x="1" y="185"/>
                    <a:pt x="53" y="238"/>
                    <a:pt x="119" y="238"/>
                  </a:cubicBezTo>
                  <a:lnTo>
                    <a:pt x="2293" y="238"/>
                  </a:lnTo>
                  <a:cubicBezTo>
                    <a:pt x="2359" y="238"/>
                    <a:pt x="2412" y="185"/>
                    <a:pt x="2412" y="119"/>
                  </a:cubicBezTo>
                  <a:cubicBezTo>
                    <a:pt x="2412" y="54"/>
                    <a:pt x="2359" y="1"/>
                    <a:pt x="2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3" name="Google Shape;1963;p64"/>
            <p:cNvSpPr/>
            <p:nvPr/>
          </p:nvSpPr>
          <p:spPr>
            <a:xfrm>
              <a:off x="7322656" y="3254330"/>
              <a:ext cx="831729" cy="26761"/>
            </a:xfrm>
            <a:custGeom>
              <a:avLst/>
              <a:gdLst/>
              <a:ahLst/>
              <a:cxnLst/>
              <a:rect l="l" t="t" r="r" b="b"/>
              <a:pathLst>
                <a:path w="40093" h="1290" extrusionOk="0">
                  <a:moveTo>
                    <a:pt x="0" y="0"/>
                  </a:moveTo>
                  <a:lnTo>
                    <a:pt x="0" y="1290"/>
                  </a:lnTo>
                  <a:lnTo>
                    <a:pt x="40093" y="1290"/>
                  </a:lnTo>
                  <a:lnTo>
                    <a:pt x="4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4" name="Google Shape;1964;p64"/>
            <p:cNvSpPr/>
            <p:nvPr/>
          </p:nvSpPr>
          <p:spPr>
            <a:xfrm>
              <a:off x="7267125" y="3202076"/>
              <a:ext cx="65285" cy="530284"/>
            </a:xfrm>
            <a:custGeom>
              <a:avLst/>
              <a:gdLst/>
              <a:ahLst/>
              <a:cxnLst/>
              <a:rect l="l" t="t" r="r" b="b"/>
              <a:pathLst>
                <a:path w="3147" h="25562" extrusionOk="0">
                  <a:moveTo>
                    <a:pt x="0" y="0"/>
                  </a:moveTo>
                  <a:lnTo>
                    <a:pt x="0" y="25562"/>
                  </a:lnTo>
                  <a:lnTo>
                    <a:pt x="3146" y="25562"/>
                  </a:lnTo>
                  <a:lnTo>
                    <a:pt x="31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5" name="Google Shape;1965;p64"/>
            <p:cNvSpPr/>
            <p:nvPr/>
          </p:nvSpPr>
          <p:spPr>
            <a:xfrm>
              <a:off x="8154319" y="3202076"/>
              <a:ext cx="65285" cy="530284"/>
            </a:xfrm>
            <a:custGeom>
              <a:avLst/>
              <a:gdLst/>
              <a:ahLst/>
              <a:cxnLst/>
              <a:rect l="l" t="t" r="r" b="b"/>
              <a:pathLst>
                <a:path w="3147" h="25562" extrusionOk="0">
                  <a:moveTo>
                    <a:pt x="1" y="0"/>
                  </a:moveTo>
                  <a:lnTo>
                    <a:pt x="1" y="25562"/>
                  </a:lnTo>
                  <a:lnTo>
                    <a:pt x="3147" y="25562"/>
                  </a:lnTo>
                  <a:lnTo>
                    <a:pt x="3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6" name="Google Shape;1966;p64"/>
            <p:cNvSpPr/>
            <p:nvPr/>
          </p:nvSpPr>
          <p:spPr>
            <a:xfrm>
              <a:off x="7267125" y="3732310"/>
              <a:ext cx="952527" cy="36117"/>
            </a:xfrm>
            <a:custGeom>
              <a:avLst/>
              <a:gdLst/>
              <a:ahLst/>
              <a:cxnLst/>
              <a:rect l="l" t="t" r="r" b="b"/>
              <a:pathLst>
                <a:path w="45916" h="1741" extrusionOk="0">
                  <a:moveTo>
                    <a:pt x="0" y="1"/>
                  </a:moveTo>
                  <a:lnTo>
                    <a:pt x="0" y="1741"/>
                  </a:lnTo>
                  <a:lnTo>
                    <a:pt x="45916" y="1741"/>
                  </a:lnTo>
                  <a:lnTo>
                    <a:pt x="459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67" name="Google Shape;1967;p64"/>
          <p:cNvSpPr/>
          <p:nvPr/>
        </p:nvSpPr>
        <p:spPr>
          <a:xfrm>
            <a:off x="2037175" y="4206838"/>
            <a:ext cx="865800" cy="392350"/>
          </a:xfrm>
          <a:custGeom>
            <a:avLst/>
            <a:gdLst/>
            <a:ahLst/>
            <a:cxnLst/>
            <a:rect l="l" t="t" r="r" b="b"/>
            <a:pathLst>
              <a:path w="34632" h="15694" extrusionOk="0">
                <a:moveTo>
                  <a:pt x="1" y="0"/>
                </a:moveTo>
                <a:lnTo>
                  <a:pt x="1" y="15694"/>
                </a:lnTo>
                <a:lnTo>
                  <a:pt x="34632" y="15694"/>
                </a:lnTo>
                <a:cubicBezTo>
                  <a:pt x="34632" y="15694"/>
                  <a:pt x="32407" y="12411"/>
                  <a:pt x="27851" y="12411"/>
                </a:cubicBezTo>
                <a:cubicBezTo>
                  <a:pt x="27566" y="12411"/>
                  <a:pt x="27273" y="12424"/>
                  <a:pt x="26970" y="12451"/>
                </a:cubicBezTo>
                <a:cubicBezTo>
                  <a:pt x="26946" y="12453"/>
                  <a:pt x="26922" y="12454"/>
                  <a:pt x="26898" y="12454"/>
                </a:cubicBezTo>
                <a:cubicBezTo>
                  <a:pt x="25085" y="12454"/>
                  <a:pt x="21815" y="6582"/>
                  <a:pt x="18072" y="5999"/>
                </a:cubicBezTo>
                <a:cubicBezTo>
                  <a:pt x="17688" y="5939"/>
                  <a:pt x="17311" y="5913"/>
                  <a:pt x="16940" y="5913"/>
                </a:cubicBezTo>
                <a:cubicBezTo>
                  <a:pt x="14202" y="5913"/>
                  <a:pt x="11776" y="7347"/>
                  <a:pt x="8829" y="7347"/>
                </a:cubicBezTo>
                <a:cubicBezTo>
                  <a:pt x="8236" y="7347"/>
                  <a:pt x="7622" y="7289"/>
                  <a:pt x="6980" y="7150"/>
                </a:cubicBezTo>
                <a:cubicBezTo>
                  <a:pt x="2717" y="6222"/>
                  <a:pt x="1" y="0"/>
                  <a:pt x="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68" name="Google Shape;1968;p64"/>
          <p:cNvSpPr/>
          <p:nvPr/>
        </p:nvSpPr>
        <p:spPr>
          <a:xfrm>
            <a:off x="2130600" y="4038563"/>
            <a:ext cx="865775" cy="392375"/>
          </a:xfrm>
          <a:custGeom>
            <a:avLst/>
            <a:gdLst/>
            <a:ahLst/>
            <a:cxnLst/>
            <a:rect l="l" t="t" r="r" b="b"/>
            <a:pathLst>
              <a:path w="34631" h="15695" extrusionOk="0">
                <a:moveTo>
                  <a:pt x="0" y="1"/>
                </a:moveTo>
                <a:cubicBezTo>
                  <a:pt x="0" y="1"/>
                  <a:pt x="1256" y="3551"/>
                  <a:pt x="5993" y="3551"/>
                </a:cubicBezTo>
                <a:cubicBezTo>
                  <a:pt x="12331" y="3551"/>
                  <a:pt x="12685" y="7257"/>
                  <a:pt x="16477" y="7848"/>
                </a:cubicBezTo>
                <a:cubicBezTo>
                  <a:pt x="16689" y="7881"/>
                  <a:pt x="16909" y="7896"/>
                  <a:pt x="17136" y="7896"/>
                </a:cubicBezTo>
                <a:cubicBezTo>
                  <a:pt x="19976" y="7896"/>
                  <a:pt x="23931" y="5503"/>
                  <a:pt x="27234" y="5503"/>
                </a:cubicBezTo>
                <a:cubicBezTo>
                  <a:pt x="28394" y="5503"/>
                  <a:pt x="29474" y="5799"/>
                  <a:pt x="30397" y="6597"/>
                </a:cubicBezTo>
                <a:cubicBezTo>
                  <a:pt x="33688" y="9446"/>
                  <a:pt x="34631" y="15694"/>
                  <a:pt x="34631" y="15694"/>
                </a:cubicBezTo>
                <a:lnTo>
                  <a:pt x="3463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69" name="Google Shape;1969;p64"/>
          <p:cNvSpPr/>
          <p:nvPr/>
        </p:nvSpPr>
        <p:spPr>
          <a:xfrm>
            <a:off x="852850" y="4095950"/>
            <a:ext cx="831715" cy="445850"/>
          </a:xfrm>
          <a:custGeom>
            <a:avLst/>
            <a:gdLst/>
            <a:ahLst/>
            <a:cxnLst/>
            <a:rect l="l" t="t" r="r" b="b"/>
            <a:pathLst>
              <a:path w="26566" h="14241" extrusionOk="0">
                <a:moveTo>
                  <a:pt x="1" y="0"/>
                </a:moveTo>
                <a:lnTo>
                  <a:pt x="1" y="9564"/>
                </a:lnTo>
                <a:cubicBezTo>
                  <a:pt x="1" y="9564"/>
                  <a:pt x="1974" y="11639"/>
                  <a:pt x="4859" y="11639"/>
                </a:cubicBezTo>
                <a:cubicBezTo>
                  <a:pt x="4884" y="11639"/>
                  <a:pt x="4908" y="11639"/>
                  <a:pt x="4933" y="11639"/>
                </a:cubicBezTo>
                <a:cubicBezTo>
                  <a:pt x="7518" y="11607"/>
                  <a:pt x="8902" y="10754"/>
                  <a:pt x="10544" y="10754"/>
                </a:cubicBezTo>
                <a:cubicBezTo>
                  <a:pt x="10759" y="10754"/>
                  <a:pt x="10979" y="10768"/>
                  <a:pt x="11206" y="10802"/>
                </a:cubicBezTo>
                <a:cubicBezTo>
                  <a:pt x="13073" y="11073"/>
                  <a:pt x="14881" y="14196"/>
                  <a:pt x="19525" y="14240"/>
                </a:cubicBezTo>
                <a:cubicBezTo>
                  <a:pt x="19586" y="14240"/>
                  <a:pt x="19647" y="14240"/>
                  <a:pt x="19707" y="14240"/>
                </a:cubicBezTo>
                <a:cubicBezTo>
                  <a:pt x="24232" y="14240"/>
                  <a:pt x="26566" y="12662"/>
                  <a:pt x="26566" y="12662"/>
                </a:cubicBezTo>
                <a:lnTo>
                  <a:pt x="2656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970" name="Google Shape;1970;p64"/>
          <p:cNvGrpSpPr/>
          <p:nvPr/>
        </p:nvGrpSpPr>
        <p:grpSpPr>
          <a:xfrm>
            <a:off x="7914575" y="2342925"/>
            <a:ext cx="496525" cy="424425"/>
            <a:chOff x="7914575" y="2342925"/>
            <a:chExt cx="496525" cy="424425"/>
          </a:xfrm>
        </p:grpSpPr>
        <p:sp>
          <p:nvSpPr>
            <p:cNvPr id="1971" name="Google Shape;1971;p64"/>
            <p:cNvSpPr/>
            <p:nvPr/>
          </p:nvSpPr>
          <p:spPr>
            <a:xfrm>
              <a:off x="7914575" y="2342925"/>
              <a:ext cx="496525" cy="424425"/>
            </a:xfrm>
            <a:custGeom>
              <a:avLst/>
              <a:gdLst/>
              <a:ahLst/>
              <a:cxnLst/>
              <a:rect l="l" t="t" r="r" b="b"/>
              <a:pathLst>
                <a:path w="19861" h="16977" extrusionOk="0">
                  <a:moveTo>
                    <a:pt x="4959" y="1"/>
                  </a:moveTo>
                  <a:cubicBezTo>
                    <a:pt x="4185" y="1"/>
                    <a:pt x="3455" y="188"/>
                    <a:pt x="2812" y="584"/>
                  </a:cubicBezTo>
                  <a:cubicBezTo>
                    <a:pt x="139" y="2231"/>
                    <a:pt x="1" y="6861"/>
                    <a:pt x="2504" y="10924"/>
                  </a:cubicBezTo>
                  <a:cubicBezTo>
                    <a:pt x="4458" y="14095"/>
                    <a:pt x="9369" y="16976"/>
                    <a:pt x="9930" y="16976"/>
                  </a:cubicBezTo>
                  <a:cubicBezTo>
                    <a:pt x="9931" y="16976"/>
                    <a:pt x="9932" y="16976"/>
                    <a:pt x="9932" y="16976"/>
                  </a:cubicBezTo>
                  <a:cubicBezTo>
                    <a:pt x="10812" y="16976"/>
                    <a:pt x="15405" y="14093"/>
                    <a:pt x="17357" y="10924"/>
                  </a:cubicBezTo>
                  <a:cubicBezTo>
                    <a:pt x="19860" y="6861"/>
                    <a:pt x="19723" y="2231"/>
                    <a:pt x="17049" y="584"/>
                  </a:cubicBezTo>
                  <a:cubicBezTo>
                    <a:pt x="16406" y="188"/>
                    <a:pt x="15675" y="1"/>
                    <a:pt x="14901" y="1"/>
                  </a:cubicBezTo>
                  <a:cubicBezTo>
                    <a:pt x="13298" y="1"/>
                    <a:pt x="11509" y="806"/>
                    <a:pt x="9930" y="2230"/>
                  </a:cubicBezTo>
                  <a:cubicBezTo>
                    <a:pt x="8352" y="806"/>
                    <a:pt x="6563" y="1"/>
                    <a:pt x="4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2" name="Google Shape;1972;p64"/>
            <p:cNvSpPr/>
            <p:nvPr/>
          </p:nvSpPr>
          <p:spPr>
            <a:xfrm>
              <a:off x="8043600" y="2424400"/>
              <a:ext cx="238475" cy="238475"/>
            </a:xfrm>
            <a:custGeom>
              <a:avLst/>
              <a:gdLst/>
              <a:ahLst/>
              <a:cxnLst/>
              <a:rect l="l" t="t" r="r" b="b"/>
              <a:pathLst>
                <a:path w="9539" h="9539" extrusionOk="0">
                  <a:moveTo>
                    <a:pt x="3597" y="0"/>
                  </a:moveTo>
                  <a:lnTo>
                    <a:pt x="3597" y="3596"/>
                  </a:lnTo>
                  <a:lnTo>
                    <a:pt x="0" y="3596"/>
                  </a:lnTo>
                  <a:lnTo>
                    <a:pt x="0" y="5942"/>
                  </a:lnTo>
                  <a:lnTo>
                    <a:pt x="3597" y="5942"/>
                  </a:lnTo>
                  <a:lnTo>
                    <a:pt x="3597" y="9539"/>
                  </a:lnTo>
                  <a:lnTo>
                    <a:pt x="5943" y="9539"/>
                  </a:lnTo>
                  <a:lnTo>
                    <a:pt x="5943" y="5942"/>
                  </a:lnTo>
                  <a:lnTo>
                    <a:pt x="9539" y="5942"/>
                  </a:lnTo>
                  <a:lnTo>
                    <a:pt x="9539" y="3596"/>
                  </a:lnTo>
                  <a:lnTo>
                    <a:pt x="5943" y="3596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" name="Google Shape;1977;p6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978" name="Google Shape;1978;p65"/>
          <p:cNvSpPr txBox="1">
            <a:spLocks noGrp="1"/>
          </p:cNvSpPr>
          <p:nvPr>
            <p:ph type="body" idx="1"/>
          </p:nvPr>
        </p:nvSpPr>
        <p:spPr>
          <a:xfrm>
            <a:off x="720000" y="1125625"/>
            <a:ext cx="7704000" cy="348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cs typeface="B Nazanin" panose="00000700000000000000" pitchFamily="2" charset="-78"/>
              </a:rPr>
              <a:t>Did you like the resources on this template? Get them for free at our other websites:</a:t>
            </a:r>
            <a:endParaRPr sz="12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1200" b="1" dirty="0">
                <a:cs typeface="B Nazanin" panose="00000700000000000000" pitchFamily="2" charset="-78"/>
              </a:rPr>
              <a:t>بردارها </a:t>
            </a:r>
            <a:r>
              <a:rPr lang="en" sz="1200" b="1" dirty="0">
                <a:cs typeface="B Nazanin" panose="00000700000000000000" pitchFamily="2" charset="-78"/>
              </a:rPr>
              <a:t>:</a:t>
            </a:r>
            <a:endParaRPr sz="1200" b="1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u="sng" dirty="0">
                <a:cs typeface="B Nazanin" panose="00000700000000000000" pitchFamily="2" charset="-78"/>
                <a:hlinkClick r:id="rId3"/>
              </a:rPr>
              <a:t>Gradient world blood donor day banners set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u="sng" dirty="0">
                <a:cs typeface="B Nazanin" panose="00000700000000000000" pitchFamily="2" charset="-78"/>
                <a:hlinkClick r:id="rId4"/>
              </a:rPr>
              <a:t>Gradient world blood donor day banner set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u="sng" dirty="0">
                <a:cs typeface="B Nazanin" panose="00000700000000000000" pitchFamily="2" charset="-78"/>
                <a:hlinkClick r:id="rId5"/>
              </a:rPr>
              <a:t>Gradient world blood donor day illustration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u="sng" dirty="0">
                <a:cs typeface="B Nazanin" panose="00000700000000000000" pitchFamily="2" charset="-78"/>
                <a:hlinkClick r:id="rId6"/>
              </a:rPr>
              <a:t>Gradient world blood donor day illustration</a:t>
            </a:r>
            <a:endParaRPr sz="12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1200" b="1" dirty="0">
                <a:cs typeface="B Nazanin" panose="00000700000000000000" pitchFamily="2" charset="-78"/>
              </a:rPr>
              <a:t>عکس ها </a:t>
            </a:r>
            <a:r>
              <a:rPr lang="en" sz="1200" b="1" dirty="0">
                <a:cs typeface="B Nazanin" panose="00000700000000000000" pitchFamily="2" charset="-78"/>
              </a:rPr>
              <a:t>:</a:t>
            </a:r>
            <a:endParaRPr sz="1200" b="1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u="sng" dirty="0">
                <a:cs typeface="B Nazanin" panose="00000700000000000000" pitchFamily="2" charset="-78"/>
                <a:hlinkClick r:id="rId7"/>
              </a:rPr>
              <a:t>High angle healthcare professional drawing blood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u="sng" dirty="0">
                <a:cs typeface="B Nazanin" panose="00000700000000000000" pitchFamily="2" charset="-78"/>
                <a:hlinkClick r:id="rId8"/>
              </a:rPr>
              <a:t>Nurse and doctor checking patient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u="sng" dirty="0">
                <a:cs typeface="B Nazanin" panose="00000700000000000000" pitchFamily="2" charset="-78"/>
                <a:hlinkClick r:id="rId9"/>
              </a:rPr>
              <a:t>Doctor performing medical research in lab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u="sng" dirty="0">
                <a:cs typeface="B Nazanin" panose="00000700000000000000" pitchFamily="2" charset="-78"/>
                <a:hlinkClick r:id="rId10"/>
              </a:rPr>
              <a:t>Family doctor in a doctor’s office</a:t>
            </a:r>
            <a:endParaRPr sz="1200" dirty="0"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u="sng" dirty="0">
                <a:cs typeface="B Nazanin" panose="00000700000000000000" pitchFamily="2" charset="-78"/>
                <a:hlinkClick r:id="rId11"/>
              </a:rPr>
              <a:t>Medium shot smiley doctor holding clipboard</a:t>
            </a:r>
            <a:endParaRPr sz="12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1200" b="1">
                <a:cs typeface="B Nazanin" panose="00000700000000000000" pitchFamily="2" charset="-78"/>
              </a:rPr>
              <a:t>نمادها </a:t>
            </a:r>
            <a:r>
              <a:rPr lang="en" sz="1200" b="1">
                <a:cs typeface="B Nazanin" panose="00000700000000000000" pitchFamily="2" charset="-78"/>
              </a:rPr>
              <a:t>:</a:t>
            </a:r>
            <a:endParaRPr sz="1200" b="1" dirty="0">
              <a:cs typeface="B Nazanin" panose="00000700000000000000" pitchFamily="2" charset="-78"/>
            </a:endParaRPr>
          </a:p>
          <a:p>
            <a:pPr marL="457200" lvl="0" indent="-30480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 u="sng" dirty="0">
                <a:cs typeface="B Nazanin" panose="00000700000000000000" pitchFamily="2" charset="-78"/>
                <a:hlinkClick r:id="rId12"/>
              </a:rPr>
              <a:t>Icon Pack: Medicine | Lineal</a:t>
            </a:r>
            <a:endParaRPr sz="1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2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1433513" y="511175"/>
            <a:ext cx="7710487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4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معرفی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84" name="Google Shape;584;p40"/>
          <p:cNvSpPr txBox="1">
            <a:spLocks noGrp="1"/>
          </p:cNvSpPr>
          <p:nvPr>
            <p:ph type="subTitle" idx="1"/>
          </p:nvPr>
        </p:nvSpPr>
        <p:spPr>
          <a:xfrm>
            <a:off x="4860325" y="1667625"/>
            <a:ext cx="3455400" cy="205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85" name="Google Shape;585;p40"/>
          <p:cNvSpPr txBox="1">
            <a:spLocks noGrp="1"/>
          </p:cNvSpPr>
          <p:nvPr>
            <p:ph type="subTitle" idx="2"/>
          </p:nvPr>
        </p:nvSpPr>
        <p:spPr>
          <a:xfrm>
            <a:off x="828275" y="1667625"/>
            <a:ext cx="3455400" cy="205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2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2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2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2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tx2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tx2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0" y="323850"/>
            <a:ext cx="7048500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2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tx1">
                  <a:lumMod val="25000"/>
                </a:scheme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323850"/>
            <a:ext cx="7048500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2"/>
                </a:solidFill>
              </a:rPr>
              <a:t>اینفوگرافیک ممتاز</a:t>
            </a:r>
            <a:endParaRPr dirty="0">
              <a:solidFill>
                <a:schemeClr val="bg2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rgbClr val="FF0000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rgbClr val="FF0000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JANUARY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FEBRUARY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MARCH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APRIL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PHASE 1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1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2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JANUARY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FEBRUARY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MARCH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APRIL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MAY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JUNE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PHASE 1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PHASE 2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1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2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1</a:t>
              </a:r>
              <a:endParaRPr sz="400">
                <a:solidFill>
                  <a:srgbClr val="FF0000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0000"/>
                  </a:solidFill>
                </a:rPr>
                <a:t>Task 2</a:t>
              </a:r>
              <a:endParaRPr sz="400">
                <a:solidFill>
                  <a:srgbClr val="FF0000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0000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rgbClr val="FF0000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000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0000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rgbClr val="FF0000"/>
                      </a:solidFill>
                    </a:rPr>
                    <a:t>     </a:t>
                  </a: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rgbClr val="FF000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0000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0000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FF0000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rgbClr val="FF000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solidFill>
                      <a:srgbClr val="FF0000"/>
                    </a:solidFill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solidFill>
                    <a:srgbClr val="FF0000"/>
                  </a:solidFill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rgbClr val="FF0000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rgbClr val="FF0000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solidFill>
                    <a:srgbClr val="FF0000"/>
                  </a:solidFill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solidFill>
                      <a:srgbClr val="FF0000"/>
                    </a:solidFill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solidFill>
                    <a:srgbClr val="FF0000"/>
                  </a:solidFill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4803025" y="1783336"/>
            <a:ext cx="347225" cy="310175"/>
            <a:chOff x="7055563" y="3039906"/>
            <a:chExt cx="347225" cy="310175"/>
          </a:xfrm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5493756" y="1777161"/>
            <a:ext cx="352625" cy="322525"/>
            <a:chOff x="6314113" y="3033731"/>
            <a:chExt cx="352625" cy="322525"/>
          </a:xfrm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6283838" y="1765586"/>
            <a:ext cx="278550" cy="345675"/>
            <a:chOff x="4841988" y="4141656"/>
            <a:chExt cx="278550" cy="345675"/>
          </a:xfrm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7019550" y="1765611"/>
            <a:ext cx="366500" cy="345625"/>
            <a:chOff x="4804963" y="3581531"/>
            <a:chExt cx="366500" cy="345625"/>
          </a:xfrm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7766436" y="1765786"/>
            <a:ext cx="297075" cy="345275"/>
            <a:chOff x="1799788" y="4142056"/>
            <a:chExt cx="297075" cy="345275"/>
          </a:xfrm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7742136" y="2330787"/>
            <a:ext cx="345675" cy="321775"/>
            <a:chOff x="5563388" y="3034481"/>
            <a:chExt cx="345675" cy="321775"/>
          </a:xfrm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7028425" y="2319150"/>
            <a:ext cx="348750" cy="345050"/>
            <a:chOff x="4806513" y="3022356"/>
            <a:chExt cx="348750" cy="345050"/>
          </a:xfrm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6248738" y="2318837"/>
            <a:ext cx="348750" cy="345675"/>
            <a:chOff x="4806513" y="2463556"/>
            <a:chExt cx="348750" cy="345675"/>
          </a:xfrm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5497231" y="2360887"/>
            <a:ext cx="345675" cy="261575"/>
            <a:chOff x="4051938" y="3063831"/>
            <a:chExt cx="345675" cy="261575"/>
          </a:xfrm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4802650" y="2343087"/>
            <a:ext cx="347975" cy="297175"/>
            <a:chOff x="3292738" y="3045206"/>
            <a:chExt cx="347975" cy="297175"/>
          </a:xfrm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4818450" y="2850724"/>
            <a:ext cx="316375" cy="345675"/>
            <a:chOff x="5578038" y="3581531"/>
            <a:chExt cx="316375" cy="345675"/>
          </a:xfrm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5504556" y="2850824"/>
            <a:ext cx="331025" cy="345475"/>
            <a:chOff x="2540463" y="3580956"/>
            <a:chExt cx="331025" cy="345475"/>
          </a:xfrm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6246038" y="2852274"/>
            <a:ext cx="354150" cy="342575"/>
            <a:chOff x="6307938" y="1923106"/>
            <a:chExt cx="354150" cy="342575"/>
          </a:xfrm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7059275" y="2850911"/>
            <a:ext cx="287050" cy="345300"/>
            <a:chOff x="4081238" y="4142031"/>
            <a:chExt cx="287050" cy="345300"/>
          </a:xfrm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7746761" y="2850724"/>
            <a:ext cx="336425" cy="345675"/>
            <a:chOff x="7795463" y="2463556"/>
            <a:chExt cx="336425" cy="345675"/>
          </a:xfrm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7734286" y="3425142"/>
            <a:ext cx="361375" cy="330675"/>
            <a:chOff x="5552838" y="1929231"/>
            <a:chExt cx="361375" cy="330675"/>
          </a:xfrm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7014175" y="3430742"/>
            <a:ext cx="377250" cy="319475"/>
            <a:chOff x="4784188" y="1934881"/>
            <a:chExt cx="377250" cy="319475"/>
          </a:xfrm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6259925" y="3417642"/>
            <a:ext cx="326375" cy="345675"/>
            <a:chOff x="1784363" y="3581531"/>
            <a:chExt cx="326375" cy="345675"/>
          </a:xfrm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5521919" y="3417642"/>
            <a:ext cx="296300" cy="345675"/>
            <a:chOff x="1039038" y="4141656"/>
            <a:chExt cx="296300" cy="345675"/>
          </a:xfrm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4805338" y="3417642"/>
            <a:ext cx="342600" cy="345675"/>
            <a:chOff x="5564163" y="2463556"/>
            <a:chExt cx="342600" cy="345675"/>
          </a:xfrm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4794650" y="3991542"/>
            <a:ext cx="363975" cy="330250"/>
            <a:chOff x="2526038" y="1929656"/>
            <a:chExt cx="363975" cy="330250"/>
          </a:xfrm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5497169" y="4000230"/>
            <a:ext cx="345800" cy="312875"/>
            <a:chOff x="1774963" y="1938531"/>
            <a:chExt cx="345800" cy="312875"/>
          </a:xfrm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6245650" y="3984005"/>
            <a:ext cx="354925" cy="345325"/>
            <a:chOff x="7786988" y="3022331"/>
            <a:chExt cx="354925" cy="345325"/>
          </a:xfrm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7039988" y="3986142"/>
            <a:ext cx="325625" cy="341050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7735586" y="3984217"/>
            <a:ext cx="358775" cy="344900"/>
            <a:chOff x="1008188" y="1921956"/>
            <a:chExt cx="358775" cy="344900"/>
          </a:xfrm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آزمایشگاه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1744350" y="1765786"/>
            <a:ext cx="432875" cy="345275"/>
            <a:chOff x="2480288" y="2463956"/>
            <a:chExt cx="432875" cy="345275"/>
          </a:xfrm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2525719" y="1766361"/>
            <a:ext cx="362650" cy="344125"/>
            <a:chOff x="1766613" y="2464331"/>
            <a:chExt cx="362650" cy="344125"/>
          </a:xfrm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3372119" y="1765874"/>
            <a:ext cx="207550" cy="345100"/>
            <a:chOff x="7124238" y="4142231"/>
            <a:chExt cx="207550" cy="345100"/>
          </a:xfrm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4042718" y="1770799"/>
            <a:ext cx="355675" cy="335250"/>
            <a:chOff x="1055681" y="2468781"/>
            <a:chExt cx="355675" cy="335250"/>
          </a:xfrm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4045018" y="2334212"/>
            <a:ext cx="351075" cy="314925"/>
            <a:chOff x="2532763" y="3037481"/>
            <a:chExt cx="351075" cy="314925"/>
          </a:xfrm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3307294" y="2318712"/>
            <a:ext cx="337200" cy="345925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2526494" y="2317875"/>
            <a:ext cx="361100" cy="347600"/>
            <a:chOff x="1767388" y="3021206"/>
            <a:chExt cx="361100" cy="347600"/>
          </a:xfrm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1781438" y="2319825"/>
            <a:ext cx="358700" cy="343700"/>
            <a:chOff x="1002088" y="3024131"/>
            <a:chExt cx="358700" cy="343700"/>
          </a:xfrm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047104" y="2318837"/>
            <a:ext cx="337825" cy="345675"/>
            <a:chOff x="1014488" y="3581531"/>
            <a:chExt cx="337825" cy="345675"/>
          </a:xfrm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069417" y="2850724"/>
            <a:ext cx="293200" cy="345675"/>
            <a:chOff x="2561313" y="4141656"/>
            <a:chExt cx="293200" cy="345675"/>
          </a:xfrm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1786400" y="2850824"/>
            <a:ext cx="348775" cy="345475"/>
            <a:chOff x="7790063" y="1921756"/>
            <a:chExt cx="348775" cy="345475"/>
          </a:xfrm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2550019" y="2850724"/>
            <a:ext cx="314050" cy="345675"/>
            <a:chOff x="6329538" y="3581531"/>
            <a:chExt cx="314050" cy="345675"/>
          </a:xfrm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3301894" y="2858799"/>
            <a:ext cx="348000" cy="329525"/>
            <a:chOff x="7054788" y="1930381"/>
            <a:chExt cx="348000" cy="329525"/>
          </a:xfrm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4069706" y="2850724"/>
            <a:ext cx="301700" cy="345675"/>
            <a:chOff x="5584988" y="4141656"/>
            <a:chExt cx="301700" cy="345675"/>
          </a:xfrm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4057356" y="3418117"/>
            <a:ext cx="326400" cy="344725"/>
            <a:chOff x="7065588" y="3581531"/>
            <a:chExt cx="326400" cy="344725"/>
          </a:xfrm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3303056" y="3418005"/>
            <a:ext cx="345675" cy="344950"/>
            <a:chOff x="3294263" y="3582256"/>
            <a:chExt cx="345675" cy="344950"/>
          </a:xfrm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2526881" y="3418230"/>
            <a:ext cx="360325" cy="344500"/>
            <a:chOff x="4038813" y="2463956"/>
            <a:chExt cx="360325" cy="344500"/>
          </a:xfrm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1858938" y="3417642"/>
            <a:ext cx="203700" cy="345675"/>
            <a:chOff x="7861838" y="4141656"/>
            <a:chExt cx="203700" cy="345675"/>
          </a:xfrm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067092" y="3417542"/>
            <a:ext cx="297850" cy="345875"/>
            <a:chOff x="3318963" y="4141656"/>
            <a:chExt cx="297850" cy="345875"/>
          </a:xfrm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048192" y="3983830"/>
            <a:ext cx="335650" cy="345675"/>
            <a:chOff x="6318738" y="2463556"/>
            <a:chExt cx="335650" cy="345675"/>
          </a:xfrm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1787563" y="3999592"/>
            <a:ext cx="346450" cy="314150"/>
            <a:chOff x="4051938" y="1937256"/>
            <a:chExt cx="346450" cy="314150"/>
          </a:xfrm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2532281" y="3983530"/>
            <a:ext cx="349525" cy="346275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3301506" y="3983780"/>
            <a:ext cx="348775" cy="345775"/>
            <a:chOff x="3293488" y="1921231"/>
            <a:chExt cx="348775" cy="345775"/>
          </a:xfrm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4094393" y="3984505"/>
            <a:ext cx="252325" cy="344325"/>
            <a:chOff x="6360388" y="4142256"/>
            <a:chExt cx="252325" cy="344325"/>
          </a:xfrm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052429" y="1765586"/>
            <a:ext cx="327175" cy="345675"/>
            <a:chOff x="4058863" y="3580756"/>
            <a:chExt cx="327175" cy="345675"/>
          </a:xfrm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 idx="4294967295"/>
          </p:nvPr>
        </p:nvSpPr>
        <p:spPr>
          <a:xfrm>
            <a:off x="0" y="323850"/>
            <a:ext cx="7048500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 idx="4294967295"/>
          </p:nvPr>
        </p:nvSpPr>
        <p:spPr>
          <a:xfrm>
            <a:off x="0" y="323850"/>
            <a:ext cx="7048500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" name="Google Shape;590;p41"/>
          <p:cNvSpPr txBox="1">
            <a:spLocks noGrp="1"/>
          </p:cNvSpPr>
          <p:nvPr>
            <p:ph type="subTitle" idx="1"/>
          </p:nvPr>
        </p:nvSpPr>
        <p:spPr>
          <a:xfrm>
            <a:off x="1716650" y="1219450"/>
            <a:ext cx="6714000" cy="174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"این یک نقل قول است، کلماتی پر از حکمت که شخص مهمی گفته است و می تواند خواننده را وادار کند که الهام بگیرد."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1" name="Google Shape;591;p41"/>
          <p:cNvSpPr txBox="1">
            <a:spLocks noGrp="1"/>
          </p:cNvSpPr>
          <p:nvPr>
            <p:ph type="title"/>
          </p:nvPr>
        </p:nvSpPr>
        <p:spPr>
          <a:xfrm>
            <a:off x="1716650" y="3074400"/>
            <a:ext cx="6714000" cy="6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-یک نفر معروف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592" name="Google Shape;592;p41"/>
          <p:cNvGrpSpPr/>
          <p:nvPr/>
        </p:nvGrpSpPr>
        <p:grpSpPr>
          <a:xfrm>
            <a:off x="504051" y="2775431"/>
            <a:ext cx="2003747" cy="2161402"/>
            <a:chOff x="171400" y="2706400"/>
            <a:chExt cx="2150867" cy="2320096"/>
          </a:xfrm>
        </p:grpSpPr>
        <p:sp>
          <p:nvSpPr>
            <p:cNvPr id="593" name="Google Shape;593;p41"/>
            <p:cNvSpPr/>
            <p:nvPr/>
          </p:nvSpPr>
          <p:spPr>
            <a:xfrm>
              <a:off x="533238" y="2884039"/>
              <a:ext cx="169781" cy="389028"/>
            </a:xfrm>
            <a:custGeom>
              <a:avLst/>
              <a:gdLst/>
              <a:ahLst/>
              <a:cxnLst/>
              <a:rect l="l" t="t" r="r" b="b"/>
              <a:pathLst>
                <a:path w="2485" h="5694" extrusionOk="0">
                  <a:moveTo>
                    <a:pt x="1464" y="46"/>
                  </a:moveTo>
                  <a:cubicBezTo>
                    <a:pt x="881" y="0"/>
                    <a:pt x="370" y="435"/>
                    <a:pt x="323" y="1019"/>
                  </a:cubicBezTo>
                  <a:lnTo>
                    <a:pt x="46" y="4524"/>
                  </a:lnTo>
                  <a:cubicBezTo>
                    <a:pt x="0" y="5096"/>
                    <a:pt x="418" y="5598"/>
                    <a:pt x="985" y="5662"/>
                  </a:cubicBezTo>
                  <a:cubicBezTo>
                    <a:pt x="996" y="5663"/>
                    <a:pt x="1007" y="5664"/>
                    <a:pt x="1019" y="5665"/>
                  </a:cubicBezTo>
                  <a:cubicBezTo>
                    <a:pt x="1030" y="5666"/>
                    <a:pt x="1041" y="5667"/>
                    <a:pt x="1053" y="5667"/>
                  </a:cubicBezTo>
                  <a:cubicBezTo>
                    <a:pt x="1622" y="5693"/>
                    <a:pt x="2115" y="5264"/>
                    <a:pt x="2160" y="4692"/>
                  </a:cubicBezTo>
                  <a:lnTo>
                    <a:pt x="2438" y="1187"/>
                  </a:lnTo>
                  <a:cubicBezTo>
                    <a:pt x="2484" y="603"/>
                    <a:pt x="2048" y="93"/>
                    <a:pt x="1464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" name="Google Shape;594;p41"/>
            <p:cNvSpPr/>
            <p:nvPr/>
          </p:nvSpPr>
          <p:spPr>
            <a:xfrm>
              <a:off x="779064" y="2907952"/>
              <a:ext cx="169850" cy="389165"/>
            </a:xfrm>
            <a:custGeom>
              <a:avLst/>
              <a:gdLst/>
              <a:ahLst/>
              <a:cxnLst/>
              <a:rect l="l" t="t" r="r" b="b"/>
              <a:pathLst>
                <a:path w="2486" h="5696" extrusionOk="0">
                  <a:moveTo>
                    <a:pt x="1466" y="47"/>
                  </a:moveTo>
                  <a:cubicBezTo>
                    <a:pt x="882" y="1"/>
                    <a:pt x="371" y="437"/>
                    <a:pt x="325" y="1021"/>
                  </a:cubicBezTo>
                  <a:lnTo>
                    <a:pt x="47" y="4525"/>
                  </a:lnTo>
                  <a:cubicBezTo>
                    <a:pt x="1" y="5109"/>
                    <a:pt x="437" y="5620"/>
                    <a:pt x="1021" y="5666"/>
                  </a:cubicBezTo>
                  <a:cubicBezTo>
                    <a:pt x="1032" y="5666"/>
                    <a:pt x="1044" y="5667"/>
                    <a:pt x="1055" y="5667"/>
                  </a:cubicBezTo>
                  <a:cubicBezTo>
                    <a:pt x="1624" y="5695"/>
                    <a:pt x="2116" y="5265"/>
                    <a:pt x="2162" y="4693"/>
                  </a:cubicBezTo>
                  <a:lnTo>
                    <a:pt x="2439" y="1189"/>
                  </a:lnTo>
                  <a:cubicBezTo>
                    <a:pt x="2486" y="605"/>
                    <a:pt x="2049" y="93"/>
                    <a:pt x="1466" y="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" name="Google Shape;595;p41"/>
            <p:cNvSpPr/>
            <p:nvPr/>
          </p:nvSpPr>
          <p:spPr>
            <a:xfrm>
              <a:off x="1037393" y="2932001"/>
              <a:ext cx="169781" cy="390258"/>
            </a:xfrm>
            <a:custGeom>
              <a:avLst/>
              <a:gdLst/>
              <a:ahLst/>
              <a:cxnLst/>
              <a:rect l="l" t="t" r="r" b="b"/>
              <a:pathLst>
                <a:path w="2485" h="5712" extrusionOk="0">
                  <a:moveTo>
                    <a:pt x="1466" y="47"/>
                  </a:moveTo>
                  <a:cubicBezTo>
                    <a:pt x="882" y="1"/>
                    <a:pt x="371" y="437"/>
                    <a:pt x="324" y="1020"/>
                  </a:cubicBezTo>
                  <a:lnTo>
                    <a:pt x="47" y="4525"/>
                  </a:lnTo>
                  <a:cubicBezTo>
                    <a:pt x="0" y="5109"/>
                    <a:pt x="436" y="5619"/>
                    <a:pt x="1021" y="5665"/>
                  </a:cubicBezTo>
                  <a:cubicBezTo>
                    <a:pt x="1604" y="5711"/>
                    <a:pt x="2115" y="5275"/>
                    <a:pt x="2161" y="4692"/>
                  </a:cubicBezTo>
                  <a:lnTo>
                    <a:pt x="2439" y="1187"/>
                  </a:lnTo>
                  <a:cubicBezTo>
                    <a:pt x="2485" y="604"/>
                    <a:pt x="2050" y="93"/>
                    <a:pt x="1466" y="4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" name="Google Shape;596;p41"/>
            <p:cNvSpPr/>
            <p:nvPr/>
          </p:nvSpPr>
          <p:spPr>
            <a:xfrm>
              <a:off x="171400" y="3112851"/>
              <a:ext cx="1540877" cy="1913645"/>
            </a:xfrm>
            <a:custGeom>
              <a:avLst/>
              <a:gdLst/>
              <a:ahLst/>
              <a:cxnLst/>
              <a:rect l="l" t="t" r="r" b="b"/>
              <a:pathLst>
                <a:path w="22553" h="28009" extrusionOk="0">
                  <a:moveTo>
                    <a:pt x="17984" y="27896"/>
                  </a:moveTo>
                  <a:lnTo>
                    <a:pt x="2370" y="26658"/>
                  </a:lnTo>
                  <a:cubicBezTo>
                    <a:pt x="1013" y="26550"/>
                    <a:pt x="0" y="25363"/>
                    <a:pt x="108" y="24007"/>
                  </a:cubicBezTo>
                  <a:lnTo>
                    <a:pt x="1820" y="2420"/>
                  </a:lnTo>
                  <a:cubicBezTo>
                    <a:pt x="1929" y="1034"/>
                    <a:pt x="3142" y="1"/>
                    <a:pt x="4526" y="111"/>
                  </a:cubicBezTo>
                  <a:lnTo>
                    <a:pt x="20089" y="1345"/>
                  </a:lnTo>
                  <a:cubicBezTo>
                    <a:pt x="21499" y="1457"/>
                    <a:pt x="22552" y="2690"/>
                    <a:pt x="22440" y="4101"/>
                  </a:cubicBezTo>
                  <a:lnTo>
                    <a:pt x="20739" y="25546"/>
                  </a:lnTo>
                  <a:cubicBezTo>
                    <a:pt x="20628" y="26955"/>
                    <a:pt x="19394" y="28008"/>
                    <a:pt x="17984" y="27896"/>
                  </a:cubicBezTo>
                  <a:close/>
                </a:path>
              </a:pathLst>
            </a:custGeom>
            <a:solidFill>
              <a:srgbClr val="596173">
                <a:alpha val="348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" name="Google Shape;597;p41"/>
            <p:cNvSpPr/>
            <p:nvPr/>
          </p:nvSpPr>
          <p:spPr>
            <a:xfrm rot="265454">
              <a:off x="301194" y="3226400"/>
              <a:ext cx="1291147" cy="1702801"/>
            </a:xfrm>
            <a:prstGeom prst="roundRect">
              <a:avLst>
                <a:gd name="adj" fmla="val 9333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" name="Google Shape;598;p41"/>
            <p:cNvSpPr/>
            <p:nvPr/>
          </p:nvSpPr>
          <p:spPr>
            <a:xfrm>
              <a:off x="237275" y="3450650"/>
              <a:ext cx="1402501" cy="1523523"/>
            </a:xfrm>
            <a:custGeom>
              <a:avLst/>
              <a:gdLst/>
              <a:ahLst/>
              <a:cxnLst/>
              <a:rect l="l" t="t" r="r" b="b"/>
              <a:pathLst>
                <a:path w="20346" h="22299" extrusionOk="0">
                  <a:moveTo>
                    <a:pt x="18432" y="1745"/>
                  </a:moveTo>
                  <a:cubicBezTo>
                    <a:pt x="16427" y="1350"/>
                    <a:pt x="14386" y="1546"/>
                    <a:pt x="12360" y="1509"/>
                  </a:cubicBezTo>
                  <a:cubicBezTo>
                    <a:pt x="10335" y="1473"/>
                    <a:pt x="8303" y="1293"/>
                    <a:pt x="6317" y="889"/>
                  </a:cubicBezTo>
                  <a:cubicBezTo>
                    <a:pt x="4747" y="570"/>
                    <a:pt x="3191" y="30"/>
                    <a:pt x="1584" y="0"/>
                  </a:cubicBezTo>
                  <a:lnTo>
                    <a:pt x="89" y="18853"/>
                  </a:lnTo>
                  <a:cubicBezTo>
                    <a:pt x="0" y="19971"/>
                    <a:pt x="835" y="20949"/>
                    <a:pt x="1952" y="21037"/>
                  </a:cubicBezTo>
                  <a:lnTo>
                    <a:pt x="16737" y="22210"/>
                  </a:lnTo>
                  <a:cubicBezTo>
                    <a:pt x="17855" y="22298"/>
                    <a:pt x="18832" y="21464"/>
                    <a:pt x="18921" y="20346"/>
                  </a:cubicBezTo>
                  <a:lnTo>
                    <a:pt x="20346" y="2382"/>
                  </a:lnTo>
                  <a:cubicBezTo>
                    <a:pt x="19718" y="2133"/>
                    <a:pt x="19095" y="1876"/>
                    <a:pt x="18432" y="1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" name="Google Shape;599;p41"/>
            <p:cNvSpPr/>
            <p:nvPr/>
          </p:nvSpPr>
          <p:spPr>
            <a:xfrm>
              <a:off x="236450" y="4705671"/>
              <a:ext cx="1307357" cy="271699"/>
            </a:xfrm>
            <a:custGeom>
              <a:avLst/>
              <a:gdLst/>
              <a:ahLst/>
              <a:cxnLst/>
              <a:rect l="l" t="t" r="r" b="b"/>
              <a:pathLst>
                <a:path w="18963" h="3977" extrusionOk="0">
                  <a:moveTo>
                    <a:pt x="16779" y="3356"/>
                  </a:moveTo>
                  <a:lnTo>
                    <a:pt x="1995" y="2184"/>
                  </a:lnTo>
                  <a:cubicBezTo>
                    <a:pt x="877" y="2095"/>
                    <a:pt x="43" y="1117"/>
                    <a:pt x="131" y="0"/>
                  </a:cubicBezTo>
                  <a:lnTo>
                    <a:pt x="89" y="531"/>
                  </a:lnTo>
                  <a:cubicBezTo>
                    <a:pt x="0" y="1649"/>
                    <a:pt x="835" y="2627"/>
                    <a:pt x="1952" y="2715"/>
                  </a:cubicBezTo>
                  <a:lnTo>
                    <a:pt x="16737" y="3888"/>
                  </a:lnTo>
                  <a:cubicBezTo>
                    <a:pt x="17854" y="3976"/>
                    <a:pt x="18832" y="3142"/>
                    <a:pt x="18920" y="2024"/>
                  </a:cubicBezTo>
                  <a:lnTo>
                    <a:pt x="18962" y="1493"/>
                  </a:lnTo>
                  <a:cubicBezTo>
                    <a:pt x="18874" y="2610"/>
                    <a:pt x="17897" y="3444"/>
                    <a:pt x="16779" y="33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600" name="Google Shape;600;p41"/>
            <p:cNvGrpSpPr/>
            <p:nvPr/>
          </p:nvGrpSpPr>
          <p:grpSpPr>
            <a:xfrm>
              <a:off x="426262" y="3906291"/>
              <a:ext cx="1032626" cy="746218"/>
              <a:chOff x="412990" y="3893505"/>
              <a:chExt cx="1032626" cy="746218"/>
            </a:xfrm>
          </p:grpSpPr>
          <p:sp>
            <p:nvSpPr>
              <p:cNvPr id="601" name="Google Shape;601;p41"/>
              <p:cNvSpPr/>
              <p:nvPr/>
            </p:nvSpPr>
            <p:spPr>
              <a:xfrm>
                <a:off x="412990" y="3893505"/>
                <a:ext cx="1032626" cy="746218"/>
              </a:xfrm>
              <a:custGeom>
                <a:avLst/>
                <a:gdLst/>
                <a:ahLst/>
                <a:cxnLst/>
                <a:rect l="l" t="t" r="r" b="b"/>
                <a:pathLst>
                  <a:path w="15114" h="10922" extrusionOk="0">
                    <a:moveTo>
                      <a:pt x="1875" y="1"/>
                    </a:moveTo>
                    <a:cubicBezTo>
                      <a:pt x="1240" y="1"/>
                      <a:pt x="702" y="489"/>
                      <a:pt x="651" y="1133"/>
                    </a:cubicBezTo>
                    <a:lnTo>
                      <a:pt x="54" y="8647"/>
                    </a:lnTo>
                    <a:cubicBezTo>
                      <a:pt x="1" y="9324"/>
                      <a:pt x="506" y="9916"/>
                      <a:pt x="1183" y="9970"/>
                    </a:cubicBezTo>
                    <a:lnTo>
                      <a:pt x="13142" y="10918"/>
                    </a:lnTo>
                    <a:cubicBezTo>
                      <a:pt x="13175" y="10921"/>
                      <a:pt x="13208" y="10922"/>
                      <a:pt x="13240" y="10922"/>
                    </a:cubicBezTo>
                    <a:cubicBezTo>
                      <a:pt x="13875" y="10922"/>
                      <a:pt x="14414" y="10434"/>
                      <a:pt x="14464" y="9790"/>
                    </a:cubicBezTo>
                    <a:lnTo>
                      <a:pt x="15060" y="2275"/>
                    </a:lnTo>
                    <a:cubicBezTo>
                      <a:pt x="15113" y="1599"/>
                      <a:pt x="14608" y="1006"/>
                      <a:pt x="13932" y="953"/>
                    </a:cubicBezTo>
                    <a:lnTo>
                      <a:pt x="1973" y="5"/>
                    </a:lnTo>
                    <a:cubicBezTo>
                      <a:pt x="1940" y="2"/>
                      <a:pt x="1908" y="1"/>
                      <a:pt x="18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2" name="Google Shape;602;p41"/>
              <p:cNvSpPr/>
              <p:nvPr/>
            </p:nvSpPr>
            <p:spPr>
              <a:xfrm>
                <a:off x="752487" y="4030765"/>
                <a:ext cx="342706" cy="476618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6976" extrusionOk="0">
                    <a:moveTo>
                      <a:pt x="4911" y="4659"/>
                    </a:moveTo>
                    <a:cubicBezTo>
                      <a:pt x="4805" y="5985"/>
                      <a:pt x="3644" y="6976"/>
                      <a:pt x="2317" y="6871"/>
                    </a:cubicBezTo>
                    <a:cubicBezTo>
                      <a:pt x="990" y="6766"/>
                      <a:pt x="0" y="5605"/>
                      <a:pt x="105" y="4277"/>
                    </a:cubicBezTo>
                    <a:cubicBezTo>
                      <a:pt x="210" y="2950"/>
                      <a:pt x="2862" y="1"/>
                      <a:pt x="2862" y="1"/>
                    </a:cubicBezTo>
                    <a:cubicBezTo>
                      <a:pt x="2862" y="1"/>
                      <a:pt x="5016" y="3332"/>
                      <a:pt x="4911" y="465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3" name="Google Shape;603;p41"/>
              <p:cNvSpPr/>
              <p:nvPr/>
            </p:nvSpPr>
            <p:spPr>
              <a:xfrm>
                <a:off x="895965" y="4206696"/>
                <a:ext cx="59987" cy="207154"/>
              </a:xfrm>
              <a:custGeom>
                <a:avLst/>
                <a:gdLst/>
                <a:ahLst/>
                <a:cxnLst/>
                <a:rect l="l" t="t" r="r" b="b"/>
                <a:pathLst>
                  <a:path w="878" h="3032" extrusionOk="0">
                    <a:moveTo>
                      <a:pt x="237" y="0"/>
                    </a:moveTo>
                    <a:lnTo>
                      <a:pt x="0" y="2981"/>
                    </a:lnTo>
                    <a:lnTo>
                      <a:pt x="641" y="3032"/>
                    </a:lnTo>
                    <a:lnTo>
                      <a:pt x="877" y="50"/>
                    </a:lnTo>
                    <a:lnTo>
                      <a:pt x="2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4" name="Google Shape;604;p41"/>
              <p:cNvSpPr/>
              <p:nvPr/>
            </p:nvSpPr>
            <p:spPr>
              <a:xfrm>
                <a:off x="822313" y="4280211"/>
                <a:ext cx="207290" cy="59919"/>
              </a:xfrm>
              <a:custGeom>
                <a:avLst/>
                <a:gdLst/>
                <a:ahLst/>
                <a:cxnLst/>
                <a:rect l="l" t="t" r="r" b="b"/>
                <a:pathLst>
                  <a:path w="3034" h="877" extrusionOk="0">
                    <a:moveTo>
                      <a:pt x="52" y="1"/>
                    </a:moveTo>
                    <a:lnTo>
                      <a:pt x="0" y="641"/>
                    </a:lnTo>
                    <a:lnTo>
                      <a:pt x="2983" y="877"/>
                    </a:lnTo>
                    <a:lnTo>
                      <a:pt x="3033" y="237"/>
                    </a:lnTo>
                    <a:lnTo>
                      <a:pt x="5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05" name="Google Shape;605;p41"/>
            <p:cNvGrpSpPr/>
            <p:nvPr/>
          </p:nvGrpSpPr>
          <p:grpSpPr>
            <a:xfrm>
              <a:off x="1027367" y="3669758"/>
              <a:ext cx="452158" cy="256619"/>
              <a:chOff x="1014095" y="3656972"/>
              <a:chExt cx="452158" cy="256619"/>
            </a:xfrm>
          </p:grpSpPr>
          <p:sp>
            <p:nvSpPr>
              <p:cNvPr id="606" name="Google Shape;606;p41"/>
              <p:cNvSpPr/>
              <p:nvPr/>
            </p:nvSpPr>
            <p:spPr>
              <a:xfrm>
                <a:off x="1014095" y="3656972"/>
                <a:ext cx="452158" cy="256619"/>
              </a:xfrm>
              <a:custGeom>
                <a:avLst/>
                <a:gdLst/>
                <a:ahLst/>
                <a:cxnLst/>
                <a:rect l="l" t="t" r="r" b="b"/>
                <a:pathLst>
                  <a:path w="6618" h="3756" extrusionOk="0">
                    <a:moveTo>
                      <a:pt x="716" y="0"/>
                    </a:moveTo>
                    <a:cubicBezTo>
                      <a:pt x="451" y="0"/>
                      <a:pt x="227" y="205"/>
                      <a:pt x="206" y="473"/>
                    </a:cubicBezTo>
                    <a:lnTo>
                      <a:pt x="24" y="2775"/>
                    </a:lnTo>
                    <a:cubicBezTo>
                      <a:pt x="1" y="3058"/>
                      <a:pt x="212" y="3306"/>
                      <a:pt x="495" y="3328"/>
                    </a:cubicBezTo>
                    <a:lnTo>
                      <a:pt x="5861" y="3753"/>
                    </a:lnTo>
                    <a:cubicBezTo>
                      <a:pt x="5875" y="3755"/>
                      <a:pt x="5889" y="3755"/>
                      <a:pt x="5902" y="3755"/>
                    </a:cubicBezTo>
                    <a:cubicBezTo>
                      <a:pt x="6167" y="3755"/>
                      <a:pt x="6392" y="3551"/>
                      <a:pt x="6413" y="3282"/>
                    </a:cubicBezTo>
                    <a:lnTo>
                      <a:pt x="6595" y="980"/>
                    </a:lnTo>
                    <a:cubicBezTo>
                      <a:pt x="6618" y="697"/>
                      <a:pt x="6407" y="450"/>
                      <a:pt x="6124" y="428"/>
                    </a:cubicBezTo>
                    <a:lnTo>
                      <a:pt x="758" y="2"/>
                    </a:lnTo>
                    <a:cubicBezTo>
                      <a:pt x="744" y="1"/>
                      <a:pt x="730" y="0"/>
                      <a:pt x="7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7" name="Google Shape;607;p41"/>
              <p:cNvSpPr/>
              <p:nvPr/>
            </p:nvSpPr>
            <p:spPr>
              <a:xfrm>
                <a:off x="1084946" y="3713134"/>
                <a:ext cx="20155" cy="119701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752" extrusionOk="0">
                    <a:moveTo>
                      <a:pt x="138" y="0"/>
                    </a:moveTo>
                    <a:lnTo>
                      <a:pt x="1" y="1740"/>
                    </a:lnTo>
                    <a:lnTo>
                      <a:pt x="157" y="1752"/>
                    </a:lnTo>
                    <a:lnTo>
                      <a:pt x="295" y="13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8" name="Google Shape;608;p41"/>
              <p:cNvSpPr/>
              <p:nvPr/>
            </p:nvSpPr>
            <p:spPr>
              <a:xfrm>
                <a:off x="1108449" y="3714978"/>
                <a:ext cx="20087" cy="119701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752" extrusionOk="0">
                    <a:moveTo>
                      <a:pt x="138" y="0"/>
                    </a:moveTo>
                    <a:lnTo>
                      <a:pt x="0" y="1739"/>
                    </a:lnTo>
                    <a:lnTo>
                      <a:pt x="155" y="1752"/>
                    </a:lnTo>
                    <a:lnTo>
                      <a:pt x="293" y="13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09" name="Google Shape;609;p41"/>
              <p:cNvSpPr/>
              <p:nvPr/>
            </p:nvSpPr>
            <p:spPr>
              <a:xfrm>
                <a:off x="1131816" y="3716823"/>
                <a:ext cx="20155" cy="119769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753" extrusionOk="0">
                    <a:moveTo>
                      <a:pt x="138" y="1"/>
                    </a:moveTo>
                    <a:lnTo>
                      <a:pt x="1" y="1740"/>
                    </a:lnTo>
                    <a:lnTo>
                      <a:pt x="157" y="1752"/>
                    </a:lnTo>
                    <a:lnTo>
                      <a:pt x="295" y="13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0" name="Google Shape;610;p41"/>
              <p:cNvSpPr/>
              <p:nvPr/>
            </p:nvSpPr>
            <p:spPr>
              <a:xfrm>
                <a:off x="1155250" y="3718668"/>
                <a:ext cx="20155" cy="119769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753" extrusionOk="0">
                    <a:moveTo>
                      <a:pt x="139" y="1"/>
                    </a:moveTo>
                    <a:lnTo>
                      <a:pt x="1" y="1740"/>
                    </a:lnTo>
                    <a:lnTo>
                      <a:pt x="156" y="1752"/>
                    </a:lnTo>
                    <a:lnTo>
                      <a:pt x="294" y="13"/>
                    </a:lnTo>
                    <a:lnTo>
                      <a:pt x="13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1" name="Google Shape;611;p41"/>
              <p:cNvSpPr/>
              <p:nvPr/>
            </p:nvSpPr>
            <p:spPr>
              <a:xfrm>
                <a:off x="1178685" y="3720581"/>
                <a:ext cx="20087" cy="119701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752" extrusionOk="0">
                    <a:moveTo>
                      <a:pt x="138" y="0"/>
                    </a:moveTo>
                    <a:lnTo>
                      <a:pt x="0" y="1740"/>
                    </a:lnTo>
                    <a:lnTo>
                      <a:pt x="156" y="1752"/>
                    </a:lnTo>
                    <a:lnTo>
                      <a:pt x="294" y="13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2" name="Google Shape;612;p41"/>
              <p:cNvSpPr/>
              <p:nvPr/>
            </p:nvSpPr>
            <p:spPr>
              <a:xfrm>
                <a:off x="1202052" y="3722426"/>
                <a:ext cx="20223" cy="119701"/>
              </a:xfrm>
              <a:custGeom>
                <a:avLst/>
                <a:gdLst/>
                <a:ahLst/>
                <a:cxnLst/>
                <a:rect l="l" t="t" r="r" b="b"/>
                <a:pathLst>
                  <a:path w="296" h="1752" extrusionOk="0">
                    <a:moveTo>
                      <a:pt x="139" y="0"/>
                    </a:moveTo>
                    <a:lnTo>
                      <a:pt x="1" y="1739"/>
                    </a:lnTo>
                    <a:lnTo>
                      <a:pt x="157" y="1752"/>
                    </a:lnTo>
                    <a:lnTo>
                      <a:pt x="295" y="13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3" name="Google Shape;613;p41"/>
              <p:cNvSpPr/>
              <p:nvPr/>
            </p:nvSpPr>
            <p:spPr>
              <a:xfrm>
                <a:off x="1225555" y="3724270"/>
                <a:ext cx="20087" cy="119769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753" extrusionOk="0">
                    <a:moveTo>
                      <a:pt x="138" y="1"/>
                    </a:moveTo>
                    <a:lnTo>
                      <a:pt x="0" y="1740"/>
                    </a:lnTo>
                    <a:lnTo>
                      <a:pt x="156" y="1752"/>
                    </a:lnTo>
                    <a:lnTo>
                      <a:pt x="294" y="13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4" name="Google Shape;614;p41"/>
              <p:cNvSpPr/>
              <p:nvPr/>
            </p:nvSpPr>
            <p:spPr>
              <a:xfrm>
                <a:off x="1255002" y="3744972"/>
                <a:ext cx="93124" cy="87521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1281" extrusionOk="0">
                    <a:moveTo>
                      <a:pt x="754" y="287"/>
                    </a:moveTo>
                    <a:lnTo>
                      <a:pt x="909" y="769"/>
                    </a:lnTo>
                    <a:lnTo>
                      <a:pt x="525" y="738"/>
                    </a:lnTo>
                    <a:lnTo>
                      <a:pt x="754" y="287"/>
                    </a:lnTo>
                    <a:close/>
                    <a:moveTo>
                      <a:pt x="639" y="0"/>
                    </a:moveTo>
                    <a:lnTo>
                      <a:pt x="0" y="1173"/>
                    </a:lnTo>
                    <a:lnTo>
                      <a:pt x="288" y="1195"/>
                    </a:lnTo>
                    <a:lnTo>
                      <a:pt x="417" y="944"/>
                    </a:lnTo>
                    <a:lnTo>
                      <a:pt x="981" y="989"/>
                    </a:lnTo>
                    <a:lnTo>
                      <a:pt x="1068" y="1257"/>
                    </a:lnTo>
                    <a:lnTo>
                      <a:pt x="1363" y="1281"/>
                    </a:lnTo>
                    <a:lnTo>
                      <a:pt x="917" y="2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615" name="Google Shape;615;p41"/>
              <p:cNvSpPr/>
              <p:nvPr/>
            </p:nvSpPr>
            <p:spPr>
              <a:xfrm>
                <a:off x="1356735" y="3750096"/>
                <a:ext cx="78503" cy="86770"/>
              </a:xfrm>
              <a:custGeom>
                <a:avLst/>
                <a:gdLst/>
                <a:ahLst/>
                <a:cxnLst/>
                <a:rect l="l" t="t" r="r" b="b"/>
                <a:pathLst>
                  <a:path w="1149" h="1270" extrusionOk="0">
                    <a:moveTo>
                      <a:pt x="360" y="235"/>
                    </a:moveTo>
                    <a:lnTo>
                      <a:pt x="639" y="258"/>
                    </a:lnTo>
                    <a:cubicBezTo>
                      <a:pt x="709" y="263"/>
                      <a:pt x="760" y="278"/>
                      <a:pt x="794" y="305"/>
                    </a:cubicBezTo>
                    <a:cubicBezTo>
                      <a:pt x="828" y="332"/>
                      <a:pt x="844" y="369"/>
                      <a:pt x="840" y="416"/>
                    </a:cubicBezTo>
                    <a:cubicBezTo>
                      <a:pt x="837" y="463"/>
                      <a:pt x="816" y="498"/>
                      <a:pt x="778" y="520"/>
                    </a:cubicBezTo>
                    <a:cubicBezTo>
                      <a:pt x="748" y="537"/>
                      <a:pt x="709" y="545"/>
                      <a:pt x="659" y="545"/>
                    </a:cubicBezTo>
                    <a:cubicBezTo>
                      <a:pt x="646" y="545"/>
                      <a:pt x="632" y="545"/>
                      <a:pt x="616" y="543"/>
                    </a:cubicBezTo>
                    <a:lnTo>
                      <a:pt x="338" y="522"/>
                    </a:lnTo>
                    <a:lnTo>
                      <a:pt x="360" y="235"/>
                    </a:lnTo>
                    <a:close/>
                    <a:moveTo>
                      <a:pt x="321" y="726"/>
                    </a:moveTo>
                    <a:lnTo>
                      <a:pt x="649" y="752"/>
                    </a:lnTo>
                    <a:cubicBezTo>
                      <a:pt x="798" y="763"/>
                      <a:pt x="869" y="820"/>
                      <a:pt x="861" y="921"/>
                    </a:cubicBezTo>
                    <a:cubicBezTo>
                      <a:pt x="857" y="972"/>
                      <a:pt x="836" y="1008"/>
                      <a:pt x="796" y="1029"/>
                    </a:cubicBezTo>
                    <a:cubicBezTo>
                      <a:pt x="765" y="1046"/>
                      <a:pt x="723" y="1054"/>
                      <a:pt x="671" y="1054"/>
                    </a:cubicBezTo>
                    <a:cubicBezTo>
                      <a:pt x="657" y="1054"/>
                      <a:pt x="642" y="1054"/>
                      <a:pt x="626" y="1052"/>
                    </a:cubicBezTo>
                    <a:lnTo>
                      <a:pt x="298" y="1027"/>
                    </a:lnTo>
                    <a:lnTo>
                      <a:pt x="321" y="726"/>
                    </a:lnTo>
                    <a:close/>
                    <a:moveTo>
                      <a:pt x="97" y="0"/>
                    </a:moveTo>
                    <a:lnTo>
                      <a:pt x="0" y="1216"/>
                    </a:lnTo>
                    <a:lnTo>
                      <a:pt x="630" y="1266"/>
                    </a:lnTo>
                    <a:cubicBezTo>
                      <a:pt x="661" y="1269"/>
                      <a:pt x="690" y="1270"/>
                      <a:pt x="718" y="1270"/>
                    </a:cubicBezTo>
                    <a:cubicBezTo>
                      <a:pt x="834" y="1270"/>
                      <a:pt x="928" y="1249"/>
                      <a:pt x="998" y="1209"/>
                    </a:cubicBezTo>
                    <a:cubicBezTo>
                      <a:pt x="1085" y="1157"/>
                      <a:pt x="1134" y="1079"/>
                      <a:pt x="1142" y="973"/>
                    </a:cubicBezTo>
                    <a:cubicBezTo>
                      <a:pt x="1148" y="898"/>
                      <a:pt x="1133" y="832"/>
                      <a:pt x="1098" y="778"/>
                    </a:cubicBezTo>
                    <a:cubicBezTo>
                      <a:pt x="1063" y="723"/>
                      <a:pt x="1011" y="682"/>
                      <a:pt x="943" y="654"/>
                    </a:cubicBezTo>
                    <a:cubicBezTo>
                      <a:pt x="996" y="633"/>
                      <a:pt x="1039" y="599"/>
                      <a:pt x="1071" y="555"/>
                    </a:cubicBezTo>
                    <a:cubicBezTo>
                      <a:pt x="1103" y="510"/>
                      <a:pt x="1121" y="459"/>
                      <a:pt x="1127" y="400"/>
                    </a:cubicBezTo>
                    <a:cubicBezTo>
                      <a:pt x="1134" y="303"/>
                      <a:pt x="1100" y="224"/>
                      <a:pt x="1025" y="160"/>
                    </a:cubicBezTo>
                    <a:cubicBezTo>
                      <a:pt x="951" y="97"/>
                      <a:pt x="839" y="60"/>
                      <a:pt x="691" y="48"/>
                    </a:cubicBez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16" name="Google Shape;616;p41"/>
            <p:cNvSpPr/>
            <p:nvPr/>
          </p:nvSpPr>
          <p:spPr>
            <a:xfrm>
              <a:off x="1994803" y="4538471"/>
              <a:ext cx="175657" cy="251085"/>
            </a:xfrm>
            <a:custGeom>
              <a:avLst/>
              <a:gdLst/>
              <a:ahLst/>
              <a:cxnLst/>
              <a:rect l="l" t="t" r="r" b="b"/>
              <a:pathLst>
                <a:path w="2571" h="3675" extrusionOk="0">
                  <a:moveTo>
                    <a:pt x="1286" y="0"/>
                  </a:moveTo>
                  <a:cubicBezTo>
                    <a:pt x="1286" y="0"/>
                    <a:pt x="0" y="1680"/>
                    <a:pt x="0" y="2390"/>
                  </a:cubicBezTo>
                  <a:cubicBezTo>
                    <a:pt x="0" y="3100"/>
                    <a:pt x="575" y="3675"/>
                    <a:pt x="1286" y="3675"/>
                  </a:cubicBezTo>
                  <a:cubicBezTo>
                    <a:pt x="1996" y="3675"/>
                    <a:pt x="2570" y="3100"/>
                    <a:pt x="2570" y="2390"/>
                  </a:cubicBezTo>
                  <a:cubicBezTo>
                    <a:pt x="2570" y="1680"/>
                    <a:pt x="1286" y="0"/>
                    <a:pt x="1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" name="Google Shape;617;p41"/>
            <p:cNvSpPr/>
            <p:nvPr/>
          </p:nvSpPr>
          <p:spPr>
            <a:xfrm>
              <a:off x="1099704" y="2706400"/>
              <a:ext cx="1222563" cy="1873266"/>
            </a:xfrm>
            <a:custGeom>
              <a:avLst/>
              <a:gdLst/>
              <a:ahLst/>
              <a:cxnLst/>
              <a:rect l="l" t="t" r="r" b="b"/>
              <a:pathLst>
                <a:path w="17894" h="27418" extrusionOk="0">
                  <a:moveTo>
                    <a:pt x="13884" y="6322"/>
                  </a:moveTo>
                  <a:cubicBezTo>
                    <a:pt x="14890" y="6322"/>
                    <a:pt x="15916" y="6926"/>
                    <a:pt x="16429" y="7881"/>
                  </a:cubicBezTo>
                  <a:cubicBezTo>
                    <a:pt x="17002" y="8946"/>
                    <a:pt x="16937" y="10376"/>
                    <a:pt x="16264" y="11526"/>
                  </a:cubicBezTo>
                  <a:cubicBezTo>
                    <a:pt x="15343" y="13099"/>
                    <a:pt x="13487" y="14091"/>
                    <a:pt x="11683" y="14091"/>
                  </a:cubicBezTo>
                  <a:cubicBezTo>
                    <a:pt x="11612" y="14091"/>
                    <a:pt x="11540" y="14090"/>
                    <a:pt x="11469" y="14087"/>
                  </a:cubicBezTo>
                  <a:cubicBezTo>
                    <a:pt x="10753" y="13220"/>
                    <a:pt x="10323" y="12072"/>
                    <a:pt x="10310" y="10921"/>
                  </a:cubicBezTo>
                  <a:cubicBezTo>
                    <a:pt x="10297" y="9609"/>
                    <a:pt x="10812" y="8316"/>
                    <a:pt x="11723" y="7373"/>
                  </a:cubicBezTo>
                  <a:cubicBezTo>
                    <a:pt x="12214" y="6866"/>
                    <a:pt x="12763" y="6526"/>
                    <a:pt x="13312" y="6390"/>
                  </a:cubicBezTo>
                  <a:cubicBezTo>
                    <a:pt x="13500" y="6344"/>
                    <a:pt x="13691" y="6322"/>
                    <a:pt x="13884" y="6322"/>
                  </a:cubicBezTo>
                  <a:close/>
                  <a:moveTo>
                    <a:pt x="2391" y="0"/>
                  </a:moveTo>
                  <a:cubicBezTo>
                    <a:pt x="2382" y="0"/>
                    <a:pt x="2372" y="0"/>
                    <a:pt x="2362" y="0"/>
                  </a:cubicBezTo>
                  <a:cubicBezTo>
                    <a:pt x="1293" y="17"/>
                    <a:pt x="402" y="864"/>
                    <a:pt x="331" y="1931"/>
                  </a:cubicBezTo>
                  <a:lnTo>
                    <a:pt x="12" y="6784"/>
                  </a:lnTo>
                  <a:cubicBezTo>
                    <a:pt x="1" y="6956"/>
                    <a:pt x="131" y="7105"/>
                    <a:pt x="304" y="7116"/>
                  </a:cubicBezTo>
                  <a:cubicBezTo>
                    <a:pt x="312" y="7117"/>
                    <a:pt x="319" y="7117"/>
                    <a:pt x="327" y="7117"/>
                  </a:cubicBezTo>
                  <a:cubicBezTo>
                    <a:pt x="491" y="7117"/>
                    <a:pt x="625" y="6989"/>
                    <a:pt x="636" y="6825"/>
                  </a:cubicBezTo>
                  <a:lnTo>
                    <a:pt x="954" y="1972"/>
                  </a:lnTo>
                  <a:cubicBezTo>
                    <a:pt x="1003" y="1228"/>
                    <a:pt x="1626" y="636"/>
                    <a:pt x="2371" y="625"/>
                  </a:cubicBezTo>
                  <a:lnTo>
                    <a:pt x="2395" y="625"/>
                  </a:lnTo>
                  <a:cubicBezTo>
                    <a:pt x="2792" y="625"/>
                    <a:pt x="3161" y="782"/>
                    <a:pt x="3436" y="1071"/>
                  </a:cubicBezTo>
                  <a:cubicBezTo>
                    <a:pt x="3717" y="1365"/>
                    <a:pt x="3858" y="1750"/>
                    <a:pt x="3833" y="2156"/>
                  </a:cubicBezTo>
                  <a:lnTo>
                    <a:pt x="3822" y="2344"/>
                  </a:lnTo>
                  <a:cubicBezTo>
                    <a:pt x="3669" y="4809"/>
                    <a:pt x="3510" y="7358"/>
                    <a:pt x="4609" y="9662"/>
                  </a:cubicBezTo>
                  <a:cubicBezTo>
                    <a:pt x="5690" y="11932"/>
                    <a:pt x="7974" y="13888"/>
                    <a:pt x="10292" y="14531"/>
                  </a:cubicBezTo>
                  <a:cubicBezTo>
                    <a:pt x="10578" y="14610"/>
                    <a:pt x="10872" y="14663"/>
                    <a:pt x="11168" y="14690"/>
                  </a:cubicBezTo>
                  <a:cubicBezTo>
                    <a:pt x="11338" y="14876"/>
                    <a:pt x="11520" y="15048"/>
                    <a:pt x="11713" y="15204"/>
                  </a:cubicBezTo>
                  <a:cubicBezTo>
                    <a:pt x="12226" y="15620"/>
                    <a:pt x="12790" y="15970"/>
                    <a:pt x="13335" y="16307"/>
                  </a:cubicBezTo>
                  <a:cubicBezTo>
                    <a:pt x="14074" y="16767"/>
                    <a:pt x="14773" y="17200"/>
                    <a:pt x="15368" y="17788"/>
                  </a:cubicBezTo>
                  <a:cubicBezTo>
                    <a:pt x="16603" y="19005"/>
                    <a:pt x="17252" y="20833"/>
                    <a:pt x="17062" y="22557"/>
                  </a:cubicBezTo>
                  <a:cubicBezTo>
                    <a:pt x="16871" y="24281"/>
                    <a:pt x="15838" y="25923"/>
                    <a:pt x="14366" y="26841"/>
                  </a:cubicBezTo>
                  <a:cubicBezTo>
                    <a:pt x="14219" y="26931"/>
                    <a:pt x="14175" y="27125"/>
                    <a:pt x="14267" y="27271"/>
                  </a:cubicBezTo>
                  <a:cubicBezTo>
                    <a:pt x="14325" y="27365"/>
                    <a:pt x="14427" y="27418"/>
                    <a:pt x="14532" y="27418"/>
                  </a:cubicBezTo>
                  <a:cubicBezTo>
                    <a:pt x="14589" y="27418"/>
                    <a:pt x="14645" y="27402"/>
                    <a:pt x="14696" y="27371"/>
                  </a:cubicBezTo>
                  <a:cubicBezTo>
                    <a:pt x="16327" y="26353"/>
                    <a:pt x="17471" y="24535"/>
                    <a:pt x="17682" y="22625"/>
                  </a:cubicBezTo>
                  <a:cubicBezTo>
                    <a:pt x="17894" y="20716"/>
                    <a:pt x="17175" y="18691"/>
                    <a:pt x="15807" y="17342"/>
                  </a:cubicBezTo>
                  <a:cubicBezTo>
                    <a:pt x="15161" y="16706"/>
                    <a:pt x="14400" y="16233"/>
                    <a:pt x="13664" y="15776"/>
                  </a:cubicBezTo>
                  <a:cubicBezTo>
                    <a:pt x="13135" y="15448"/>
                    <a:pt x="12588" y="15109"/>
                    <a:pt x="12106" y="14718"/>
                  </a:cubicBezTo>
                  <a:cubicBezTo>
                    <a:pt x="12098" y="14712"/>
                    <a:pt x="12089" y="14705"/>
                    <a:pt x="12081" y="14697"/>
                  </a:cubicBezTo>
                  <a:cubicBezTo>
                    <a:pt x="13968" y="14559"/>
                    <a:pt x="15842" y="13483"/>
                    <a:pt x="16803" y="11842"/>
                  </a:cubicBezTo>
                  <a:cubicBezTo>
                    <a:pt x="17583" y="10508"/>
                    <a:pt x="17653" y="8836"/>
                    <a:pt x="16980" y="7585"/>
                  </a:cubicBezTo>
                  <a:cubicBezTo>
                    <a:pt x="16358" y="6429"/>
                    <a:pt x="15108" y="5698"/>
                    <a:pt x="13875" y="5698"/>
                  </a:cubicBezTo>
                  <a:cubicBezTo>
                    <a:pt x="13635" y="5698"/>
                    <a:pt x="13396" y="5726"/>
                    <a:pt x="13162" y="5783"/>
                  </a:cubicBezTo>
                  <a:cubicBezTo>
                    <a:pt x="12499" y="5947"/>
                    <a:pt x="11846" y="6347"/>
                    <a:pt x="11274" y="6938"/>
                  </a:cubicBezTo>
                  <a:cubicBezTo>
                    <a:pt x="10250" y="7998"/>
                    <a:pt x="9671" y="9453"/>
                    <a:pt x="9686" y="10927"/>
                  </a:cubicBezTo>
                  <a:cubicBezTo>
                    <a:pt x="9696" y="12001"/>
                    <a:pt x="10034" y="13075"/>
                    <a:pt x="10611" y="13967"/>
                  </a:cubicBezTo>
                  <a:cubicBezTo>
                    <a:pt x="10560" y="13956"/>
                    <a:pt x="10509" y="13943"/>
                    <a:pt x="10458" y="13928"/>
                  </a:cubicBezTo>
                  <a:cubicBezTo>
                    <a:pt x="8305" y="13332"/>
                    <a:pt x="6180" y="11509"/>
                    <a:pt x="5172" y="9394"/>
                  </a:cubicBezTo>
                  <a:cubicBezTo>
                    <a:pt x="4144" y="7235"/>
                    <a:pt x="4297" y="4768"/>
                    <a:pt x="4445" y="2383"/>
                  </a:cubicBezTo>
                  <a:lnTo>
                    <a:pt x="4457" y="2194"/>
                  </a:lnTo>
                  <a:cubicBezTo>
                    <a:pt x="4493" y="1621"/>
                    <a:pt x="4285" y="1055"/>
                    <a:pt x="3889" y="639"/>
                  </a:cubicBezTo>
                  <a:cubicBezTo>
                    <a:pt x="3499" y="231"/>
                    <a:pt x="2957" y="0"/>
                    <a:pt x="2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2" name="Google Shape;622;p42"/>
          <p:cNvGrpSpPr/>
          <p:nvPr/>
        </p:nvGrpSpPr>
        <p:grpSpPr>
          <a:xfrm>
            <a:off x="5675150" y="0"/>
            <a:ext cx="4720169" cy="5143524"/>
            <a:chOff x="4805075" y="0"/>
            <a:chExt cx="4720169" cy="5143524"/>
          </a:xfrm>
        </p:grpSpPr>
        <p:sp>
          <p:nvSpPr>
            <p:cNvPr id="623" name="Google Shape;623;p42"/>
            <p:cNvSpPr/>
            <p:nvPr/>
          </p:nvSpPr>
          <p:spPr>
            <a:xfrm>
              <a:off x="4805075" y="0"/>
              <a:ext cx="4720169" cy="5143524"/>
            </a:xfrm>
            <a:custGeom>
              <a:avLst/>
              <a:gdLst/>
              <a:ahLst/>
              <a:cxnLst/>
              <a:rect l="l" t="t" r="r" b="b"/>
              <a:pathLst>
                <a:path w="44860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6"/>
                    <a:pt x="20461" y="19452"/>
                  </a:cubicBezTo>
                  <a:cubicBezTo>
                    <a:pt x="21735" y="20748"/>
                    <a:pt x="22857" y="22198"/>
                    <a:pt x="23737" y="23793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8" y="30156"/>
                    <a:pt x="25932" y="30713"/>
                    <a:pt x="25984" y="31269"/>
                  </a:cubicBezTo>
                  <a:lnTo>
                    <a:pt x="44860" y="31269"/>
                  </a:lnTo>
                  <a:lnTo>
                    <a:pt x="448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" name="Google Shape;624;p42"/>
            <p:cNvSpPr/>
            <p:nvPr/>
          </p:nvSpPr>
          <p:spPr>
            <a:xfrm>
              <a:off x="4805075" y="0"/>
              <a:ext cx="3578111" cy="5143524"/>
            </a:xfrm>
            <a:custGeom>
              <a:avLst/>
              <a:gdLst/>
              <a:ahLst/>
              <a:cxnLst/>
              <a:rect l="l" t="t" r="r" b="b"/>
              <a:pathLst>
                <a:path w="34006" h="31270" extrusionOk="0">
                  <a:moveTo>
                    <a:pt x="1" y="0"/>
                  </a:moveTo>
                  <a:cubicBezTo>
                    <a:pt x="479" y="2461"/>
                    <a:pt x="2015" y="4692"/>
                    <a:pt x="3705" y="6515"/>
                  </a:cubicBezTo>
                  <a:cubicBezTo>
                    <a:pt x="6004" y="8996"/>
                    <a:pt x="8767" y="11017"/>
                    <a:pt x="11594" y="12850"/>
                  </a:cubicBezTo>
                  <a:cubicBezTo>
                    <a:pt x="14696" y="14862"/>
                    <a:pt x="17852" y="16795"/>
                    <a:pt x="20461" y="19452"/>
                  </a:cubicBezTo>
                  <a:cubicBezTo>
                    <a:pt x="21735" y="20748"/>
                    <a:pt x="22857" y="22198"/>
                    <a:pt x="23737" y="23792"/>
                  </a:cubicBezTo>
                  <a:cubicBezTo>
                    <a:pt x="24735" y="25601"/>
                    <a:pt x="25405" y="27568"/>
                    <a:pt x="25761" y="29601"/>
                  </a:cubicBezTo>
                  <a:cubicBezTo>
                    <a:pt x="25859" y="30156"/>
                    <a:pt x="25932" y="30713"/>
                    <a:pt x="25984" y="31269"/>
                  </a:cubicBezTo>
                  <a:lnTo>
                    <a:pt x="34005" y="31269"/>
                  </a:lnTo>
                  <a:cubicBezTo>
                    <a:pt x="33595" y="29890"/>
                    <a:pt x="33049" y="28552"/>
                    <a:pt x="32354" y="27285"/>
                  </a:cubicBezTo>
                  <a:cubicBezTo>
                    <a:pt x="31106" y="25004"/>
                    <a:pt x="29428" y="22939"/>
                    <a:pt x="27628" y="21073"/>
                  </a:cubicBezTo>
                  <a:cubicBezTo>
                    <a:pt x="24063" y="17379"/>
                    <a:pt x="19772" y="14356"/>
                    <a:pt x="15276" y="11902"/>
                  </a:cubicBezTo>
                  <a:cubicBezTo>
                    <a:pt x="12122" y="10181"/>
                    <a:pt x="8847" y="8656"/>
                    <a:pt x="5979" y="6462"/>
                  </a:cubicBezTo>
                  <a:cubicBezTo>
                    <a:pt x="3810" y="4802"/>
                    <a:pt x="1787" y="2640"/>
                    <a:pt x="1130" y="0"/>
                  </a:cubicBezTo>
                  <a:close/>
                </a:path>
              </a:pathLst>
            </a:custGeom>
            <a:solidFill>
              <a:srgbClr val="E01D42">
                <a:alpha val="33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25" name="Google Shape;625;p42"/>
          <p:cNvSpPr txBox="1">
            <a:spLocks noGrp="1"/>
          </p:cNvSpPr>
          <p:nvPr>
            <p:ph type="title"/>
          </p:nvPr>
        </p:nvSpPr>
        <p:spPr>
          <a:xfrm>
            <a:off x="713213" y="2177065"/>
            <a:ext cx="4894500" cy="17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روش تدریس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6" name="Google Shape;626;p42"/>
          <p:cNvSpPr txBox="1">
            <a:spLocks noGrp="1"/>
          </p:cNvSpPr>
          <p:nvPr>
            <p:ph type="subTitle" idx="1"/>
          </p:nvPr>
        </p:nvSpPr>
        <p:spPr>
          <a:xfrm>
            <a:off x="713225" y="3965275"/>
            <a:ext cx="3730800" cy="4350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7" name="Google Shape;627;p42"/>
          <p:cNvSpPr txBox="1">
            <a:spLocks noGrp="1"/>
          </p:cNvSpPr>
          <p:nvPr>
            <p:ph type="title" idx="2"/>
          </p:nvPr>
        </p:nvSpPr>
        <p:spPr>
          <a:xfrm>
            <a:off x="713225" y="938499"/>
            <a:ext cx="1204200" cy="120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628" name="Google Shape;628;p42"/>
          <p:cNvGrpSpPr/>
          <p:nvPr/>
        </p:nvGrpSpPr>
        <p:grpSpPr>
          <a:xfrm>
            <a:off x="5808718" y="1780612"/>
            <a:ext cx="3334914" cy="2004304"/>
            <a:chOff x="4503750" y="1454650"/>
            <a:chExt cx="4640204" cy="2788791"/>
          </a:xfrm>
        </p:grpSpPr>
        <p:sp>
          <p:nvSpPr>
            <p:cNvPr id="629" name="Google Shape;629;p42"/>
            <p:cNvSpPr/>
            <p:nvPr/>
          </p:nvSpPr>
          <p:spPr>
            <a:xfrm>
              <a:off x="4899178" y="2016526"/>
              <a:ext cx="377432" cy="205964"/>
            </a:xfrm>
            <a:custGeom>
              <a:avLst/>
              <a:gdLst/>
              <a:ahLst/>
              <a:cxnLst/>
              <a:rect l="l" t="t" r="r" b="b"/>
              <a:pathLst>
                <a:path w="4508" h="2460" extrusionOk="0">
                  <a:moveTo>
                    <a:pt x="1022" y="0"/>
                  </a:moveTo>
                  <a:lnTo>
                    <a:pt x="0" y="35"/>
                  </a:lnTo>
                  <a:lnTo>
                    <a:pt x="247" y="2185"/>
                  </a:lnTo>
                  <a:cubicBezTo>
                    <a:pt x="890" y="2379"/>
                    <a:pt x="1441" y="2460"/>
                    <a:pt x="1912" y="2460"/>
                  </a:cubicBezTo>
                  <a:cubicBezTo>
                    <a:pt x="3344" y="2460"/>
                    <a:pt x="4041" y="1717"/>
                    <a:pt x="4356" y="1181"/>
                  </a:cubicBezTo>
                  <a:cubicBezTo>
                    <a:pt x="4508" y="926"/>
                    <a:pt x="4359" y="600"/>
                    <a:pt x="4068" y="547"/>
                  </a:cubicBezTo>
                  <a:lnTo>
                    <a:pt x="1022" y="0"/>
                  </a:lnTo>
                  <a:close/>
                </a:path>
              </a:pathLst>
            </a:custGeom>
            <a:solidFill>
              <a:srgbClr val="FFA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" name="Google Shape;630;p42"/>
            <p:cNvSpPr/>
            <p:nvPr/>
          </p:nvSpPr>
          <p:spPr>
            <a:xfrm>
              <a:off x="4503750" y="1506475"/>
              <a:ext cx="572344" cy="1714018"/>
            </a:xfrm>
            <a:custGeom>
              <a:avLst/>
              <a:gdLst/>
              <a:ahLst/>
              <a:cxnLst/>
              <a:rect l="l" t="t" r="r" b="b"/>
              <a:pathLst>
                <a:path w="6836" h="20472" extrusionOk="0">
                  <a:moveTo>
                    <a:pt x="2926" y="20471"/>
                  </a:moveTo>
                  <a:lnTo>
                    <a:pt x="1" y="11484"/>
                  </a:lnTo>
                  <a:lnTo>
                    <a:pt x="1410" y="4788"/>
                  </a:lnTo>
                  <a:lnTo>
                    <a:pt x="5337" y="207"/>
                  </a:lnTo>
                  <a:cubicBezTo>
                    <a:pt x="5514" y="1"/>
                    <a:pt x="5837" y="10"/>
                    <a:pt x="5998" y="228"/>
                  </a:cubicBezTo>
                  <a:cubicBezTo>
                    <a:pt x="6396" y="769"/>
                    <a:pt x="6835" y="1889"/>
                    <a:pt x="5604" y="3555"/>
                  </a:cubicBezTo>
                  <a:lnTo>
                    <a:pt x="4019" y="6339"/>
                  </a:lnTo>
                  <a:lnTo>
                    <a:pt x="2926" y="11590"/>
                  </a:lnTo>
                  <a:lnTo>
                    <a:pt x="5674" y="17511"/>
                  </a:lnTo>
                  <a:close/>
                </a:path>
              </a:pathLst>
            </a:custGeom>
            <a:solidFill>
              <a:srgbClr val="FFB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" name="Google Shape;631;p42"/>
            <p:cNvSpPr/>
            <p:nvPr/>
          </p:nvSpPr>
          <p:spPr>
            <a:xfrm>
              <a:off x="4748727" y="2531433"/>
              <a:ext cx="4395228" cy="1711925"/>
            </a:xfrm>
            <a:custGeom>
              <a:avLst/>
              <a:gdLst/>
              <a:ahLst/>
              <a:cxnLst/>
              <a:rect l="l" t="t" r="r" b="b"/>
              <a:pathLst>
                <a:path w="52496" h="20447" extrusionOk="0">
                  <a:moveTo>
                    <a:pt x="52496" y="20447"/>
                  </a:moveTo>
                  <a:lnTo>
                    <a:pt x="10279" y="14847"/>
                  </a:lnTo>
                  <a:lnTo>
                    <a:pt x="0" y="8229"/>
                  </a:lnTo>
                  <a:lnTo>
                    <a:pt x="3794" y="0"/>
                  </a:lnTo>
                  <a:lnTo>
                    <a:pt x="8028" y="3483"/>
                  </a:lnTo>
                  <a:lnTo>
                    <a:pt x="13550" y="8576"/>
                  </a:lnTo>
                  <a:lnTo>
                    <a:pt x="52496" y="8997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" name="Google Shape;632;p42"/>
            <p:cNvSpPr/>
            <p:nvPr/>
          </p:nvSpPr>
          <p:spPr>
            <a:xfrm>
              <a:off x="5420862" y="2112475"/>
              <a:ext cx="462329" cy="1136986"/>
            </a:xfrm>
            <a:custGeom>
              <a:avLst/>
              <a:gdLst/>
              <a:ahLst/>
              <a:cxnLst/>
              <a:rect l="l" t="t" r="r" b="b"/>
              <a:pathLst>
                <a:path w="5522" h="13580" extrusionOk="0">
                  <a:moveTo>
                    <a:pt x="0" y="8487"/>
                  </a:moveTo>
                  <a:lnTo>
                    <a:pt x="1877" y="5111"/>
                  </a:lnTo>
                  <a:cubicBezTo>
                    <a:pt x="1877" y="5111"/>
                    <a:pt x="766" y="1781"/>
                    <a:pt x="1862" y="264"/>
                  </a:cubicBezTo>
                  <a:cubicBezTo>
                    <a:pt x="2052" y="1"/>
                    <a:pt x="2464" y="64"/>
                    <a:pt x="2588" y="365"/>
                  </a:cubicBezTo>
                  <a:lnTo>
                    <a:pt x="4932" y="6129"/>
                  </a:lnTo>
                  <a:lnTo>
                    <a:pt x="5522" y="13580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" name="Google Shape;633;p42"/>
            <p:cNvSpPr/>
            <p:nvPr/>
          </p:nvSpPr>
          <p:spPr>
            <a:xfrm>
              <a:off x="5603883" y="2149481"/>
              <a:ext cx="100470" cy="178418"/>
            </a:xfrm>
            <a:custGeom>
              <a:avLst/>
              <a:gdLst/>
              <a:ahLst/>
              <a:cxnLst/>
              <a:rect l="l" t="t" r="r" b="b"/>
              <a:pathLst>
                <a:path w="1200" h="2131" extrusionOk="0">
                  <a:moveTo>
                    <a:pt x="28" y="631"/>
                  </a:moveTo>
                  <a:cubicBezTo>
                    <a:pt x="69" y="809"/>
                    <a:pt x="142" y="978"/>
                    <a:pt x="198" y="1152"/>
                  </a:cubicBezTo>
                  <a:cubicBezTo>
                    <a:pt x="285" y="1422"/>
                    <a:pt x="352" y="1730"/>
                    <a:pt x="556" y="1938"/>
                  </a:cubicBezTo>
                  <a:cubicBezTo>
                    <a:pt x="786" y="2091"/>
                    <a:pt x="1042" y="2131"/>
                    <a:pt x="1200" y="1885"/>
                  </a:cubicBezTo>
                  <a:lnTo>
                    <a:pt x="432" y="0"/>
                  </a:lnTo>
                  <a:cubicBezTo>
                    <a:pt x="312" y="130"/>
                    <a:pt x="178" y="233"/>
                    <a:pt x="30" y="319"/>
                  </a:cubicBezTo>
                  <a:cubicBezTo>
                    <a:pt x="4" y="406"/>
                    <a:pt x="1" y="509"/>
                    <a:pt x="28" y="631"/>
                  </a:cubicBez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" name="Google Shape;634;p42"/>
            <p:cNvSpPr/>
            <p:nvPr/>
          </p:nvSpPr>
          <p:spPr>
            <a:xfrm>
              <a:off x="4506764" y="1454650"/>
              <a:ext cx="681689" cy="1765844"/>
            </a:xfrm>
            <a:custGeom>
              <a:avLst/>
              <a:gdLst/>
              <a:ahLst/>
              <a:cxnLst/>
              <a:rect l="l" t="t" r="r" b="b"/>
              <a:pathLst>
                <a:path w="8142" h="21091" extrusionOk="0">
                  <a:moveTo>
                    <a:pt x="3666" y="20668"/>
                  </a:moveTo>
                  <a:lnTo>
                    <a:pt x="1163" y="12597"/>
                  </a:lnTo>
                  <a:lnTo>
                    <a:pt x="1" y="5160"/>
                  </a:lnTo>
                  <a:lnTo>
                    <a:pt x="2582" y="291"/>
                  </a:lnTo>
                  <a:cubicBezTo>
                    <a:pt x="2702" y="65"/>
                    <a:pt x="2996" y="1"/>
                    <a:pt x="3199" y="158"/>
                  </a:cubicBezTo>
                  <a:cubicBezTo>
                    <a:pt x="3841" y="656"/>
                    <a:pt x="4851" y="1999"/>
                    <a:pt x="3348" y="5054"/>
                  </a:cubicBezTo>
                  <a:lnTo>
                    <a:pt x="4018" y="10446"/>
                  </a:lnTo>
                  <a:lnTo>
                    <a:pt x="8141" y="17107"/>
                  </a:lnTo>
                  <a:lnTo>
                    <a:pt x="5356" y="21090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" name="Google Shape;635;p42"/>
            <p:cNvSpPr/>
            <p:nvPr/>
          </p:nvSpPr>
          <p:spPr>
            <a:xfrm>
              <a:off x="4668938" y="1711099"/>
              <a:ext cx="631203" cy="1417213"/>
            </a:xfrm>
            <a:custGeom>
              <a:avLst/>
              <a:gdLst/>
              <a:ahLst/>
              <a:cxnLst/>
              <a:rect l="l" t="t" r="r" b="b"/>
              <a:pathLst>
                <a:path w="7539" h="16927" extrusionOk="0">
                  <a:moveTo>
                    <a:pt x="3246" y="8404"/>
                  </a:moveTo>
                  <a:lnTo>
                    <a:pt x="3283" y="4040"/>
                  </a:lnTo>
                  <a:cubicBezTo>
                    <a:pt x="3283" y="4040"/>
                    <a:pt x="6669" y="2589"/>
                    <a:pt x="6909" y="562"/>
                  </a:cubicBezTo>
                  <a:cubicBezTo>
                    <a:pt x="6946" y="246"/>
                    <a:pt x="6637" y="0"/>
                    <a:pt x="6339" y="111"/>
                  </a:cubicBezTo>
                  <a:lnTo>
                    <a:pt x="1784" y="1808"/>
                  </a:lnTo>
                  <a:cubicBezTo>
                    <a:pt x="1547" y="1897"/>
                    <a:pt x="1368" y="2095"/>
                    <a:pt x="1303" y="2339"/>
                  </a:cubicBezTo>
                  <a:lnTo>
                    <a:pt x="44" y="7662"/>
                  </a:lnTo>
                  <a:cubicBezTo>
                    <a:pt x="0" y="7832"/>
                    <a:pt x="6" y="8010"/>
                    <a:pt x="62" y="8175"/>
                  </a:cubicBezTo>
                  <a:lnTo>
                    <a:pt x="2817" y="16337"/>
                  </a:lnTo>
                  <a:lnTo>
                    <a:pt x="4157" y="16927"/>
                  </a:lnTo>
                  <a:lnTo>
                    <a:pt x="7538" y="12057"/>
                  </a:lnTo>
                  <a:close/>
                </a:path>
              </a:pathLst>
            </a:custGeom>
            <a:solidFill>
              <a:srgbClr val="FF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" name="Google Shape;636;p42"/>
            <p:cNvSpPr/>
            <p:nvPr/>
          </p:nvSpPr>
          <p:spPr>
            <a:xfrm>
              <a:off x="5048542" y="1721313"/>
              <a:ext cx="170632" cy="100135"/>
            </a:xfrm>
            <a:custGeom>
              <a:avLst/>
              <a:gdLst/>
              <a:ahLst/>
              <a:cxnLst/>
              <a:rect l="l" t="t" r="r" b="b"/>
              <a:pathLst>
                <a:path w="2038" h="1196" extrusionOk="0">
                  <a:moveTo>
                    <a:pt x="252" y="1029"/>
                  </a:moveTo>
                  <a:cubicBezTo>
                    <a:pt x="461" y="1196"/>
                    <a:pt x="700" y="1022"/>
                    <a:pt x="887" y="904"/>
                  </a:cubicBezTo>
                  <a:cubicBezTo>
                    <a:pt x="1274" y="659"/>
                    <a:pt x="1654" y="400"/>
                    <a:pt x="2038" y="147"/>
                  </a:cubicBezTo>
                  <a:cubicBezTo>
                    <a:pt x="1951" y="94"/>
                    <a:pt x="1863" y="48"/>
                    <a:pt x="1774" y="1"/>
                  </a:cubicBezTo>
                  <a:lnTo>
                    <a:pt x="0" y="662"/>
                  </a:lnTo>
                  <a:cubicBezTo>
                    <a:pt x="67" y="803"/>
                    <a:pt x="144" y="942"/>
                    <a:pt x="252" y="1029"/>
                  </a:cubicBezTo>
                  <a:close/>
                </a:path>
              </a:pathLst>
            </a:custGeom>
            <a:solidFill>
              <a:srgbClr val="FFD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" name="Google Shape;637;p42"/>
            <p:cNvSpPr/>
            <p:nvPr/>
          </p:nvSpPr>
          <p:spPr>
            <a:xfrm>
              <a:off x="4748727" y="2809148"/>
              <a:ext cx="4395228" cy="1434293"/>
            </a:xfrm>
            <a:custGeom>
              <a:avLst/>
              <a:gdLst/>
              <a:ahLst/>
              <a:cxnLst/>
              <a:rect l="l" t="t" r="r" b="b"/>
              <a:pathLst>
                <a:path w="52496" h="17131" extrusionOk="0">
                  <a:moveTo>
                    <a:pt x="0" y="4912"/>
                  </a:moveTo>
                  <a:lnTo>
                    <a:pt x="2354" y="1225"/>
                  </a:lnTo>
                  <a:cubicBezTo>
                    <a:pt x="2978" y="249"/>
                    <a:pt x="4295" y="1"/>
                    <a:pt x="5231" y="684"/>
                  </a:cubicBezTo>
                  <a:lnTo>
                    <a:pt x="12021" y="5636"/>
                  </a:lnTo>
                  <a:cubicBezTo>
                    <a:pt x="12294" y="5835"/>
                    <a:pt x="12460" y="6148"/>
                    <a:pt x="12470" y="6485"/>
                  </a:cubicBezTo>
                  <a:lnTo>
                    <a:pt x="12470" y="6485"/>
                  </a:lnTo>
                  <a:cubicBezTo>
                    <a:pt x="12489" y="7070"/>
                    <a:pt x="12967" y="7537"/>
                    <a:pt x="13553" y="7543"/>
                  </a:cubicBezTo>
                  <a:lnTo>
                    <a:pt x="52496" y="7782"/>
                  </a:lnTo>
                  <a:lnTo>
                    <a:pt x="52496" y="17131"/>
                  </a:lnTo>
                  <a:lnTo>
                    <a:pt x="10279" y="11530"/>
                  </a:ln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" name="Google Shape;638;p42"/>
            <p:cNvSpPr/>
            <p:nvPr/>
          </p:nvSpPr>
          <p:spPr>
            <a:xfrm>
              <a:off x="5640805" y="2151239"/>
              <a:ext cx="242384" cy="1098221"/>
            </a:xfrm>
            <a:custGeom>
              <a:avLst/>
              <a:gdLst/>
              <a:ahLst/>
              <a:cxnLst/>
              <a:rect l="l" t="t" r="r" b="b"/>
              <a:pathLst>
                <a:path w="2895" h="13117" extrusionOk="0">
                  <a:moveTo>
                    <a:pt x="1" y="1"/>
                  </a:moveTo>
                  <a:lnTo>
                    <a:pt x="1639" y="5601"/>
                  </a:lnTo>
                  <a:lnTo>
                    <a:pt x="1514" y="11844"/>
                  </a:lnTo>
                  <a:lnTo>
                    <a:pt x="2895" y="13117"/>
                  </a:lnTo>
                  <a:lnTo>
                    <a:pt x="2305" y="5666"/>
                  </a:lnTo>
                  <a:close/>
                </a:path>
              </a:pathLst>
            </a:custGeom>
            <a:solidFill>
              <a:srgbClr val="FFDD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" name="Google Shape;639;p42"/>
            <p:cNvSpPr/>
            <p:nvPr/>
          </p:nvSpPr>
          <p:spPr>
            <a:xfrm>
              <a:off x="5204268" y="1721397"/>
              <a:ext cx="406904" cy="548985"/>
            </a:xfrm>
            <a:custGeom>
              <a:avLst/>
              <a:gdLst/>
              <a:ahLst/>
              <a:cxnLst/>
              <a:rect l="l" t="t" r="r" b="b"/>
              <a:pathLst>
                <a:path w="4860" h="6557" extrusionOk="0">
                  <a:moveTo>
                    <a:pt x="450" y="1"/>
                  </a:moveTo>
                  <a:lnTo>
                    <a:pt x="450" y="1"/>
                  </a:lnTo>
                  <a:cubicBezTo>
                    <a:pt x="450" y="1"/>
                    <a:pt x="1" y="4217"/>
                    <a:pt x="482" y="5293"/>
                  </a:cubicBezTo>
                  <a:cubicBezTo>
                    <a:pt x="837" y="6086"/>
                    <a:pt x="1616" y="6556"/>
                    <a:pt x="2431" y="6556"/>
                  </a:cubicBezTo>
                  <a:cubicBezTo>
                    <a:pt x="2723" y="6556"/>
                    <a:pt x="3019" y="6496"/>
                    <a:pt x="3303" y="6369"/>
                  </a:cubicBezTo>
                  <a:cubicBezTo>
                    <a:pt x="4379" y="5887"/>
                    <a:pt x="4860" y="4625"/>
                    <a:pt x="4379" y="3549"/>
                  </a:cubicBezTo>
                  <a:cubicBezTo>
                    <a:pt x="3896" y="2473"/>
                    <a:pt x="450" y="1"/>
                    <a:pt x="4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" name="Google Shape;640;p42"/>
            <p:cNvSpPr/>
            <p:nvPr/>
          </p:nvSpPr>
          <p:spPr>
            <a:xfrm>
              <a:off x="6129167" y="3011175"/>
              <a:ext cx="3014770" cy="594448"/>
            </a:xfrm>
            <a:custGeom>
              <a:avLst/>
              <a:gdLst/>
              <a:ahLst/>
              <a:cxnLst/>
              <a:rect l="l" t="t" r="r" b="b"/>
              <a:pathLst>
                <a:path w="36008" h="7100" extrusionOk="0">
                  <a:moveTo>
                    <a:pt x="3550" y="0"/>
                  </a:moveTo>
                  <a:cubicBezTo>
                    <a:pt x="1593" y="0"/>
                    <a:pt x="1" y="1592"/>
                    <a:pt x="1" y="3549"/>
                  </a:cubicBezTo>
                  <a:cubicBezTo>
                    <a:pt x="1" y="5506"/>
                    <a:pt x="1593" y="7099"/>
                    <a:pt x="3550" y="7099"/>
                  </a:cubicBezTo>
                  <a:lnTo>
                    <a:pt x="10409" y="7099"/>
                  </a:lnTo>
                  <a:lnTo>
                    <a:pt x="10409" y="6554"/>
                  </a:lnTo>
                  <a:lnTo>
                    <a:pt x="3550" y="6554"/>
                  </a:lnTo>
                  <a:cubicBezTo>
                    <a:pt x="1894" y="6554"/>
                    <a:pt x="546" y="5206"/>
                    <a:pt x="546" y="3549"/>
                  </a:cubicBezTo>
                  <a:cubicBezTo>
                    <a:pt x="546" y="1894"/>
                    <a:pt x="1894" y="545"/>
                    <a:pt x="3550" y="545"/>
                  </a:cubicBezTo>
                  <a:lnTo>
                    <a:pt x="36008" y="545"/>
                  </a:lnTo>
                  <a:lnTo>
                    <a:pt x="360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" name="Google Shape;641;p42"/>
            <p:cNvSpPr/>
            <p:nvPr/>
          </p:nvSpPr>
          <p:spPr>
            <a:xfrm>
              <a:off x="6612840" y="3579080"/>
              <a:ext cx="841771" cy="31983"/>
            </a:xfrm>
            <a:custGeom>
              <a:avLst/>
              <a:gdLst/>
              <a:ahLst/>
              <a:cxnLst/>
              <a:rect l="l" t="t" r="r" b="b"/>
              <a:pathLst>
                <a:path w="10054" h="382" extrusionOk="0">
                  <a:moveTo>
                    <a:pt x="70" y="1"/>
                  </a:moveTo>
                  <a:cubicBezTo>
                    <a:pt x="33" y="1"/>
                    <a:pt x="3" y="31"/>
                    <a:pt x="3" y="68"/>
                  </a:cubicBezTo>
                  <a:cubicBezTo>
                    <a:pt x="0" y="105"/>
                    <a:pt x="31" y="137"/>
                    <a:pt x="68" y="138"/>
                  </a:cubicBezTo>
                  <a:lnTo>
                    <a:pt x="9982" y="381"/>
                  </a:lnTo>
                  <a:lnTo>
                    <a:pt x="9984" y="381"/>
                  </a:lnTo>
                  <a:cubicBezTo>
                    <a:pt x="10021" y="381"/>
                    <a:pt x="10051" y="351"/>
                    <a:pt x="10052" y="314"/>
                  </a:cubicBezTo>
                  <a:cubicBezTo>
                    <a:pt x="10053" y="277"/>
                    <a:pt x="10023" y="246"/>
                    <a:pt x="9985" y="245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" name="Google Shape;642;p42"/>
            <p:cNvSpPr/>
            <p:nvPr/>
          </p:nvSpPr>
          <p:spPr>
            <a:xfrm>
              <a:off x="6588644" y="3548018"/>
              <a:ext cx="510304" cy="80878"/>
            </a:xfrm>
            <a:custGeom>
              <a:avLst/>
              <a:gdLst/>
              <a:ahLst/>
              <a:cxnLst/>
              <a:rect l="l" t="t" r="r" b="b"/>
              <a:pathLst>
                <a:path w="6095" h="966" extrusionOk="0">
                  <a:moveTo>
                    <a:pt x="415" y="1"/>
                  </a:moveTo>
                  <a:cubicBezTo>
                    <a:pt x="195" y="1"/>
                    <a:pt x="13" y="176"/>
                    <a:pt x="7" y="399"/>
                  </a:cubicBezTo>
                  <a:cubicBezTo>
                    <a:pt x="0" y="624"/>
                    <a:pt x="178" y="812"/>
                    <a:pt x="404" y="818"/>
                  </a:cubicBezTo>
                  <a:lnTo>
                    <a:pt x="5669" y="965"/>
                  </a:lnTo>
                  <a:lnTo>
                    <a:pt x="5680" y="965"/>
                  </a:lnTo>
                  <a:cubicBezTo>
                    <a:pt x="5900" y="965"/>
                    <a:pt x="6082" y="789"/>
                    <a:pt x="6089" y="567"/>
                  </a:cubicBezTo>
                  <a:cubicBezTo>
                    <a:pt x="6095" y="342"/>
                    <a:pt x="5917" y="154"/>
                    <a:pt x="5692" y="148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" name="Google Shape;643;p42"/>
            <p:cNvSpPr/>
            <p:nvPr/>
          </p:nvSpPr>
          <p:spPr>
            <a:xfrm>
              <a:off x="6846095" y="3285541"/>
              <a:ext cx="114954" cy="565311"/>
            </a:xfrm>
            <a:custGeom>
              <a:avLst/>
              <a:gdLst/>
              <a:ahLst/>
              <a:cxnLst/>
              <a:rect l="l" t="t" r="r" b="b"/>
              <a:pathLst>
                <a:path w="1373" h="6752" extrusionOk="0">
                  <a:moveTo>
                    <a:pt x="772" y="1"/>
                  </a:moveTo>
                  <a:cubicBezTo>
                    <a:pt x="455" y="1"/>
                    <a:pt x="193" y="253"/>
                    <a:pt x="182" y="573"/>
                  </a:cubicBezTo>
                  <a:lnTo>
                    <a:pt x="11" y="6143"/>
                  </a:lnTo>
                  <a:cubicBezTo>
                    <a:pt x="0" y="6469"/>
                    <a:pt x="256" y="6741"/>
                    <a:pt x="582" y="6751"/>
                  </a:cubicBezTo>
                  <a:cubicBezTo>
                    <a:pt x="588" y="6752"/>
                    <a:pt x="594" y="6752"/>
                    <a:pt x="600" y="6752"/>
                  </a:cubicBezTo>
                  <a:cubicBezTo>
                    <a:pt x="918" y="6752"/>
                    <a:pt x="1181" y="6499"/>
                    <a:pt x="1191" y="6180"/>
                  </a:cubicBezTo>
                  <a:lnTo>
                    <a:pt x="1363" y="610"/>
                  </a:lnTo>
                  <a:cubicBezTo>
                    <a:pt x="1372" y="284"/>
                    <a:pt x="1117" y="11"/>
                    <a:pt x="791" y="1"/>
                  </a:cubicBezTo>
                  <a:cubicBezTo>
                    <a:pt x="785" y="1"/>
                    <a:pt x="779" y="1"/>
                    <a:pt x="7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" name="Google Shape;644;p42"/>
            <p:cNvSpPr/>
            <p:nvPr/>
          </p:nvSpPr>
          <p:spPr>
            <a:xfrm>
              <a:off x="6884189" y="3814095"/>
              <a:ext cx="24783" cy="22103"/>
            </a:xfrm>
            <a:custGeom>
              <a:avLst/>
              <a:gdLst/>
              <a:ahLst/>
              <a:cxnLst/>
              <a:rect l="l" t="t" r="r" b="b"/>
              <a:pathLst>
                <a:path w="296" h="264" extrusionOk="0">
                  <a:moveTo>
                    <a:pt x="148" y="1"/>
                  </a:moveTo>
                  <a:cubicBezTo>
                    <a:pt x="92" y="1"/>
                    <a:pt x="41" y="36"/>
                    <a:pt x="23" y="92"/>
                  </a:cubicBezTo>
                  <a:cubicBezTo>
                    <a:pt x="1" y="161"/>
                    <a:pt x="39" y="235"/>
                    <a:pt x="108" y="257"/>
                  </a:cubicBezTo>
                  <a:cubicBezTo>
                    <a:pt x="121" y="262"/>
                    <a:pt x="135" y="264"/>
                    <a:pt x="149" y="264"/>
                  </a:cubicBezTo>
                  <a:cubicBezTo>
                    <a:pt x="204" y="264"/>
                    <a:pt x="255" y="228"/>
                    <a:pt x="274" y="172"/>
                  </a:cubicBezTo>
                  <a:cubicBezTo>
                    <a:pt x="295" y="103"/>
                    <a:pt x="257" y="29"/>
                    <a:pt x="188" y="7"/>
                  </a:cubicBezTo>
                  <a:cubicBezTo>
                    <a:pt x="175" y="3"/>
                    <a:pt x="161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" name="Google Shape;645;p42"/>
            <p:cNvSpPr/>
            <p:nvPr/>
          </p:nvSpPr>
          <p:spPr>
            <a:xfrm>
              <a:off x="6858067" y="3766204"/>
              <a:ext cx="24783" cy="22103"/>
            </a:xfrm>
            <a:custGeom>
              <a:avLst/>
              <a:gdLst/>
              <a:ahLst/>
              <a:cxnLst/>
              <a:rect l="l" t="t" r="r" b="b"/>
              <a:pathLst>
                <a:path w="296" h="264" extrusionOk="0">
                  <a:moveTo>
                    <a:pt x="147" y="0"/>
                  </a:moveTo>
                  <a:cubicBezTo>
                    <a:pt x="92" y="0"/>
                    <a:pt x="40" y="36"/>
                    <a:pt x="23" y="91"/>
                  </a:cubicBezTo>
                  <a:cubicBezTo>
                    <a:pt x="0" y="160"/>
                    <a:pt x="38" y="234"/>
                    <a:pt x="107" y="257"/>
                  </a:cubicBezTo>
                  <a:cubicBezTo>
                    <a:pt x="121" y="261"/>
                    <a:pt x="135" y="263"/>
                    <a:pt x="148" y="263"/>
                  </a:cubicBezTo>
                  <a:cubicBezTo>
                    <a:pt x="204" y="263"/>
                    <a:pt x="255" y="227"/>
                    <a:pt x="273" y="171"/>
                  </a:cubicBezTo>
                  <a:cubicBezTo>
                    <a:pt x="296" y="102"/>
                    <a:pt x="257" y="28"/>
                    <a:pt x="189" y="7"/>
                  </a:cubicBezTo>
                  <a:cubicBezTo>
                    <a:pt x="175" y="2"/>
                    <a:pt x="16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" name="Google Shape;646;p42"/>
            <p:cNvSpPr/>
            <p:nvPr/>
          </p:nvSpPr>
          <p:spPr>
            <a:xfrm>
              <a:off x="6914246" y="3767711"/>
              <a:ext cx="24866" cy="22103"/>
            </a:xfrm>
            <a:custGeom>
              <a:avLst/>
              <a:gdLst/>
              <a:ahLst/>
              <a:cxnLst/>
              <a:rect l="l" t="t" r="r" b="b"/>
              <a:pathLst>
                <a:path w="297" h="264" extrusionOk="0">
                  <a:moveTo>
                    <a:pt x="148" y="1"/>
                  </a:moveTo>
                  <a:cubicBezTo>
                    <a:pt x="92" y="1"/>
                    <a:pt x="41" y="36"/>
                    <a:pt x="24" y="93"/>
                  </a:cubicBezTo>
                  <a:cubicBezTo>
                    <a:pt x="1" y="161"/>
                    <a:pt x="39" y="235"/>
                    <a:pt x="108" y="257"/>
                  </a:cubicBezTo>
                  <a:cubicBezTo>
                    <a:pt x="121" y="262"/>
                    <a:pt x="135" y="264"/>
                    <a:pt x="149" y="264"/>
                  </a:cubicBezTo>
                  <a:cubicBezTo>
                    <a:pt x="204" y="264"/>
                    <a:pt x="255" y="228"/>
                    <a:pt x="273" y="173"/>
                  </a:cubicBezTo>
                  <a:cubicBezTo>
                    <a:pt x="296" y="104"/>
                    <a:pt x="258" y="30"/>
                    <a:pt x="188" y="7"/>
                  </a:cubicBezTo>
                  <a:cubicBezTo>
                    <a:pt x="175" y="3"/>
                    <a:pt x="161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" name="Google Shape;647;p42"/>
            <p:cNvSpPr/>
            <p:nvPr/>
          </p:nvSpPr>
          <p:spPr>
            <a:xfrm>
              <a:off x="6899762" y="3302035"/>
              <a:ext cx="24699" cy="22020"/>
            </a:xfrm>
            <a:custGeom>
              <a:avLst/>
              <a:gdLst/>
              <a:ahLst/>
              <a:cxnLst/>
              <a:rect l="l" t="t" r="r" b="b"/>
              <a:pathLst>
                <a:path w="295" h="263" extrusionOk="0">
                  <a:moveTo>
                    <a:pt x="148" y="0"/>
                  </a:moveTo>
                  <a:cubicBezTo>
                    <a:pt x="92" y="0"/>
                    <a:pt x="40" y="36"/>
                    <a:pt x="22" y="92"/>
                  </a:cubicBezTo>
                  <a:cubicBezTo>
                    <a:pt x="0" y="161"/>
                    <a:pt x="38" y="235"/>
                    <a:pt x="107" y="256"/>
                  </a:cubicBezTo>
                  <a:cubicBezTo>
                    <a:pt x="121" y="261"/>
                    <a:pt x="134" y="263"/>
                    <a:pt x="148" y="263"/>
                  </a:cubicBezTo>
                  <a:cubicBezTo>
                    <a:pt x="203" y="263"/>
                    <a:pt x="254" y="227"/>
                    <a:pt x="272" y="172"/>
                  </a:cubicBezTo>
                  <a:cubicBezTo>
                    <a:pt x="294" y="103"/>
                    <a:pt x="256" y="29"/>
                    <a:pt x="187" y="7"/>
                  </a:cubicBezTo>
                  <a:cubicBezTo>
                    <a:pt x="174" y="2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" name="Google Shape;648;p42"/>
            <p:cNvSpPr/>
            <p:nvPr/>
          </p:nvSpPr>
          <p:spPr>
            <a:xfrm>
              <a:off x="6871379" y="3345069"/>
              <a:ext cx="24699" cy="22020"/>
            </a:xfrm>
            <a:custGeom>
              <a:avLst/>
              <a:gdLst/>
              <a:ahLst/>
              <a:cxnLst/>
              <a:rect l="l" t="t" r="r" b="b"/>
              <a:pathLst>
                <a:path w="295" h="263" extrusionOk="0">
                  <a:moveTo>
                    <a:pt x="147" y="0"/>
                  </a:moveTo>
                  <a:cubicBezTo>
                    <a:pt x="92" y="0"/>
                    <a:pt x="41" y="36"/>
                    <a:pt x="22" y="91"/>
                  </a:cubicBezTo>
                  <a:cubicBezTo>
                    <a:pt x="1" y="160"/>
                    <a:pt x="39" y="234"/>
                    <a:pt x="108" y="257"/>
                  </a:cubicBezTo>
                  <a:cubicBezTo>
                    <a:pt x="121" y="261"/>
                    <a:pt x="134" y="263"/>
                    <a:pt x="147" y="263"/>
                  </a:cubicBezTo>
                  <a:cubicBezTo>
                    <a:pt x="203" y="263"/>
                    <a:pt x="255" y="227"/>
                    <a:pt x="272" y="171"/>
                  </a:cubicBezTo>
                  <a:cubicBezTo>
                    <a:pt x="295" y="102"/>
                    <a:pt x="257" y="28"/>
                    <a:pt x="188" y="7"/>
                  </a:cubicBezTo>
                  <a:cubicBezTo>
                    <a:pt x="174" y="2"/>
                    <a:pt x="16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" name="Google Shape;649;p42"/>
            <p:cNvSpPr/>
            <p:nvPr/>
          </p:nvSpPr>
          <p:spPr>
            <a:xfrm>
              <a:off x="6927558" y="3346576"/>
              <a:ext cx="24783" cy="22103"/>
            </a:xfrm>
            <a:custGeom>
              <a:avLst/>
              <a:gdLst/>
              <a:ahLst/>
              <a:cxnLst/>
              <a:rect l="l" t="t" r="r" b="b"/>
              <a:pathLst>
                <a:path w="296" h="264" extrusionOk="0">
                  <a:moveTo>
                    <a:pt x="148" y="1"/>
                  </a:moveTo>
                  <a:cubicBezTo>
                    <a:pt x="93" y="1"/>
                    <a:pt x="41" y="36"/>
                    <a:pt x="23" y="92"/>
                  </a:cubicBezTo>
                  <a:cubicBezTo>
                    <a:pt x="0" y="161"/>
                    <a:pt x="38" y="236"/>
                    <a:pt x="108" y="257"/>
                  </a:cubicBezTo>
                  <a:cubicBezTo>
                    <a:pt x="122" y="262"/>
                    <a:pt x="135" y="264"/>
                    <a:pt x="149" y="264"/>
                  </a:cubicBezTo>
                  <a:cubicBezTo>
                    <a:pt x="204" y="264"/>
                    <a:pt x="255" y="228"/>
                    <a:pt x="273" y="173"/>
                  </a:cubicBezTo>
                  <a:cubicBezTo>
                    <a:pt x="295" y="103"/>
                    <a:pt x="257" y="30"/>
                    <a:pt x="188" y="7"/>
                  </a:cubicBezTo>
                  <a:cubicBezTo>
                    <a:pt x="175" y="3"/>
                    <a:pt x="161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" name="Google Shape;650;p42"/>
            <p:cNvSpPr/>
            <p:nvPr/>
          </p:nvSpPr>
          <p:spPr>
            <a:xfrm>
              <a:off x="6656209" y="3303123"/>
              <a:ext cx="115038" cy="565227"/>
            </a:xfrm>
            <a:custGeom>
              <a:avLst/>
              <a:gdLst/>
              <a:ahLst/>
              <a:cxnLst/>
              <a:rect l="l" t="t" r="r" b="b"/>
              <a:pathLst>
                <a:path w="1374" h="6751" extrusionOk="0">
                  <a:moveTo>
                    <a:pt x="773" y="0"/>
                  </a:moveTo>
                  <a:cubicBezTo>
                    <a:pt x="455" y="0"/>
                    <a:pt x="193" y="253"/>
                    <a:pt x="183" y="573"/>
                  </a:cubicBezTo>
                  <a:lnTo>
                    <a:pt x="11" y="6142"/>
                  </a:lnTo>
                  <a:cubicBezTo>
                    <a:pt x="1" y="6468"/>
                    <a:pt x="257" y="6740"/>
                    <a:pt x="583" y="6750"/>
                  </a:cubicBezTo>
                  <a:cubicBezTo>
                    <a:pt x="589" y="6750"/>
                    <a:pt x="596" y="6750"/>
                    <a:pt x="602" y="6750"/>
                  </a:cubicBezTo>
                  <a:cubicBezTo>
                    <a:pt x="919" y="6750"/>
                    <a:pt x="1182" y="6498"/>
                    <a:pt x="1192" y="6178"/>
                  </a:cubicBezTo>
                  <a:lnTo>
                    <a:pt x="1363" y="609"/>
                  </a:lnTo>
                  <a:cubicBezTo>
                    <a:pt x="1374" y="282"/>
                    <a:pt x="1118" y="11"/>
                    <a:pt x="792" y="1"/>
                  </a:cubicBezTo>
                  <a:cubicBezTo>
                    <a:pt x="785" y="1"/>
                    <a:pt x="779" y="0"/>
                    <a:pt x="7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" name="Google Shape;651;p42"/>
            <p:cNvSpPr/>
            <p:nvPr/>
          </p:nvSpPr>
          <p:spPr>
            <a:xfrm>
              <a:off x="6693717" y="3822216"/>
              <a:ext cx="24699" cy="22020"/>
            </a:xfrm>
            <a:custGeom>
              <a:avLst/>
              <a:gdLst/>
              <a:ahLst/>
              <a:cxnLst/>
              <a:rect l="l" t="t" r="r" b="b"/>
              <a:pathLst>
                <a:path w="295" h="263" extrusionOk="0">
                  <a:moveTo>
                    <a:pt x="148" y="0"/>
                  </a:moveTo>
                  <a:cubicBezTo>
                    <a:pt x="92" y="0"/>
                    <a:pt x="40" y="36"/>
                    <a:pt x="22" y="92"/>
                  </a:cubicBezTo>
                  <a:cubicBezTo>
                    <a:pt x="0" y="160"/>
                    <a:pt x="38" y="234"/>
                    <a:pt x="107" y="256"/>
                  </a:cubicBezTo>
                  <a:cubicBezTo>
                    <a:pt x="121" y="260"/>
                    <a:pt x="134" y="263"/>
                    <a:pt x="148" y="263"/>
                  </a:cubicBezTo>
                  <a:cubicBezTo>
                    <a:pt x="203" y="263"/>
                    <a:pt x="254" y="227"/>
                    <a:pt x="273" y="172"/>
                  </a:cubicBezTo>
                  <a:cubicBezTo>
                    <a:pt x="294" y="103"/>
                    <a:pt x="256" y="29"/>
                    <a:pt x="187" y="6"/>
                  </a:cubicBezTo>
                  <a:cubicBezTo>
                    <a:pt x="174" y="2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" name="Google Shape;652;p42"/>
            <p:cNvSpPr/>
            <p:nvPr/>
          </p:nvSpPr>
          <p:spPr>
            <a:xfrm>
              <a:off x="6667512" y="3774158"/>
              <a:ext cx="24783" cy="22103"/>
            </a:xfrm>
            <a:custGeom>
              <a:avLst/>
              <a:gdLst/>
              <a:ahLst/>
              <a:cxnLst/>
              <a:rect l="l" t="t" r="r" b="b"/>
              <a:pathLst>
                <a:path w="296" h="264" extrusionOk="0">
                  <a:moveTo>
                    <a:pt x="147" y="1"/>
                  </a:moveTo>
                  <a:cubicBezTo>
                    <a:pt x="92" y="1"/>
                    <a:pt x="40" y="36"/>
                    <a:pt x="23" y="93"/>
                  </a:cubicBezTo>
                  <a:cubicBezTo>
                    <a:pt x="0" y="162"/>
                    <a:pt x="39" y="236"/>
                    <a:pt x="107" y="257"/>
                  </a:cubicBezTo>
                  <a:cubicBezTo>
                    <a:pt x="121" y="262"/>
                    <a:pt x="135" y="264"/>
                    <a:pt x="148" y="264"/>
                  </a:cubicBezTo>
                  <a:cubicBezTo>
                    <a:pt x="203" y="264"/>
                    <a:pt x="255" y="228"/>
                    <a:pt x="273" y="173"/>
                  </a:cubicBezTo>
                  <a:cubicBezTo>
                    <a:pt x="296" y="104"/>
                    <a:pt x="258" y="30"/>
                    <a:pt x="188" y="7"/>
                  </a:cubicBezTo>
                  <a:cubicBezTo>
                    <a:pt x="174" y="3"/>
                    <a:pt x="161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" name="Google Shape;653;p42"/>
            <p:cNvSpPr/>
            <p:nvPr/>
          </p:nvSpPr>
          <p:spPr>
            <a:xfrm>
              <a:off x="6723774" y="3775749"/>
              <a:ext cx="24699" cy="22103"/>
            </a:xfrm>
            <a:custGeom>
              <a:avLst/>
              <a:gdLst/>
              <a:ahLst/>
              <a:cxnLst/>
              <a:rect l="l" t="t" r="r" b="b"/>
              <a:pathLst>
                <a:path w="295" h="264" extrusionOk="0">
                  <a:moveTo>
                    <a:pt x="148" y="1"/>
                  </a:moveTo>
                  <a:cubicBezTo>
                    <a:pt x="92" y="1"/>
                    <a:pt x="40" y="36"/>
                    <a:pt x="23" y="92"/>
                  </a:cubicBezTo>
                  <a:cubicBezTo>
                    <a:pt x="0" y="161"/>
                    <a:pt x="38" y="235"/>
                    <a:pt x="107" y="257"/>
                  </a:cubicBezTo>
                  <a:cubicBezTo>
                    <a:pt x="120" y="261"/>
                    <a:pt x="134" y="263"/>
                    <a:pt x="148" y="263"/>
                  </a:cubicBezTo>
                  <a:cubicBezTo>
                    <a:pt x="203" y="263"/>
                    <a:pt x="254" y="228"/>
                    <a:pt x="273" y="172"/>
                  </a:cubicBezTo>
                  <a:cubicBezTo>
                    <a:pt x="294" y="103"/>
                    <a:pt x="256" y="29"/>
                    <a:pt x="187" y="7"/>
                  </a:cubicBezTo>
                  <a:cubicBezTo>
                    <a:pt x="174" y="3"/>
                    <a:pt x="161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" name="Google Shape;654;p42"/>
            <p:cNvSpPr/>
            <p:nvPr/>
          </p:nvSpPr>
          <p:spPr>
            <a:xfrm>
              <a:off x="6708536" y="3320454"/>
              <a:ext cx="24699" cy="22020"/>
            </a:xfrm>
            <a:custGeom>
              <a:avLst/>
              <a:gdLst/>
              <a:ahLst/>
              <a:cxnLst/>
              <a:rect l="l" t="t" r="r" b="b"/>
              <a:pathLst>
                <a:path w="295" h="263" extrusionOk="0">
                  <a:moveTo>
                    <a:pt x="147" y="0"/>
                  </a:moveTo>
                  <a:cubicBezTo>
                    <a:pt x="91" y="0"/>
                    <a:pt x="40" y="36"/>
                    <a:pt x="22" y="91"/>
                  </a:cubicBezTo>
                  <a:cubicBezTo>
                    <a:pt x="0" y="160"/>
                    <a:pt x="38" y="234"/>
                    <a:pt x="107" y="256"/>
                  </a:cubicBezTo>
                  <a:cubicBezTo>
                    <a:pt x="120" y="261"/>
                    <a:pt x="133" y="263"/>
                    <a:pt x="146" y="263"/>
                  </a:cubicBezTo>
                  <a:cubicBezTo>
                    <a:pt x="202" y="263"/>
                    <a:pt x="254" y="227"/>
                    <a:pt x="272" y="171"/>
                  </a:cubicBezTo>
                  <a:cubicBezTo>
                    <a:pt x="294" y="102"/>
                    <a:pt x="256" y="28"/>
                    <a:pt x="187" y="7"/>
                  </a:cubicBezTo>
                  <a:cubicBezTo>
                    <a:pt x="174" y="2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" name="Google Shape;655;p42"/>
            <p:cNvSpPr/>
            <p:nvPr/>
          </p:nvSpPr>
          <p:spPr>
            <a:xfrm>
              <a:off x="6680154" y="3363405"/>
              <a:ext cx="24699" cy="22103"/>
            </a:xfrm>
            <a:custGeom>
              <a:avLst/>
              <a:gdLst/>
              <a:ahLst/>
              <a:cxnLst/>
              <a:rect l="l" t="t" r="r" b="b"/>
              <a:pathLst>
                <a:path w="295" h="264" extrusionOk="0">
                  <a:moveTo>
                    <a:pt x="147" y="0"/>
                  </a:moveTo>
                  <a:cubicBezTo>
                    <a:pt x="92" y="0"/>
                    <a:pt x="40" y="36"/>
                    <a:pt x="22" y="91"/>
                  </a:cubicBezTo>
                  <a:cubicBezTo>
                    <a:pt x="1" y="161"/>
                    <a:pt x="39" y="234"/>
                    <a:pt x="108" y="257"/>
                  </a:cubicBezTo>
                  <a:cubicBezTo>
                    <a:pt x="121" y="261"/>
                    <a:pt x="135" y="263"/>
                    <a:pt x="148" y="263"/>
                  </a:cubicBezTo>
                  <a:cubicBezTo>
                    <a:pt x="204" y="263"/>
                    <a:pt x="255" y="228"/>
                    <a:pt x="272" y="172"/>
                  </a:cubicBezTo>
                  <a:cubicBezTo>
                    <a:pt x="295" y="102"/>
                    <a:pt x="257" y="28"/>
                    <a:pt x="188" y="7"/>
                  </a:cubicBezTo>
                  <a:cubicBezTo>
                    <a:pt x="174" y="2"/>
                    <a:pt x="16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" name="Google Shape;656;p42"/>
            <p:cNvSpPr/>
            <p:nvPr/>
          </p:nvSpPr>
          <p:spPr>
            <a:xfrm>
              <a:off x="6736333" y="3364996"/>
              <a:ext cx="24783" cy="22020"/>
            </a:xfrm>
            <a:custGeom>
              <a:avLst/>
              <a:gdLst/>
              <a:ahLst/>
              <a:cxnLst/>
              <a:rect l="l" t="t" r="r" b="b"/>
              <a:pathLst>
                <a:path w="296" h="263" extrusionOk="0">
                  <a:moveTo>
                    <a:pt x="149" y="0"/>
                  </a:moveTo>
                  <a:cubicBezTo>
                    <a:pt x="93" y="0"/>
                    <a:pt x="41" y="36"/>
                    <a:pt x="23" y="92"/>
                  </a:cubicBezTo>
                  <a:cubicBezTo>
                    <a:pt x="0" y="161"/>
                    <a:pt x="38" y="235"/>
                    <a:pt x="108" y="256"/>
                  </a:cubicBezTo>
                  <a:cubicBezTo>
                    <a:pt x="122" y="261"/>
                    <a:pt x="135" y="263"/>
                    <a:pt x="149" y="263"/>
                  </a:cubicBezTo>
                  <a:cubicBezTo>
                    <a:pt x="204" y="263"/>
                    <a:pt x="255" y="227"/>
                    <a:pt x="273" y="172"/>
                  </a:cubicBezTo>
                  <a:cubicBezTo>
                    <a:pt x="295" y="103"/>
                    <a:pt x="257" y="29"/>
                    <a:pt x="188" y="6"/>
                  </a:cubicBezTo>
                  <a:cubicBezTo>
                    <a:pt x="175" y="2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" name="Google Shape;657;p42"/>
            <p:cNvSpPr/>
            <p:nvPr/>
          </p:nvSpPr>
          <p:spPr>
            <a:xfrm>
              <a:off x="7000649" y="3582680"/>
              <a:ext cx="84" cy="8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8" name="Google Shape;658;p42"/>
          <p:cNvGrpSpPr/>
          <p:nvPr/>
        </p:nvGrpSpPr>
        <p:grpSpPr>
          <a:xfrm flipH="1">
            <a:off x="7220161" y="486677"/>
            <a:ext cx="1107327" cy="1315723"/>
            <a:chOff x="615648" y="4151279"/>
            <a:chExt cx="1107327" cy="1315723"/>
          </a:xfrm>
        </p:grpSpPr>
        <p:sp>
          <p:nvSpPr>
            <p:cNvPr id="659" name="Google Shape;659;p42"/>
            <p:cNvSpPr/>
            <p:nvPr/>
          </p:nvSpPr>
          <p:spPr>
            <a:xfrm>
              <a:off x="615648" y="4663142"/>
              <a:ext cx="291997" cy="291997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174" y="1"/>
                  </a:moveTo>
                  <a:lnTo>
                    <a:pt x="1174" y="1173"/>
                  </a:lnTo>
                  <a:lnTo>
                    <a:pt x="1" y="1173"/>
                  </a:lnTo>
                  <a:lnTo>
                    <a:pt x="1" y="2110"/>
                  </a:lnTo>
                  <a:lnTo>
                    <a:pt x="1174" y="2110"/>
                  </a:lnTo>
                  <a:lnTo>
                    <a:pt x="1174" y="3283"/>
                  </a:lnTo>
                  <a:lnTo>
                    <a:pt x="2111" y="3283"/>
                  </a:lnTo>
                  <a:lnTo>
                    <a:pt x="2111" y="2110"/>
                  </a:lnTo>
                  <a:lnTo>
                    <a:pt x="3284" y="2110"/>
                  </a:lnTo>
                  <a:lnTo>
                    <a:pt x="3284" y="1173"/>
                  </a:lnTo>
                  <a:lnTo>
                    <a:pt x="2111" y="117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FFFFFF">
                <a:alpha val="40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" name="Google Shape;660;p42"/>
            <p:cNvSpPr/>
            <p:nvPr/>
          </p:nvSpPr>
          <p:spPr>
            <a:xfrm>
              <a:off x="943898" y="5252759"/>
              <a:ext cx="214122" cy="214243"/>
            </a:xfrm>
            <a:custGeom>
              <a:avLst/>
              <a:gdLst/>
              <a:ahLst/>
              <a:cxnLst/>
              <a:rect l="l" t="t" r="r" b="b"/>
              <a:pathLst>
                <a:path w="1833" h="1834" extrusionOk="0">
                  <a:moveTo>
                    <a:pt x="655" y="1"/>
                  </a:moveTo>
                  <a:lnTo>
                    <a:pt x="655" y="656"/>
                  </a:lnTo>
                  <a:lnTo>
                    <a:pt x="1" y="656"/>
                  </a:lnTo>
                  <a:lnTo>
                    <a:pt x="1" y="1179"/>
                  </a:lnTo>
                  <a:lnTo>
                    <a:pt x="655" y="1179"/>
                  </a:lnTo>
                  <a:lnTo>
                    <a:pt x="655" y="1833"/>
                  </a:lnTo>
                  <a:lnTo>
                    <a:pt x="1178" y="1833"/>
                  </a:lnTo>
                  <a:lnTo>
                    <a:pt x="1178" y="1179"/>
                  </a:lnTo>
                  <a:lnTo>
                    <a:pt x="1832" y="1179"/>
                  </a:lnTo>
                  <a:lnTo>
                    <a:pt x="1832" y="656"/>
                  </a:lnTo>
                  <a:lnTo>
                    <a:pt x="1178" y="656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FFFFFF">
                <a:alpha val="40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" name="Google Shape;661;p42"/>
            <p:cNvSpPr/>
            <p:nvPr/>
          </p:nvSpPr>
          <p:spPr>
            <a:xfrm>
              <a:off x="1236223" y="4151279"/>
              <a:ext cx="486752" cy="486624"/>
            </a:xfrm>
            <a:custGeom>
              <a:avLst/>
              <a:gdLst/>
              <a:ahLst/>
              <a:cxnLst/>
              <a:rect l="l" t="t" r="r" b="b"/>
              <a:pathLst>
                <a:path w="3570" h="3569" extrusionOk="0">
                  <a:moveTo>
                    <a:pt x="1275" y="0"/>
                  </a:moveTo>
                  <a:lnTo>
                    <a:pt x="1275" y="1275"/>
                  </a:lnTo>
                  <a:lnTo>
                    <a:pt x="1" y="1275"/>
                  </a:lnTo>
                  <a:lnTo>
                    <a:pt x="1" y="2293"/>
                  </a:lnTo>
                  <a:lnTo>
                    <a:pt x="1275" y="2293"/>
                  </a:lnTo>
                  <a:lnTo>
                    <a:pt x="1275" y="3569"/>
                  </a:lnTo>
                  <a:lnTo>
                    <a:pt x="2294" y="3569"/>
                  </a:lnTo>
                  <a:lnTo>
                    <a:pt x="2294" y="2293"/>
                  </a:lnTo>
                  <a:lnTo>
                    <a:pt x="3569" y="2293"/>
                  </a:lnTo>
                  <a:lnTo>
                    <a:pt x="3569" y="1275"/>
                  </a:lnTo>
                  <a:lnTo>
                    <a:pt x="2294" y="1275"/>
                  </a:lnTo>
                  <a:lnTo>
                    <a:pt x="2294" y="0"/>
                  </a:lnTo>
                  <a:close/>
                </a:path>
              </a:pathLst>
            </a:custGeom>
            <a:solidFill>
              <a:srgbClr val="FFFFFF">
                <a:alpha val="40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4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روش تدریس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67" name="Google Shape;667;p43"/>
          <p:cNvSpPr/>
          <p:nvPr/>
        </p:nvSpPr>
        <p:spPr>
          <a:xfrm>
            <a:off x="3442325" y="1535525"/>
            <a:ext cx="2259300" cy="498600"/>
          </a:xfrm>
          <a:prstGeom prst="roundRect">
            <a:avLst>
              <a:gd name="adj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lt1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مواد و روش ها</a:t>
            </a:r>
            <a:endParaRPr sz="2200" dirty="0">
              <a:solidFill>
                <a:schemeClr val="lt1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668" name="Google Shape;668;p43"/>
          <p:cNvSpPr/>
          <p:nvPr/>
        </p:nvSpPr>
        <p:spPr>
          <a:xfrm>
            <a:off x="706250" y="2857500"/>
            <a:ext cx="1789200" cy="442500"/>
          </a:xfrm>
          <a:prstGeom prst="roundRect">
            <a:avLst>
              <a:gd name="adj" fmla="val 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فعالیت ها</a:t>
            </a:r>
            <a:endParaRPr sz="1800" dirty="0">
              <a:solidFill>
                <a:schemeClr val="dk1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669" name="Google Shape;669;p43"/>
          <p:cNvSpPr/>
          <p:nvPr/>
        </p:nvSpPr>
        <p:spPr>
          <a:xfrm>
            <a:off x="2687505" y="2857500"/>
            <a:ext cx="1789200" cy="442500"/>
          </a:xfrm>
          <a:prstGeom prst="roundRect">
            <a:avLst>
              <a:gd name="adj" fmla="val 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اهداف</a:t>
            </a:r>
            <a:endParaRPr sz="1800" dirty="0">
              <a:solidFill>
                <a:schemeClr val="dk1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670" name="Google Shape;670;p43"/>
          <p:cNvSpPr/>
          <p:nvPr/>
        </p:nvSpPr>
        <p:spPr>
          <a:xfrm>
            <a:off x="4667994" y="2857500"/>
            <a:ext cx="1789200" cy="442500"/>
          </a:xfrm>
          <a:prstGeom prst="roundRect">
            <a:avLst>
              <a:gd name="adj" fmla="val 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بازخورد</a:t>
            </a:r>
            <a:endParaRPr sz="1800" dirty="0">
              <a:solidFill>
                <a:schemeClr val="dk1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671" name="Google Shape;671;p43"/>
          <p:cNvSpPr/>
          <p:nvPr/>
        </p:nvSpPr>
        <p:spPr>
          <a:xfrm>
            <a:off x="6648492" y="2857500"/>
            <a:ext cx="1789200" cy="442500"/>
          </a:xfrm>
          <a:prstGeom prst="roundRect">
            <a:avLst>
              <a:gd name="adj" fmla="val 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ارزیابی</a:t>
            </a:r>
            <a:endParaRPr sz="1800" dirty="0">
              <a:solidFill>
                <a:schemeClr val="dk1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cxnSp>
        <p:nvCxnSpPr>
          <p:cNvPr id="672" name="Google Shape;672;p43"/>
          <p:cNvCxnSpPr>
            <a:stCxn id="667" idx="2"/>
            <a:endCxn id="669" idx="0"/>
          </p:cNvCxnSpPr>
          <p:nvPr/>
        </p:nvCxnSpPr>
        <p:spPr>
          <a:xfrm rot="5400000">
            <a:off x="3665225" y="1950875"/>
            <a:ext cx="823500" cy="990000"/>
          </a:xfrm>
          <a:prstGeom prst="bentConnector3">
            <a:avLst>
              <a:gd name="adj1" fmla="val 49993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oval" w="sm" len="sm"/>
          </a:ln>
        </p:spPr>
      </p:cxnSp>
      <p:cxnSp>
        <p:nvCxnSpPr>
          <p:cNvPr id="673" name="Google Shape;673;p43"/>
          <p:cNvCxnSpPr>
            <a:stCxn id="668" idx="0"/>
            <a:endCxn id="667" idx="2"/>
          </p:cNvCxnSpPr>
          <p:nvPr/>
        </p:nvCxnSpPr>
        <p:spPr>
          <a:xfrm rot="-5400000">
            <a:off x="2674700" y="960150"/>
            <a:ext cx="823500" cy="2971200"/>
          </a:xfrm>
          <a:prstGeom prst="bentConnector3">
            <a:avLst>
              <a:gd name="adj1" fmla="val 49992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sm" len="sm"/>
            <a:tailEnd type="none" w="sm" len="sm"/>
          </a:ln>
        </p:spPr>
      </p:cxnSp>
      <p:cxnSp>
        <p:nvCxnSpPr>
          <p:cNvPr id="674" name="Google Shape;674;p43"/>
          <p:cNvCxnSpPr>
            <a:stCxn id="667" idx="2"/>
            <a:endCxn id="671" idx="0"/>
          </p:cNvCxnSpPr>
          <p:nvPr/>
        </p:nvCxnSpPr>
        <p:spPr>
          <a:xfrm rot="-5400000" flipH="1">
            <a:off x="5645825" y="960275"/>
            <a:ext cx="823500" cy="2971200"/>
          </a:xfrm>
          <a:prstGeom prst="bentConnector3">
            <a:avLst>
              <a:gd name="adj1" fmla="val 49993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oval" w="sm" len="sm"/>
          </a:ln>
        </p:spPr>
      </p:cxnSp>
      <p:cxnSp>
        <p:nvCxnSpPr>
          <p:cNvPr id="675" name="Google Shape;675;p43"/>
          <p:cNvCxnSpPr>
            <a:stCxn id="670" idx="0"/>
            <a:endCxn id="667" idx="2"/>
          </p:cNvCxnSpPr>
          <p:nvPr/>
        </p:nvCxnSpPr>
        <p:spPr>
          <a:xfrm rot="5400000" flipH="1">
            <a:off x="4655544" y="1950450"/>
            <a:ext cx="823500" cy="990600"/>
          </a:xfrm>
          <a:prstGeom prst="bentConnector3">
            <a:avLst>
              <a:gd name="adj1" fmla="val 49992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sm" len="sm"/>
            <a:tailEnd type="none" w="sm" len="sm"/>
          </a:ln>
        </p:spPr>
      </p:cxnSp>
      <p:sp>
        <p:nvSpPr>
          <p:cNvPr id="676" name="Google Shape;676;p43"/>
          <p:cNvSpPr txBox="1"/>
          <p:nvPr/>
        </p:nvSpPr>
        <p:spPr>
          <a:xfrm>
            <a:off x="562147" y="3531800"/>
            <a:ext cx="1828903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677" name="Google Shape;677;p43"/>
          <p:cNvSpPr txBox="1"/>
          <p:nvPr/>
        </p:nvSpPr>
        <p:spPr>
          <a:xfrm>
            <a:off x="6648483" y="3531800"/>
            <a:ext cx="1874193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678" name="Google Shape;678;p43"/>
          <p:cNvSpPr txBox="1"/>
          <p:nvPr/>
        </p:nvSpPr>
        <p:spPr>
          <a:xfrm>
            <a:off x="2543461" y="3531800"/>
            <a:ext cx="1828903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679" name="Google Shape;679;p43"/>
          <p:cNvSpPr txBox="1"/>
          <p:nvPr/>
        </p:nvSpPr>
        <p:spPr>
          <a:xfrm>
            <a:off x="4571974" y="3531800"/>
            <a:ext cx="1885219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آماده خون قابل ویرایش می باشد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cxnSp>
        <p:nvCxnSpPr>
          <p:cNvPr id="680" name="Google Shape;680;p43"/>
          <p:cNvCxnSpPr>
            <a:cxnSpLocks/>
            <a:stCxn id="668" idx="2"/>
            <a:endCxn id="676" idx="0"/>
          </p:cNvCxnSpPr>
          <p:nvPr/>
        </p:nvCxnSpPr>
        <p:spPr>
          <a:xfrm flipH="1">
            <a:off x="1476599" y="3300000"/>
            <a:ext cx="124251" cy="2318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81" name="Google Shape;681;p43"/>
          <p:cNvCxnSpPr>
            <a:cxnSpLocks/>
            <a:stCxn id="669" idx="2"/>
            <a:endCxn id="678" idx="0"/>
          </p:cNvCxnSpPr>
          <p:nvPr/>
        </p:nvCxnSpPr>
        <p:spPr>
          <a:xfrm flipH="1">
            <a:off x="3457913" y="3300000"/>
            <a:ext cx="124192" cy="2318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82" name="Google Shape;682;p43"/>
          <p:cNvCxnSpPr>
            <a:cxnSpLocks/>
            <a:stCxn id="670" idx="2"/>
            <a:endCxn id="679" idx="0"/>
          </p:cNvCxnSpPr>
          <p:nvPr/>
        </p:nvCxnSpPr>
        <p:spPr>
          <a:xfrm flipH="1">
            <a:off x="5514584" y="3300000"/>
            <a:ext cx="48010" cy="2318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683" name="Google Shape;683;p43"/>
          <p:cNvCxnSpPr>
            <a:cxnSpLocks/>
            <a:stCxn id="671" idx="2"/>
            <a:endCxn id="677" idx="0"/>
          </p:cNvCxnSpPr>
          <p:nvPr/>
        </p:nvCxnSpPr>
        <p:spPr>
          <a:xfrm>
            <a:off x="7543092" y="3300000"/>
            <a:ext cx="42488" cy="2318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" name="Google Shape;688;p4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چه چیزی ما را متمایز می کند؟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89" name="Google Shape;689;p44"/>
          <p:cNvSpPr txBox="1">
            <a:spLocks noGrp="1"/>
          </p:cNvSpPr>
          <p:nvPr>
            <p:ph type="subTitle" idx="1"/>
          </p:nvPr>
        </p:nvSpPr>
        <p:spPr>
          <a:xfrm>
            <a:off x="828800" y="3229525"/>
            <a:ext cx="2240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90" name="Google Shape;690;p44"/>
          <p:cNvSpPr txBox="1">
            <a:spLocks noGrp="1"/>
          </p:cNvSpPr>
          <p:nvPr>
            <p:ph type="subTitle" idx="2"/>
          </p:nvPr>
        </p:nvSpPr>
        <p:spPr>
          <a:xfrm>
            <a:off x="3451795" y="3229525"/>
            <a:ext cx="2240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91" name="Google Shape;691;p44"/>
          <p:cNvSpPr txBox="1">
            <a:spLocks noGrp="1"/>
          </p:cNvSpPr>
          <p:nvPr>
            <p:ph type="subTitle" idx="3"/>
          </p:nvPr>
        </p:nvSpPr>
        <p:spPr>
          <a:xfrm>
            <a:off x="6074797" y="3229525"/>
            <a:ext cx="2240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92" name="Google Shape;692;p44"/>
          <p:cNvSpPr/>
          <p:nvPr/>
        </p:nvSpPr>
        <p:spPr>
          <a:xfrm>
            <a:off x="6948755" y="2152292"/>
            <a:ext cx="340084" cy="309368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93" name="Google Shape;693;p44"/>
          <p:cNvSpPr/>
          <p:nvPr/>
        </p:nvSpPr>
        <p:spPr>
          <a:xfrm>
            <a:off x="1854478" y="2122996"/>
            <a:ext cx="341745" cy="338665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94" name="Google Shape;694;p44"/>
          <p:cNvGrpSpPr/>
          <p:nvPr/>
        </p:nvGrpSpPr>
        <p:grpSpPr>
          <a:xfrm>
            <a:off x="4402885" y="2121925"/>
            <a:ext cx="338370" cy="339735"/>
            <a:chOff x="-41270450" y="1973375"/>
            <a:chExt cx="315850" cy="317450"/>
          </a:xfrm>
        </p:grpSpPr>
        <p:sp>
          <p:nvSpPr>
            <p:cNvPr id="695" name="Google Shape;695;p44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44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" name="Google Shape;697;p44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" name="Google Shape;698;p44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99" name="Google Shape;699;p44"/>
          <p:cNvSpPr txBox="1">
            <a:spLocks noGrp="1"/>
          </p:cNvSpPr>
          <p:nvPr>
            <p:ph type="subTitle" idx="4"/>
          </p:nvPr>
        </p:nvSpPr>
        <p:spPr>
          <a:xfrm>
            <a:off x="828800" y="2874925"/>
            <a:ext cx="22404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Hanken Grotesk Black"/>
              </a:rPr>
              <a:t>عنوان در اینجا</a:t>
            </a:r>
            <a:endParaRPr dirty="0"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00" name="Google Shape;700;p44"/>
          <p:cNvSpPr txBox="1">
            <a:spLocks noGrp="1"/>
          </p:cNvSpPr>
          <p:nvPr>
            <p:ph type="subTitle" idx="5"/>
          </p:nvPr>
        </p:nvSpPr>
        <p:spPr>
          <a:xfrm>
            <a:off x="3451796" y="2874925"/>
            <a:ext cx="22404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Hanken Grotesk Black"/>
              </a:rPr>
              <a:t>عنوان در اینجا</a:t>
            </a:r>
          </a:p>
        </p:txBody>
      </p:sp>
      <p:sp>
        <p:nvSpPr>
          <p:cNvPr id="701" name="Google Shape;701;p44"/>
          <p:cNvSpPr txBox="1">
            <a:spLocks noGrp="1"/>
          </p:cNvSpPr>
          <p:nvPr>
            <p:ph type="subTitle" idx="6"/>
          </p:nvPr>
        </p:nvSpPr>
        <p:spPr>
          <a:xfrm>
            <a:off x="6074799" y="2874925"/>
            <a:ext cx="2240400" cy="43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Hanken Grotesk Black"/>
              </a:rPr>
              <a:t>عنوان در اینجا</a:t>
            </a:r>
          </a:p>
        </p:txBody>
      </p:sp>
      <p:sp>
        <p:nvSpPr>
          <p:cNvPr id="702" name="Google Shape;702;p44"/>
          <p:cNvSpPr/>
          <p:nvPr/>
        </p:nvSpPr>
        <p:spPr>
          <a:xfrm>
            <a:off x="1453250" y="1732000"/>
            <a:ext cx="991500" cy="9915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03" name="Google Shape;703;p44"/>
          <p:cNvSpPr/>
          <p:nvPr/>
        </p:nvSpPr>
        <p:spPr>
          <a:xfrm>
            <a:off x="4076738" y="1742175"/>
            <a:ext cx="991500" cy="9915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04" name="Google Shape;704;p44"/>
          <p:cNvSpPr/>
          <p:nvPr/>
        </p:nvSpPr>
        <p:spPr>
          <a:xfrm>
            <a:off x="6700238" y="1742175"/>
            <a:ext cx="991500" cy="9915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05" name="Google Shape;705;p44"/>
          <p:cNvGrpSpPr/>
          <p:nvPr/>
        </p:nvGrpSpPr>
        <p:grpSpPr>
          <a:xfrm>
            <a:off x="1763721" y="2006862"/>
            <a:ext cx="340104" cy="441771"/>
            <a:chOff x="3047925" y="3869475"/>
            <a:chExt cx="187375" cy="243400"/>
          </a:xfrm>
        </p:grpSpPr>
        <p:sp>
          <p:nvSpPr>
            <p:cNvPr id="706" name="Google Shape;706;p44"/>
            <p:cNvSpPr/>
            <p:nvPr/>
          </p:nvSpPr>
          <p:spPr>
            <a:xfrm>
              <a:off x="3047925" y="3869475"/>
              <a:ext cx="105125" cy="125150"/>
            </a:xfrm>
            <a:custGeom>
              <a:avLst/>
              <a:gdLst/>
              <a:ahLst/>
              <a:cxnLst/>
              <a:rect l="l" t="t" r="r" b="b"/>
              <a:pathLst>
                <a:path w="4205" h="5006" extrusionOk="0">
                  <a:moveTo>
                    <a:pt x="3157" y="866"/>
                  </a:moveTo>
                  <a:cubicBezTo>
                    <a:pt x="3200" y="866"/>
                    <a:pt x="3234" y="901"/>
                    <a:pt x="3234" y="943"/>
                  </a:cubicBezTo>
                  <a:lnTo>
                    <a:pt x="3234" y="1132"/>
                  </a:lnTo>
                  <a:lnTo>
                    <a:pt x="952" y="1132"/>
                  </a:lnTo>
                  <a:lnTo>
                    <a:pt x="952" y="943"/>
                  </a:lnTo>
                  <a:cubicBezTo>
                    <a:pt x="952" y="901"/>
                    <a:pt x="987" y="866"/>
                    <a:pt x="1029" y="866"/>
                  </a:cubicBezTo>
                  <a:close/>
                  <a:moveTo>
                    <a:pt x="2103" y="1"/>
                  </a:moveTo>
                  <a:cubicBezTo>
                    <a:pt x="2024" y="1"/>
                    <a:pt x="1960" y="65"/>
                    <a:pt x="1960" y="144"/>
                  </a:cubicBezTo>
                  <a:lnTo>
                    <a:pt x="1960" y="581"/>
                  </a:lnTo>
                  <a:lnTo>
                    <a:pt x="1030" y="581"/>
                  </a:lnTo>
                  <a:cubicBezTo>
                    <a:pt x="829" y="581"/>
                    <a:pt x="667" y="743"/>
                    <a:pt x="667" y="943"/>
                  </a:cubicBezTo>
                  <a:lnTo>
                    <a:pt x="667" y="1132"/>
                  </a:lnTo>
                  <a:lnTo>
                    <a:pt x="640" y="1132"/>
                  </a:lnTo>
                  <a:cubicBezTo>
                    <a:pt x="287" y="1132"/>
                    <a:pt x="0" y="1418"/>
                    <a:pt x="0" y="1772"/>
                  </a:cubicBezTo>
                  <a:lnTo>
                    <a:pt x="0" y="3369"/>
                  </a:lnTo>
                  <a:cubicBezTo>
                    <a:pt x="0" y="3448"/>
                    <a:pt x="65" y="3512"/>
                    <a:pt x="143" y="3512"/>
                  </a:cubicBezTo>
                  <a:cubicBezTo>
                    <a:pt x="223" y="3512"/>
                    <a:pt x="286" y="3447"/>
                    <a:pt x="286" y="3369"/>
                  </a:cubicBezTo>
                  <a:lnTo>
                    <a:pt x="286" y="1771"/>
                  </a:lnTo>
                  <a:cubicBezTo>
                    <a:pt x="286" y="1575"/>
                    <a:pt x="445" y="1417"/>
                    <a:pt x="640" y="1417"/>
                  </a:cubicBezTo>
                  <a:lnTo>
                    <a:pt x="3770" y="1417"/>
                  </a:lnTo>
                  <a:cubicBezTo>
                    <a:pt x="3852" y="1417"/>
                    <a:pt x="3919" y="1484"/>
                    <a:pt x="3919" y="1567"/>
                  </a:cubicBezTo>
                  <a:lnTo>
                    <a:pt x="3919" y="4905"/>
                  </a:lnTo>
                  <a:cubicBezTo>
                    <a:pt x="3919" y="4923"/>
                    <a:pt x="3926" y="4939"/>
                    <a:pt x="3938" y="4952"/>
                  </a:cubicBezTo>
                  <a:cubicBezTo>
                    <a:pt x="3979" y="4989"/>
                    <a:pt x="4022" y="5005"/>
                    <a:pt x="4061" y="5005"/>
                  </a:cubicBezTo>
                  <a:cubicBezTo>
                    <a:pt x="4140" y="5005"/>
                    <a:pt x="4205" y="4941"/>
                    <a:pt x="4205" y="4862"/>
                  </a:cubicBezTo>
                  <a:lnTo>
                    <a:pt x="4205" y="1617"/>
                  </a:lnTo>
                  <a:cubicBezTo>
                    <a:pt x="4205" y="1349"/>
                    <a:pt x="3987" y="1132"/>
                    <a:pt x="3718" y="1132"/>
                  </a:cubicBezTo>
                  <a:lnTo>
                    <a:pt x="3538" y="1132"/>
                  </a:lnTo>
                  <a:lnTo>
                    <a:pt x="3538" y="856"/>
                  </a:lnTo>
                  <a:cubicBezTo>
                    <a:pt x="3538" y="704"/>
                    <a:pt x="3415" y="581"/>
                    <a:pt x="3263" y="581"/>
                  </a:cubicBezTo>
                  <a:lnTo>
                    <a:pt x="2245" y="581"/>
                  </a:lnTo>
                  <a:lnTo>
                    <a:pt x="2245" y="149"/>
                  </a:lnTo>
                  <a:cubicBezTo>
                    <a:pt x="2245" y="76"/>
                    <a:pt x="2193" y="11"/>
                    <a:pt x="2120" y="2"/>
                  </a:cubicBezTo>
                  <a:cubicBezTo>
                    <a:pt x="2114" y="1"/>
                    <a:pt x="2108" y="1"/>
                    <a:pt x="2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" name="Google Shape;707;p44"/>
            <p:cNvSpPr/>
            <p:nvPr/>
          </p:nvSpPr>
          <p:spPr>
            <a:xfrm>
              <a:off x="3062675" y="3912500"/>
              <a:ext cx="75625" cy="104625"/>
            </a:xfrm>
            <a:custGeom>
              <a:avLst/>
              <a:gdLst/>
              <a:ahLst/>
              <a:cxnLst/>
              <a:rect l="l" t="t" r="r" b="b"/>
              <a:pathLst>
                <a:path w="3025" h="4185" extrusionOk="0">
                  <a:moveTo>
                    <a:pt x="2739" y="286"/>
                  </a:moveTo>
                  <a:lnTo>
                    <a:pt x="2739" y="1722"/>
                  </a:lnTo>
                  <a:lnTo>
                    <a:pt x="2704" y="1713"/>
                  </a:lnTo>
                  <a:cubicBezTo>
                    <a:pt x="2623" y="1692"/>
                    <a:pt x="2540" y="1681"/>
                    <a:pt x="2458" y="1681"/>
                  </a:cubicBezTo>
                  <a:cubicBezTo>
                    <a:pt x="2273" y="1681"/>
                    <a:pt x="2091" y="1733"/>
                    <a:pt x="1932" y="1834"/>
                  </a:cubicBezTo>
                  <a:lnTo>
                    <a:pt x="1906" y="1850"/>
                  </a:lnTo>
                  <a:cubicBezTo>
                    <a:pt x="1789" y="1926"/>
                    <a:pt x="1655" y="1964"/>
                    <a:pt x="1521" y="1964"/>
                  </a:cubicBezTo>
                  <a:cubicBezTo>
                    <a:pt x="1387" y="1964"/>
                    <a:pt x="1253" y="1926"/>
                    <a:pt x="1138" y="1847"/>
                  </a:cubicBezTo>
                  <a:cubicBezTo>
                    <a:pt x="975" y="1738"/>
                    <a:pt x="783" y="1680"/>
                    <a:pt x="589" y="1680"/>
                  </a:cubicBezTo>
                  <a:cubicBezTo>
                    <a:pt x="512" y="1680"/>
                    <a:pt x="433" y="1690"/>
                    <a:pt x="357" y="1709"/>
                  </a:cubicBezTo>
                  <a:lnTo>
                    <a:pt x="286" y="1725"/>
                  </a:lnTo>
                  <a:lnTo>
                    <a:pt x="286" y="286"/>
                  </a:lnTo>
                  <a:close/>
                  <a:moveTo>
                    <a:pt x="658" y="1933"/>
                  </a:moveTo>
                  <a:cubicBezTo>
                    <a:pt x="745" y="1933"/>
                    <a:pt x="831" y="1964"/>
                    <a:pt x="901" y="2020"/>
                  </a:cubicBezTo>
                  <a:cubicBezTo>
                    <a:pt x="1082" y="2169"/>
                    <a:pt x="1303" y="2244"/>
                    <a:pt x="1525" y="2244"/>
                  </a:cubicBezTo>
                  <a:cubicBezTo>
                    <a:pt x="1708" y="2244"/>
                    <a:pt x="1891" y="2193"/>
                    <a:pt x="2052" y="2090"/>
                  </a:cubicBezTo>
                  <a:lnTo>
                    <a:pt x="2203" y="1994"/>
                  </a:lnTo>
                  <a:cubicBezTo>
                    <a:pt x="2263" y="1956"/>
                    <a:pt x="2332" y="1936"/>
                    <a:pt x="2402" y="1936"/>
                  </a:cubicBezTo>
                  <a:cubicBezTo>
                    <a:pt x="2434" y="1936"/>
                    <a:pt x="2466" y="1940"/>
                    <a:pt x="2498" y="1948"/>
                  </a:cubicBezTo>
                  <a:lnTo>
                    <a:pt x="2739" y="2011"/>
                  </a:lnTo>
                  <a:lnTo>
                    <a:pt x="2739" y="3899"/>
                  </a:lnTo>
                  <a:lnTo>
                    <a:pt x="286" y="3899"/>
                  </a:lnTo>
                  <a:lnTo>
                    <a:pt x="286" y="2013"/>
                  </a:lnTo>
                  <a:lnTo>
                    <a:pt x="572" y="1943"/>
                  </a:lnTo>
                  <a:cubicBezTo>
                    <a:pt x="600" y="1936"/>
                    <a:pt x="629" y="1933"/>
                    <a:pt x="658" y="1933"/>
                  </a:cubicBezTo>
                  <a:close/>
                  <a:moveTo>
                    <a:pt x="254" y="0"/>
                  </a:moveTo>
                  <a:cubicBezTo>
                    <a:pt x="114" y="0"/>
                    <a:pt x="1" y="113"/>
                    <a:pt x="1" y="253"/>
                  </a:cubicBezTo>
                  <a:lnTo>
                    <a:pt x="1" y="3932"/>
                  </a:lnTo>
                  <a:cubicBezTo>
                    <a:pt x="1" y="4072"/>
                    <a:pt x="114" y="4185"/>
                    <a:pt x="254" y="4185"/>
                  </a:cubicBezTo>
                  <a:lnTo>
                    <a:pt x="2771" y="4185"/>
                  </a:lnTo>
                  <a:cubicBezTo>
                    <a:pt x="2911" y="4185"/>
                    <a:pt x="3024" y="4072"/>
                    <a:pt x="3024" y="3932"/>
                  </a:cubicBezTo>
                  <a:lnTo>
                    <a:pt x="3024" y="253"/>
                  </a:lnTo>
                  <a:cubicBezTo>
                    <a:pt x="3024" y="113"/>
                    <a:pt x="2911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" name="Google Shape;708;p44"/>
            <p:cNvSpPr/>
            <p:nvPr/>
          </p:nvSpPr>
          <p:spPr>
            <a:xfrm>
              <a:off x="3047925" y="3937725"/>
              <a:ext cx="187375" cy="175150"/>
            </a:xfrm>
            <a:custGeom>
              <a:avLst/>
              <a:gdLst/>
              <a:ahLst/>
              <a:cxnLst/>
              <a:rect l="l" t="t" r="r" b="b"/>
              <a:pathLst>
                <a:path w="7495" h="7006" extrusionOk="0">
                  <a:moveTo>
                    <a:pt x="2227" y="4354"/>
                  </a:moveTo>
                  <a:cubicBezTo>
                    <a:pt x="2290" y="4354"/>
                    <a:pt x="2340" y="4406"/>
                    <a:pt x="2340" y="4469"/>
                  </a:cubicBezTo>
                  <a:lnTo>
                    <a:pt x="2340" y="4773"/>
                  </a:lnTo>
                  <a:lnTo>
                    <a:pt x="1865" y="4773"/>
                  </a:lnTo>
                  <a:lnTo>
                    <a:pt x="1865" y="4469"/>
                  </a:lnTo>
                  <a:cubicBezTo>
                    <a:pt x="1865" y="4406"/>
                    <a:pt x="1916" y="4354"/>
                    <a:pt x="1979" y="4354"/>
                  </a:cubicBezTo>
                  <a:close/>
                  <a:moveTo>
                    <a:pt x="2340" y="5077"/>
                  </a:moveTo>
                  <a:lnTo>
                    <a:pt x="2340" y="5383"/>
                  </a:lnTo>
                  <a:cubicBezTo>
                    <a:pt x="2340" y="5446"/>
                    <a:pt x="2290" y="5496"/>
                    <a:pt x="2227" y="5496"/>
                  </a:cubicBezTo>
                  <a:lnTo>
                    <a:pt x="1976" y="5496"/>
                  </a:lnTo>
                  <a:cubicBezTo>
                    <a:pt x="1915" y="5496"/>
                    <a:pt x="1865" y="5446"/>
                    <a:pt x="1865" y="5384"/>
                  </a:cubicBezTo>
                  <a:lnTo>
                    <a:pt x="1865" y="5077"/>
                  </a:lnTo>
                  <a:close/>
                  <a:moveTo>
                    <a:pt x="6039" y="0"/>
                  </a:moveTo>
                  <a:cubicBezTo>
                    <a:pt x="5237" y="0"/>
                    <a:pt x="4584" y="653"/>
                    <a:pt x="4584" y="1455"/>
                  </a:cubicBezTo>
                  <a:lnTo>
                    <a:pt x="4584" y="2665"/>
                  </a:lnTo>
                  <a:lnTo>
                    <a:pt x="4584" y="3214"/>
                  </a:lnTo>
                  <a:lnTo>
                    <a:pt x="4584" y="5766"/>
                  </a:lnTo>
                  <a:cubicBezTo>
                    <a:pt x="4584" y="5990"/>
                    <a:pt x="4486" y="6204"/>
                    <a:pt x="4315" y="6348"/>
                  </a:cubicBezTo>
                  <a:cubicBezTo>
                    <a:pt x="4017" y="6597"/>
                    <a:pt x="3703" y="6703"/>
                    <a:pt x="3412" y="6703"/>
                  </a:cubicBezTo>
                  <a:cubicBezTo>
                    <a:pt x="2847" y="6703"/>
                    <a:pt x="2369" y="6301"/>
                    <a:pt x="2262" y="5763"/>
                  </a:cubicBezTo>
                  <a:cubicBezTo>
                    <a:pt x="2466" y="5745"/>
                    <a:pt x="2625" y="5574"/>
                    <a:pt x="2625" y="5367"/>
                  </a:cubicBezTo>
                  <a:lnTo>
                    <a:pt x="2625" y="5059"/>
                  </a:lnTo>
                  <a:lnTo>
                    <a:pt x="2721" y="5059"/>
                  </a:lnTo>
                  <a:cubicBezTo>
                    <a:pt x="2749" y="5059"/>
                    <a:pt x="2777" y="5047"/>
                    <a:pt x="2795" y="5024"/>
                  </a:cubicBezTo>
                  <a:cubicBezTo>
                    <a:pt x="2889" y="4906"/>
                    <a:pt x="2807" y="4773"/>
                    <a:pt x="2693" y="4773"/>
                  </a:cubicBezTo>
                  <a:lnTo>
                    <a:pt x="2625" y="4773"/>
                  </a:lnTo>
                  <a:lnTo>
                    <a:pt x="2625" y="4466"/>
                  </a:lnTo>
                  <a:cubicBezTo>
                    <a:pt x="2625" y="4252"/>
                    <a:pt x="2456" y="4077"/>
                    <a:pt x="2245" y="4069"/>
                  </a:cubicBezTo>
                  <a:lnTo>
                    <a:pt x="2245" y="3765"/>
                  </a:lnTo>
                  <a:lnTo>
                    <a:pt x="4054" y="3765"/>
                  </a:lnTo>
                  <a:cubicBezTo>
                    <a:pt x="4137" y="3765"/>
                    <a:pt x="4204" y="3698"/>
                    <a:pt x="4204" y="3616"/>
                  </a:cubicBezTo>
                  <a:lnTo>
                    <a:pt x="4204" y="2640"/>
                  </a:lnTo>
                  <a:cubicBezTo>
                    <a:pt x="4204" y="2631"/>
                    <a:pt x="4200" y="2623"/>
                    <a:pt x="4194" y="2615"/>
                  </a:cubicBezTo>
                  <a:cubicBezTo>
                    <a:pt x="4151" y="2570"/>
                    <a:pt x="4104" y="2552"/>
                    <a:pt x="4062" y="2552"/>
                  </a:cubicBezTo>
                  <a:cubicBezTo>
                    <a:pt x="3983" y="2552"/>
                    <a:pt x="3919" y="2616"/>
                    <a:pt x="3919" y="2695"/>
                  </a:cubicBezTo>
                  <a:lnTo>
                    <a:pt x="3919" y="3397"/>
                  </a:lnTo>
                  <a:cubicBezTo>
                    <a:pt x="3919" y="3443"/>
                    <a:pt x="3882" y="3480"/>
                    <a:pt x="3836" y="3480"/>
                  </a:cubicBezTo>
                  <a:lnTo>
                    <a:pt x="435" y="3480"/>
                  </a:lnTo>
                  <a:cubicBezTo>
                    <a:pt x="353" y="3480"/>
                    <a:pt x="286" y="3412"/>
                    <a:pt x="286" y="3330"/>
                  </a:cubicBezTo>
                  <a:lnTo>
                    <a:pt x="286" y="1159"/>
                  </a:lnTo>
                  <a:cubicBezTo>
                    <a:pt x="286" y="1142"/>
                    <a:pt x="279" y="1125"/>
                    <a:pt x="267" y="1114"/>
                  </a:cubicBezTo>
                  <a:cubicBezTo>
                    <a:pt x="226" y="1076"/>
                    <a:pt x="183" y="1060"/>
                    <a:pt x="143" y="1060"/>
                  </a:cubicBezTo>
                  <a:cubicBezTo>
                    <a:pt x="64" y="1060"/>
                    <a:pt x="0" y="1124"/>
                    <a:pt x="0" y="1202"/>
                  </a:cubicBezTo>
                  <a:lnTo>
                    <a:pt x="0" y="3126"/>
                  </a:lnTo>
                  <a:cubicBezTo>
                    <a:pt x="0" y="3479"/>
                    <a:pt x="287" y="3765"/>
                    <a:pt x="640" y="3765"/>
                  </a:cubicBezTo>
                  <a:lnTo>
                    <a:pt x="1960" y="3765"/>
                  </a:lnTo>
                  <a:lnTo>
                    <a:pt x="1960" y="4073"/>
                  </a:lnTo>
                  <a:cubicBezTo>
                    <a:pt x="1960" y="4073"/>
                    <a:pt x="1574" y="4257"/>
                    <a:pt x="1579" y="4472"/>
                  </a:cubicBezTo>
                  <a:lnTo>
                    <a:pt x="1579" y="4773"/>
                  </a:lnTo>
                  <a:lnTo>
                    <a:pt x="1507" y="4773"/>
                  </a:lnTo>
                  <a:cubicBezTo>
                    <a:pt x="1428" y="4780"/>
                    <a:pt x="1364" y="4844"/>
                    <a:pt x="1364" y="4923"/>
                  </a:cubicBezTo>
                  <a:cubicBezTo>
                    <a:pt x="1364" y="5002"/>
                    <a:pt x="1507" y="5077"/>
                    <a:pt x="1507" y="5077"/>
                  </a:cubicBezTo>
                  <a:lnTo>
                    <a:pt x="1579" y="5077"/>
                  </a:lnTo>
                  <a:lnTo>
                    <a:pt x="1579" y="5382"/>
                  </a:lnTo>
                  <a:cubicBezTo>
                    <a:pt x="1579" y="5602"/>
                    <a:pt x="1758" y="5781"/>
                    <a:pt x="1978" y="5781"/>
                  </a:cubicBezTo>
                  <a:lnTo>
                    <a:pt x="1976" y="5781"/>
                  </a:lnTo>
                  <a:cubicBezTo>
                    <a:pt x="2087" y="6478"/>
                    <a:pt x="2694" y="7006"/>
                    <a:pt x="3415" y="7006"/>
                  </a:cubicBezTo>
                  <a:cubicBezTo>
                    <a:pt x="3485" y="7006"/>
                    <a:pt x="3556" y="7001"/>
                    <a:pt x="3628" y="6990"/>
                  </a:cubicBezTo>
                  <a:cubicBezTo>
                    <a:pt x="4344" y="6886"/>
                    <a:pt x="4870" y="6258"/>
                    <a:pt x="4870" y="5534"/>
                  </a:cubicBezTo>
                  <a:lnTo>
                    <a:pt x="4870" y="3226"/>
                  </a:lnTo>
                  <a:lnTo>
                    <a:pt x="4870" y="2675"/>
                  </a:lnTo>
                  <a:lnTo>
                    <a:pt x="4870" y="1477"/>
                  </a:lnTo>
                  <a:cubicBezTo>
                    <a:pt x="4870" y="881"/>
                    <a:pt x="5312" y="368"/>
                    <a:pt x="5905" y="302"/>
                  </a:cubicBezTo>
                  <a:cubicBezTo>
                    <a:pt x="5950" y="297"/>
                    <a:pt x="5994" y="294"/>
                    <a:pt x="6038" y="294"/>
                  </a:cubicBezTo>
                  <a:cubicBezTo>
                    <a:pt x="6684" y="294"/>
                    <a:pt x="7209" y="817"/>
                    <a:pt x="7209" y="1462"/>
                  </a:cubicBezTo>
                  <a:lnTo>
                    <a:pt x="7209" y="3528"/>
                  </a:lnTo>
                  <a:cubicBezTo>
                    <a:pt x="7209" y="3601"/>
                    <a:pt x="7261" y="3666"/>
                    <a:pt x="7334" y="3675"/>
                  </a:cubicBezTo>
                  <a:cubicBezTo>
                    <a:pt x="7340" y="3675"/>
                    <a:pt x="7346" y="3676"/>
                    <a:pt x="7352" y="3676"/>
                  </a:cubicBezTo>
                  <a:cubicBezTo>
                    <a:pt x="7430" y="3676"/>
                    <a:pt x="7494" y="3612"/>
                    <a:pt x="7494" y="3534"/>
                  </a:cubicBezTo>
                  <a:lnTo>
                    <a:pt x="7494" y="1455"/>
                  </a:lnTo>
                  <a:cubicBezTo>
                    <a:pt x="7494" y="653"/>
                    <a:pt x="6841" y="0"/>
                    <a:pt x="6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09" name="Google Shape;709;p44"/>
          <p:cNvGrpSpPr/>
          <p:nvPr/>
        </p:nvGrpSpPr>
        <p:grpSpPr>
          <a:xfrm>
            <a:off x="4374102" y="2012338"/>
            <a:ext cx="396788" cy="430805"/>
            <a:chOff x="3496025" y="3315050"/>
            <a:chExt cx="224250" cy="243475"/>
          </a:xfrm>
        </p:grpSpPr>
        <p:sp>
          <p:nvSpPr>
            <p:cNvPr id="710" name="Google Shape;710;p44"/>
            <p:cNvSpPr/>
            <p:nvPr/>
          </p:nvSpPr>
          <p:spPr>
            <a:xfrm>
              <a:off x="3496025" y="3315050"/>
              <a:ext cx="224250" cy="243475"/>
            </a:xfrm>
            <a:custGeom>
              <a:avLst/>
              <a:gdLst/>
              <a:ahLst/>
              <a:cxnLst/>
              <a:rect l="l" t="t" r="r" b="b"/>
              <a:pathLst>
                <a:path w="8970" h="9739" extrusionOk="0">
                  <a:moveTo>
                    <a:pt x="3308" y="691"/>
                  </a:moveTo>
                  <a:cubicBezTo>
                    <a:pt x="3658" y="691"/>
                    <a:pt x="4013" y="846"/>
                    <a:pt x="4314" y="1134"/>
                  </a:cubicBezTo>
                  <a:cubicBezTo>
                    <a:pt x="4229" y="1278"/>
                    <a:pt x="4156" y="1431"/>
                    <a:pt x="4097" y="1592"/>
                  </a:cubicBezTo>
                  <a:cubicBezTo>
                    <a:pt x="4073" y="1655"/>
                    <a:pt x="4053" y="1719"/>
                    <a:pt x="4034" y="1783"/>
                  </a:cubicBezTo>
                  <a:cubicBezTo>
                    <a:pt x="3841" y="1557"/>
                    <a:pt x="3596" y="1429"/>
                    <a:pt x="3353" y="1429"/>
                  </a:cubicBezTo>
                  <a:cubicBezTo>
                    <a:pt x="3304" y="1429"/>
                    <a:pt x="3256" y="1434"/>
                    <a:pt x="3207" y="1445"/>
                  </a:cubicBezTo>
                  <a:cubicBezTo>
                    <a:pt x="2959" y="1501"/>
                    <a:pt x="2758" y="1685"/>
                    <a:pt x="2641" y="1965"/>
                  </a:cubicBezTo>
                  <a:cubicBezTo>
                    <a:pt x="2550" y="2184"/>
                    <a:pt x="2518" y="2443"/>
                    <a:pt x="2550" y="2706"/>
                  </a:cubicBezTo>
                  <a:cubicBezTo>
                    <a:pt x="2379" y="2662"/>
                    <a:pt x="2207" y="2637"/>
                    <a:pt x="2036" y="2632"/>
                  </a:cubicBezTo>
                  <a:cubicBezTo>
                    <a:pt x="2023" y="2631"/>
                    <a:pt x="2011" y="2631"/>
                    <a:pt x="1999" y="2631"/>
                  </a:cubicBezTo>
                  <a:cubicBezTo>
                    <a:pt x="1975" y="2631"/>
                    <a:pt x="1951" y="2632"/>
                    <a:pt x="1928" y="2632"/>
                  </a:cubicBezTo>
                  <a:cubicBezTo>
                    <a:pt x="1863" y="1689"/>
                    <a:pt x="2332" y="878"/>
                    <a:pt x="3054" y="719"/>
                  </a:cubicBezTo>
                  <a:cubicBezTo>
                    <a:pt x="3138" y="700"/>
                    <a:pt x="3223" y="691"/>
                    <a:pt x="3308" y="691"/>
                  </a:cubicBezTo>
                  <a:close/>
                  <a:moveTo>
                    <a:pt x="5987" y="1303"/>
                  </a:moveTo>
                  <a:cubicBezTo>
                    <a:pt x="6035" y="1303"/>
                    <a:pt x="6085" y="1311"/>
                    <a:pt x="6135" y="1330"/>
                  </a:cubicBezTo>
                  <a:cubicBezTo>
                    <a:pt x="6443" y="1447"/>
                    <a:pt x="6563" y="1930"/>
                    <a:pt x="6411" y="2405"/>
                  </a:cubicBezTo>
                  <a:cubicBezTo>
                    <a:pt x="6126" y="2423"/>
                    <a:pt x="5842" y="2515"/>
                    <a:pt x="5568" y="2676"/>
                  </a:cubicBezTo>
                  <a:cubicBezTo>
                    <a:pt x="5446" y="2748"/>
                    <a:pt x="5330" y="2833"/>
                    <a:pt x="5221" y="2928"/>
                  </a:cubicBezTo>
                  <a:cubicBezTo>
                    <a:pt x="5092" y="2697"/>
                    <a:pt x="5085" y="2343"/>
                    <a:pt x="5207" y="2013"/>
                  </a:cubicBezTo>
                  <a:cubicBezTo>
                    <a:pt x="5321" y="1707"/>
                    <a:pt x="5528" y="1460"/>
                    <a:pt x="5762" y="1356"/>
                  </a:cubicBezTo>
                  <a:cubicBezTo>
                    <a:pt x="5821" y="1328"/>
                    <a:pt x="5900" y="1303"/>
                    <a:pt x="5987" y="1303"/>
                  </a:cubicBezTo>
                  <a:close/>
                  <a:moveTo>
                    <a:pt x="6065" y="284"/>
                  </a:moveTo>
                  <a:cubicBezTo>
                    <a:pt x="6212" y="284"/>
                    <a:pt x="6356" y="310"/>
                    <a:pt x="6494" y="363"/>
                  </a:cubicBezTo>
                  <a:cubicBezTo>
                    <a:pt x="6864" y="504"/>
                    <a:pt x="7148" y="823"/>
                    <a:pt x="7292" y="1262"/>
                  </a:cubicBezTo>
                  <a:cubicBezTo>
                    <a:pt x="7426" y="1669"/>
                    <a:pt x="7426" y="2136"/>
                    <a:pt x="7296" y="2592"/>
                  </a:cubicBezTo>
                  <a:cubicBezTo>
                    <a:pt x="7184" y="2533"/>
                    <a:pt x="7067" y="2487"/>
                    <a:pt x="6943" y="2455"/>
                  </a:cubicBezTo>
                  <a:cubicBezTo>
                    <a:pt x="6864" y="2434"/>
                    <a:pt x="6786" y="2420"/>
                    <a:pt x="6706" y="2412"/>
                  </a:cubicBezTo>
                  <a:cubicBezTo>
                    <a:pt x="6776" y="2154"/>
                    <a:pt x="6782" y="1892"/>
                    <a:pt x="6723" y="1662"/>
                  </a:cubicBezTo>
                  <a:cubicBezTo>
                    <a:pt x="6647" y="1366"/>
                    <a:pt x="6474" y="1154"/>
                    <a:pt x="6237" y="1062"/>
                  </a:cubicBezTo>
                  <a:cubicBezTo>
                    <a:pt x="6157" y="1032"/>
                    <a:pt x="6073" y="1017"/>
                    <a:pt x="5986" y="1017"/>
                  </a:cubicBezTo>
                  <a:cubicBezTo>
                    <a:pt x="5874" y="1017"/>
                    <a:pt x="5758" y="1043"/>
                    <a:pt x="5643" y="1095"/>
                  </a:cubicBezTo>
                  <a:cubicBezTo>
                    <a:pt x="5342" y="1231"/>
                    <a:pt x="5079" y="1538"/>
                    <a:pt x="4940" y="1913"/>
                  </a:cubicBezTo>
                  <a:cubicBezTo>
                    <a:pt x="4776" y="2355"/>
                    <a:pt x="4805" y="2825"/>
                    <a:pt x="5012" y="3133"/>
                  </a:cubicBezTo>
                  <a:cubicBezTo>
                    <a:pt x="4849" y="3312"/>
                    <a:pt x="4706" y="3516"/>
                    <a:pt x="4588" y="3741"/>
                  </a:cubicBezTo>
                  <a:cubicBezTo>
                    <a:pt x="4178" y="3246"/>
                    <a:pt x="4086" y="2440"/>
                    <a:pt x="4364" y="1692"/>
                  </a:cubicBezTo>
                  <a:cubicBezTo>
                    <a:pt x="4582" y="1105"/>
                    <a:pt x="4989" y="640"/>
                    <a:pt x="5480" y="418"/>
                  </a:cubicBezTo>
                  <a:cubicBezTo>
                    <a:pt x="5676" y="329"/>
                    <a:pt x="5873" y="284"/>
                    <a:pt x="6065" y="284"/>
                  </a:cubicBezTo>
                  <a:close/>
                  <a:moveTo>
                    <a:pt x="3354" y="1715"/>
                  </a:moveTo>
                  <a:cubicBezTo>
                    <a:pt x="3561" y="1715"/>
                    <a:pt x="3780" y="1869"/>
                    <a:pt x="3931" y="2131"/>
                  </a:cubicBezTo>
                  <a:cubicBezTo>
                    <a:pt x="3937" y="2140"/>
                    <a:pt x="3944" y="2149"/>
                    <a:pt x="3951" y="2157"/>
                  </a:cubicBezTo>
                  <a:cubicBezTo>
                    <a:pt x="3844" y="2875"/>
                    <a:pt x="4025" y="3579"/>
                    <a:pt x="4458" y="4024"/>
                  </a:cubicBezTo>
                  <a:cubicBezTo>
                    <a:pt x="4439" y="4070"/>
                    <a:pt x="4423" y="4116"/>
                    <a:pt x="4406" y="4163"/>
                  </a:cubicBezTo>
                  <a:cubicBezTo>
                    <a:pt x="4287" y="3958"/>
                    <a:pt x="4143" y="3764"/>
                    <a:pt x="3975" y="3584"/>
                  </a:cubicBezTo>
                  <a:cubicBezTo>
                    <a:pt x="3648" y="3232"/>
                    <a:pt x="3262" y="2966"/>
                    <a:pt x="2855" y="2806"/>
                  </a:cubicBezTo>
                  <a:cubicBezTo>
                    <a:pt x="2745" y="2293"/>
                    <a:pt x="2935" y="1798"/>
                    <a:pt x="3269" y="1724"/>
                  </a:cubicBezTo>
                  <a:cubicBezTo>
                    <a:pt x="3297" y="1718"/>
                    <a:pt x="3326" y="1715"/>
                    <a:pt x="3354" y="1715"/>
                  </a:cubicBezTo>
                  <a:close/>
                  <a:moveTo>
                    <a:pt x="6523" y="2687"/>
                  </a:moveTo>
                  <a:cubicBezTo>
                    <a:pt x="6640" y="2687"/>
                    <a:pt x="6757" y="2702"/>
                    <a:pt x="6871" y="2732"/>
                  </a:cubicBezTo>
                  <a:cubicBezTo>
                    <a:pt x="7817" y="2977"/>
                    <a:pt x="8333" y="4180"/>
                    <a:pt x="8021" y="5412"/>
                  </a:cubicBezTo>
                  <a:cubicBezTo>
                    <a:pt x="7845" y="6110"/>
                    <a:pt x="7438" y="6692"/>
                    <a:pt x="6904" y="7009"/>
                  </a:cubicBezTo>
                  <a:cubicBezTo>
                    <a:pt x="6641" y="7165"/>
                    <a:pt x="6366" y="7244"/>
                    <a:pt x="6095" y="7244"/>
                  </a:cubicBezTo>
                  <a:cubicBezTo>
                    <a:pt x="5977" y="7244"/>
                    <a:pt x="5861" y="7229"/>
                    <a:pt x="5746" y="7199"/>
                  </a:cubicBezTo>
                  <a:cubicBezTo>
                    <a:pt x="5281" y="7078"/>
                    <a:pt x="4907" y="6725"/>
                    <a:pt x="4691" y="6206"/>
                  </a:cubicBezTo>
                  <a:cubicBezTo>
                    <a:pt x="4786" y="5935"/>
                    <a:pt x="4820" y="5630"/>
                    <a:pt x="4788" y="5306"/>
                  </a:cubicBezTo>
                  <a:cubicBezTo>
                    <a:pt x="4762" y="5046"/>
                    <a:pt x="4694" y="4785"/>
                    <a:pt x="4590" y="4534"/>
                  </a:cubicBezTo>
                  <a:cubicBezTo>
                    <a:pt x="4592" y="4529"/>
                    <a:pt x="4595" y="4524"/>
                    <a:pt x="4597" y="4518"/>
                  </a:cubicBezTo>
                  <a:cubicBezTo>
                    <a:pt x="4772" y="3820"/>
                    <a:pt x="5180" y="3238"/>
                    <a:pt x="5713" y="2922"/>
                  </a:cubicBezTo>
                  <a:cubicBezTo>
                    <a:pt x="5977" y="2766"/>
                    <a:pt x="6252" y="2687"/>
                    <a:pt x="6523" y="2687"/>
                  </a:cubicBezTo>
                  <a:close/>
                  <a:moveTo>
                    <a:pt x="7626" y="6774"/>
                  </a:moveTo>
                  <a:lnTo>
                    <a:pt x="7626" y="6774"/>
                  </a:lnTo>
                  <a:cubicBezTo>
                    <a:pt x="7656" y="7053"/>
                    <a:pt x="7470" y="7406"/>
                    <a:pt x="7144" y="7647"/>
                  </a:cubicBezTo>
                  <a:cubicBezTo>
                    <a:pt x="6923" y="7812"/>
                    <a:pt x="6669" y="7903"/>
                    <a:pt x="6443" y="7903"/>
                  </a:cubicBezTo>
                  <a:cubicBezTo>
                    <a:pt x="6404" y="7903"/>
                    <a:pt x="6365" y="7900"/>
                    <a:pt x="6327" y="7894"/>
                  </a:cubicBezTo>
                  <a:cubicBezTo>
                    <a:pt x="6227" y="7879"/>
                    <a:pt x="6088" y="7835"/>
                    <a:pt x="5996" y="7709"/>
                  </a:cubicBezTo>
                  <a:cubicBezTo>
                    <a:pt x="5957" y="7655"/>
                    <a:pt x="5931" y="7591"/>
                    <a:pt x="5920" y="7520"/>
                  </a:cubicBezTo>
                  <a:lnTo>
                    <a:pt x="5920" y="7520"/>
                  </a:lnTo>
                  <a:cubicBezTo>
                    <a:pt x="5979" y="7526"/>
                    <a:pt x="6037" y="7529"/>
                    <a:pt x="6096" y="7529"/>
                  </a:cubicBezTo>
                  <a:cubicBezTo>
                    <a:pt x="6418" y="7529"/>
                    <a:pt x="6741" y="7437"/>
                    <a:pt x="7049" y="7254"/>
                  </a:cubicBezTo>
                  <a:cubicBezTo>
                    <a:pt x="7261" y="7128"/>
                    <a:pt x="7456" y="6966"/>
                    <a:pt x="7626" y="6774"/>
                  </a:cubicBezTo>
                  <a:close/>
                  <a:moveTo>
                    <a:pt x="1466" y="6728"/>
                  </a:moveTo>
                  <a:cubicBezTo>
                    <a:pt x="1632" y="6856"/>
                    <a:pt x="1805" y="6965"/>
                    <a:pt x="1985" y="7053"/>
                  </a:cubicBezTo>
                  <a:cubicBezTo>
                    <a:pt x="2049" y="7164"/>
                    <a:pt x="2095" y="7294"/>
                    <a:pt x="2119" y="7430"/>
                  </a:cubicBezTo>
                  <a:cubicBezTo>
                    <a:pt x="2157" y="7650"/>
                    <a:pt x="2134" y="7865"/>
                    <a:pt x="2053" y="8036"/>
                  </a:cubicBezTo>
                  <a:cubicBezTo>
                    <a:pt x="1981" y="8189"/>
                    <a:pt x="1872" y="8286"/>
                    <a:pt x="1747" y="8308"/>
                  </a:cubicBezTo>
                  <a:cubicBezTo>
                    <a:pt x="1728" y="8311"/>
                    <a:pt x="1711" y="8312"/>
                    <a:pt x="1693" y="8312"/>
                  </a:cubicBezTo>
                  <a:cubicBezTo>
                    <a:pt x="1434" y="8312"/>
                    <a:pt x="1172" y="8003"/>
                    <a:pt x="1104" y="7603"/>
                  </a:cubicBezTo>
                  <a:cubicBezTo>
                    <a:pt x="1066" y="7382"/>
                    <a:pt x="1090" y="7167"/>
                    <a:pt x="1169" y="6996"/>
                  </a:cubicBezTo>
                  <a:cubicBezTo>
                    <a:pt x="1240" y="6847"/>
                    <a:pt x="1345" y="6753"/>
                    <a:pt x="1466" y="6728"/>
                  </a:cubicBezTo>
                  <a:close/>
                  <a:moveTo>
                    <a:pt x="4534" y="6537"/>
                  </a:moveTo>
                  <a:cubicBezTo>
                    <a:pt x="4603" y="6662"/>
                    <a:pt x="4681" y="6778"/>
                    <a:pt x="4767" y="6882"/>
                  </a:cubicBezTo>
                  <a:cubicBezTo>
                    <a:pt x="4767" y="6882"/>
                    <a:pt x="4767" y="6883"/>
                    <a:pt x="4767" y="6883"/>
                  </a:cubicBezTo>
                  <a:cubicBezTo>
                    <a:pt x="4579" y="7419"/>
                    <a:pt x="4617" y="7954"/>
                    <a:pt x="4867" y="8374"/>
                  </a:cubicBezTo>
                  <a:cubicBezTo>
                    <a:pt x="4773" y="8427"/>
                    <a:pt x="4675" y="8454"/>
                    <a:pt x="4579" y="8454"/>
                  </a:cubicBezTo>
                  <a:cubicBezTo>
                    <a:pt x="4567" y="8454"/>
                    <a:pt x="4556" y="8453"/>
                    <a:pt x="4544" y="8453"/>
                  </a:cubicBezTo>
                  <a:cubicBezTo>
                    <a:pt x="4332" y="8438"/>
                    <a:pt x="4138" y="8295"/>
                    <a:pt x="3997" y="8053"/>
                  </a:cubicBezTo>
                  <a:cubicBezTo>
                    <a:pt x="3857" y="7811"/>
                    <a:pt x="3787" y="7502"/>
                    <a:pt x="3796" y="7175"/>
                  </a:cubicBezTo>
                  <a:cubicBezTo>
                    <a:pt x="3973" y="7099"/>
                    <a:pt x="4135" y="6993"/>
                    <a:pt x="4276" y="6859"/>
                  </a:cubicBezTo>
                  <a:cubicBezTo>
                    <a:pt x="4375" y="6762"/>
                    <a:pt x="4462" y="6654"/>
                    <a:pt x="4534" y="6537"/>
                  </a:cubicBezTo>
                  <a:close/>
                  <a:moveTo>
                    <a:pt x="842" y="6091"/>
                  </a:moveTo>
                  <a:cubicBezTo>
                    <a:pt x="913" y="6186"/>
                    <a:pt x="988" y="6278"/>
                    <a:pt x="1070" y="6365"/>
                  </a:cubicBezTo>
                  <a:cubicBezTo>
                    <a:pt x="1120" y="6418"/>
                    <a:pt x="1170" y="6470"/>
                    <a:pt x="1222" y="6519"/>
                  </a:cubicBezTo>
                  <a:cubicBezTo>
                    <a:pt x="1094" y="6593"/>
                    <a:pt x="987" y="6715"/>
                    <a:pt x="912" y="6875"/>
                  </a:cubicBezTo>
                  <a:cubicBezTo>
                    <a:pt x="807" y="7098"/>
                    <a:pt x="775" y="7374"/>
                    <a:pt x="822" y="7650"/>
                  </a:cubicBezTo>
                  <a:cubicBezTo>
                    <a:pt x="870" y="7928"/>
                    <a:pt x="991" y="8178"/>
                    <a:pt x="1164" y="8353"/>
                  </a:cubicBezTo>
                  <a:cubicBezTo>
                    <a:pt x="1321" y="8513"/>
                    <a:pt x="1505" y="8598"/>
                    <a:pt x="1691" y="8598"/>
                  </a:cubicBezTo>
                  <a:cubicBezTo>
                    <a:pt x="1725" y="8598"/>
                    <a:pt x="1760" y="8595"/>
                    <a:pt x="1794" y="8588"/>
                  </a:cubicBezTo>
                  <a:cubicBezTo>
                    <a:pt x="2015" y="8551"/>
                    <a:pt x="2198" y="8398"/>
                    <a:pt x="2311" y="8157"/>
                  </a:cubicBezTo>
                  <a:cubicBezTo>
                    <a:pt x="2416" y="7935"/>
                    <a:pt x="2448" y="7660"/>
                    <a:pt x="2401" y="7382"/>
                  </a:cubicBezTo>
                  <a:cubicBezTo>
                    <a:pt x="2390" y="7321"/>
                    <a:pt x="2376" y="7262"/>
                    <a:pt x="2359" y="7204"/>
                  </a:cubicBezTo>
                  <a:lnTo>
                    <a:pt x="2359" y="7204"/>
                  </a:lnTo>
                  <a:cubicBezTo>
                    <a:pt x="2528" y="7258"/>
                    <a:pt x="2701" y="7294"/>
                    <a:pt x="2874" y="7309"/>
                  </a:cubicBezTo>
                  <a:cubicBezTo>
                    <a:pt x="2949" y="7754"/>
                    <a:pt x="2885" y="8194"/>
                    <a:pt x="2694" y="8549"/>
                  </a:cubicBezTo>
                  <a:cubicBezTo>
                    <a:pt x="2509" y="8893"/>
                    <a:pt x="2224" y="9114"/>
                    <a:pt x="1894" y="9170"/>
                  </a:cubicBezTo>
                  <a:cubicBezTo>
                    <a:pt x="1838" y="9180"/>
                    <a:pt x="1784" y="9184"/>
                    <a:pt x="1728" y="9184"/>
                  </a:cubicBezTo>
                  <a:cubicBezTo>
                    <a:pt x="1092" y="9184"/>
                    <a:pt x="493" y="8571"/>
                    <a:pt x="350" y="7731"/>
                  </a:cubicBezTo>
                  <a:cubicBezTo>
                    <a:pt x="238" y="7077"/>
                    <a:pt x="435" y="6433"/>
                    <a:pt x="842" y="6091"/>
                  </a:cubicBezTo>
                  <a:close/>
                  <a:moveTo>
                    <a:pt x="3511" y="7269"/>
                  </a:moveTo>
                  <a:cubicBezTo>
                    <a:pt x="3517" y="7611"/>
                    <a:pt x="3599" y="7934"/>
                    <a:pt x="3750" y="8196"/>
                  </a:cubicBezTo>
                  <a:cubicBezTo>
                    <a:pt x="3940" y="8524"/>
                    <a:pt x="4215" y="8716"/>
                    <a:pt x="4525" y="8737"/>
                  </a:cubicBezTo>
                  <a:cubicBezTo>
                    <a:pt x="4543" y="8739"/>
                    <a:pt x="4562" y="8740"/>
                    <a:pt x="4581" y="8740"/>
                  </a:cubicBezTo>
                  <a:cubicBezTo>
                    <a:pt x="4737" y="8740"/>
                    <a:pt x="4892" y="8694"/>
                    <a:pt x="5036" y="8607"/>
                  </a:cubicBezTo>
                  <a:cubicBezTo>
                    <a:pt x="5188" y="8777"/>
                    <a:pt x="5377" y="8909"/>
                    <a:pt x="5595" y="9001"/>
                  </a:cubicBezTo>
                  <a:cubicBezTo>
                    <a:pt x="5292" y="9295"/>
                    <a:pt x="4935" y="9452"/>
                    <a:pt x="4566" y="9452"/>
                  </a:cubicBezTo>
                  <a:cubicBezTo>
                    <a:pt x="4536" y="9452"/>
                    <a:pt x="4506" y="9451"/>
                    <a:pt x="4476" y="9449"/>
                  </a:cubicBezTo>
                  <a:cubicBezTo>
                    <a:pt x="4181" y="9429"/>
                    <a:pt x="3897" y="9305"/>
                    <a:pt x="3656" y="9091"/>
                  </a:cubicBezTo>
                  <a:cubicBezTo>
                    <a:pt x="3425" y="8888"/>
                    <a:pt x="3236" y="8608"/>
                    <a:pt x="3107" y="8280"/>
                  </a:cubicBezTo>
                  <a:cubicBezTo>
                    <a:pt x="3193" y="7979"/>
                    <a:pt x="3212" y="7648"/>
                    <a:pt x="3164" y="7316"/>
                  </a:cubicBezTo>
                  <a:cubicBezTo>
                    <a:pt x="3283" y="7311"/>
                    <a:pt x="3399" y="7295"/>
                    <a:pt x="3511" y="7269"/>
                  </a:cubicBezTo>
                  <a:close/>
                  <a:moveTo>
                    <a:pt x="6067" y="0"/>
                  </a:moveTo>
                  <a:cubicBezTo>
                    <a:pt x="5833" y="0"/>
                    <a:pt x="5594" y="53"/>
                    <a:pt x="5363" y="157"/>
                  </a:cubicBezTo>
                  <a:cubicBezTo>
                    <a:pt x="5020" y="313"/>
                    <a:pt x="4715" y="568"/>
                    <a:pt x="4473" y="894"/>
                  </a:cubicBezTo>
                  <a:cubicBezTo>
                    <a:pt x="4126" y="575"/>
                    <a:pt x="3718" y="406"/>
                    <a:pt x="3309" y="406"/>
                  </a:cubicBezTo>
                  <a:cubicBezTo>
                    <a:pt x="3203" y="406"/>
                    <a:pt x="3097" y="417"/>
                    <a:pt x="2992" y="440"/>
                  </a:cubicBezTo>
                  <a:cubicBezTo>
                    <a:pt x="2129" y="632"/>
                    <a:pt x="1566" y="1572"/>
                    <a:pt x="1643" y="2659"/>
                  </a:cubicBezTo>
                  <a:cubicBezTo>
                    <a:pt x="1307" y="2716"/>
                    <a:pt x="1008" y="2862"/>
                    <a:pt x="770" y="3092"/>
                  </a:cubicBezTo>
                  <a:cubicBezTo>
                    <a:pt x="735" y="3124"/>
                    <a:pt x="702" y="3159"/>
                    <a:pt x="670" y="3195"/>
                  </a:cubicBezTo>
                  <a:cubicBezTo>
                    <a:pt x="619" y="3255"/>
                    <a:pt x="625" y="3345"/>
                    <a:pt x="684" y="3397"/>
                  </a:cubicBezTo>
                  <a:cubicBezTo>
                    <a:pt x="712" y="3420"/>
                    <a:pt x="745" y="3432"/>
                    <a:pt x="778" y="3432"/>
                  </a:cubicBezTo>
                  <a:cubicBezTo>
                    <a:pt x="818" y="3432"/>
                    <a:pt x="857" y="3415"/>
                    <a:pt x="886" y="3383"/>
                  </a:cubicBezTo>
                  <a:cubicBezTo>
                    <a:pt x="912" y="3354"/>
                    <a:pt x="939" y="3325"/>
                    <a:pt x="967" y="3297"/>
                  </a:cubicBezTo>
                  <a:cubicBezTo>
                    <a:pt x="1227" y="3047"/>
                    <a:pt x="1574" y="2917"/>
                    <a:pt x="1973" y="2917"/>
                  </a:cubicBezTo>
                  <a:cubicBezTo>
                    <a:pt x="1991" y="2917"/>
                    <a:pt x="2009" y="2917"/>
                    <a:pt x="2028" y="2918"/>
                  </a:cubicBezTo>
                  <a:cubicBezTo>
                    <a:pt x="2641" y="2935"/>
                    <a:pt x="3275" y="3249"/>
                    <a:pt x="3767" y="3779"/>
                  </a:cubicBezTo>
                  <a:cubicBezTo>
                    <a:pt x="4626" y="4704"/>
                    <a:pt x="4765" y="5993"/>
                    <a:pt x="4078" y="6652"/>
                  </a:cubicBezTo>
                  <a:cubicBezTo>
                    <a:pt x="3818" y="6903"/>
                    <a:pt x="3469" y="7033"/>
                    <a:pt x="3068" y="7033"/>
                  </a:cubicBezTo>
                  <a:cubicBezTo>
                    <a:pt x="3052" y="7033"/>
                    <a:pt x="3035" y="7033"/>
                    <a:pt x="3018" y="7032"/>
                  </a:cubicBezTo>
                  <a:cubicBezTo>
                    <a:pt x="2405" y="7014"/>
                    <a:pt x="1770" y="6700"/>
                    <a:pt x="1279" y="6171"/>
                  </a:cubicBezTo>
                  <a:cubicBezTo>
                    <a:pt x="956" y="5823"/>
                    <a:pt x="725" y="5414"/>
                    <a:pt x="610" y="4987"/>
                  </a:cubicBezTo>
                  <a:cubicBezTo>
                    <a:pt x="499" y="4576"/>
                    <a:pt x="505" y="4178"/>
                    <a:pt x="625" y="3837"/>
                  </a:cubicBezTo>
                  <a:cubicBezTo>
                    <a:pt x="651" y="3762"/>
                    <a:pt x="611" y="3681"/>
                    <a:pt x="537" y="3655"/>
                  </a:cubicBezTo>
                  <a:cubicBezTo>
                    <a:pt x="522" y="3649"/>
                    <a:pt x="505" y="3647"/>
                    <a:pt x="490" y="3647"/>
                  </a:cubicBezTo>
                  <a:cubicBezTo>
                    <a:pt x="431" y="3647"/>
                    <a:pt x="376" y="3684"/>
                    <a:pt x="355" y="3743"/>
                  </a:cubicBezTo>
                  <a:cubicBezTo>
                    <a:pt x="217" y="4138"/>
                    <a:pt x="209" y="4594"/>
                    <a:pt x="335" y="5061"/>
                  </a:cubicBezTo>
                  <a:cubicBezTo>
                    <a:pt x="408" y="5336"/>
                    <a:pt x="526" y="5604"/>
                    <a:pt x="681" y="5855"/>
                  </a:cubicBezTo>
                  <a:cubicBezTo>
                    <a:pt x="448" y="6042"/>
                    <a:pt x="267" y="6307"/>
                    <a:pt x="155" y="6628"/>
                  </a:cubicBezTo>
                  <a:cubicBezTo>
                    <a:pt x="30" y="6984"/>
                    <a:pt x="1" y="7382"/>
                    <a:pt x="68" y="7779"/>
                  </a:cubicBezTo>
                  <a:cubicBezTo>
                    <a:pt x="236" y="8757"/>
                    <a:pt x="956" y="9470"/>
                    <a:pt x="1730" y="9470"/>
                  </a:cubicBezTo>
                  <a:cubicBezTo>
                    <a:pt x="1801" y="9470"/>
                    <a:pt x="1871" y="9464"/>
                    <a:pt x="1942" y="9451"/>
                  </a:cubicBezTo>
                  <a:cubicBezTo>
                    <a:pt x="2361" y="9380"/>
                    <a:pt x="2718" y="9108"/>
                    <a:pt x="2946" y="8684"/>
                  </a:cubicBezTo>
                  <a:cubicBezTo>
                    <a:pt x="2952" y="8673"/>
                    <a:pt x="2957" y="8661"/>
                    <a:pt x="2963" y="8649"/>
                  </a:cubicBezTo>
                  <a:cubicBezTo>
                    <a:pt x="3097" y="8906"/>
                    <a:pt x="3268" y="9129"/>
                    <a:pt x="3466" y="9305"/>
                  </a:cubicBezTo>
                  <a:cubicBezTo>
                    <a:pt x="3756" y="9561"/>
                    <a:pt x="4099" y="9709"/>
                    <a:pt x="4457" y="9734"/>
                  </a:cubicBezTo>
                  <a:cubicBezTo>
                    <a:pt x="4494" y="9736"/>
                    <a:pt x="4531" y="9738"/>
                    <a:pt x="4568" y="9738"/>
                  </a:cubicBezTo>
                  <a:cubicBezTo>
                    <a:pt x="5055" y="9738"/>
                    <a:pt x="5522" y="9513"/>
                    <a:pt x="5900" y="9095"/>
                  </a:cubicBezTo>
                  <a:cubicBezTo>
                    <a:pt x="6037" y="9125"/>
                    <a:pt x="6180" y="9141"/>
                    <a:pt x="6326" y="9141"/>
                  </a:cubicBezTo>
                  <a:cubicBezTo>
                    <a:pt x="6578" y="9141"/>
                    <a:pt x="6840" y="9095"/>
                    <a:pt x="7098" y="9007"/>
                  </a:cubicBezTo>
                  <a:cubicBezTo>
                    <a:pt x="7172" y="8981"/>
                    <a:pt x="7212" y="8901"/>
                    <a:pt x="7186" y="8826"/>
                  </a:cubicBezTo>
                  <a:cubicBezTo>
                    <a:pt x="7166" y="8767"/>
                    <a:pt x="7110" y="8730"/>
                    <a:pt x="7051" y="8730"/>
                  </a:cubicBezTo>
                  <a:cubicBezTo>
                    <a:pt x="7036" y="8730"/>
                    <a:pt x="7020" y="8732"/>
                    <a:pt x="7005" y="8737"/>
                  </a:cubicBezTo>
                  <a:cubicBezTo>
                    <a:pt x="6771" y="8818"/>
                    <a:pt x="6540" y="8856"/>
                    <a:pt x="6322" y="8856"/>
                  </a:cubicBezTo>
                  <a:cubicBezTo>
                    <a:pt x="5844" y="8856"/>
                    <a:pt x="5426" y="8671"/>
                    <a:pt x="5172" y="8322"/>
                  </a:cubicBezTo>
                  <a:cubicBezTo>
                    <a:pt x="4936" y="7996"/>
                    <a:pt x="4874" y="7562"/>
                    <a:pt x="4995" y="7114"/>
                  </a:cubicBezTo>
                  <a:lnTo>
                    <a:pt x="4995" y="7114"/>
                  </a:lnTo>
                  <a:cubicBezTo>
                    <a:pt x="5183" y="7275"/>
                    <a:pt x="5397" y="7394"/>
                    <a:pt x="5629" y="7462"/>
                  </a:cubicBezTo>
                  <a:cubicBezTo>
                    <a:pt x="5634" y="7617"/>
                    <a:pt x="5681" y="7758"/>
                    <a:pt x="5766" y="7877"/>
                  </a:cubicBezTo>
                  <a:cubicBezTo>
                    <a:pt x="5884" y="8039"/>
                    <a:pt x="6063" y="8142"/>
                    <a:pt x="6284" y="8176"/>
                  </a:cubicBezTo>
                  <a:cubicBezTo>
                    <a:pt x="6336" y="8184"/>
                    <a:pt x="6388" y="8188"/>
                    <a:pt x="6442" y="8188"/>
                  </a:cubicBezTo>
                  <a:cubicBezTo>
                    <a:pt x="6728" y="8188"/>
                    <a:pt x="7045" y="8077"/>
                    <a:pt x="7315" y="7877"/>
                  </a:cubicBezTo>
                  <a:cubicBezTo>
                    <a:pt x="7819" y="7502"/>
                    <a:pt x="8041" y="6916"/>
                    <a:pt x="7843" y="6499"/>
                  </a:cubicBezTo>
                  <a:cubicBezTo>
                    <a:pt x="7994" y="6279"/>
                    <a:pt x="8120" y="6032"/>
                    <a:pt x="8213" y="5765"/>
                  </a:cubicBezTo>
                  <a:cubicBezTo>
                    <a:pt x="8271" y="5819"/>
                    <a:pt x="8324" y="5879"/>
                    <a:pt x="8370" y="5942"/>
                  </a:cubicBezTo>
                  <a:cubicBezTo>
                    <a:pt x="8871" y="6631"/>
                    <a:pt x="8559" y="7725"/>
                    <a:pt x="7677" y="8381"/>
                  </a:cubicBezTo>
                  <a:cubicBezTo>
                    <a:pt x="7618" y="8424"/>
                    <a:pt x="7558" y="8465"/>
                    <a:pt x="7498" y="8503"/>
                  </a:cubicBezTo>
                  <a:cubicBezTo>
                    <a:pt x="7431" y="8544"/>
                    <a:pt x="7410" y="8633"/>
                    <a:pt x="7451" y="8699"/>
                  </a:cubicBezTo>
                  <a:cubicBezTo>
                    <a:pt x="7478" y="8743"/>
                    <a:pt x="7525" y="8766"/>
                    <a:pt x="7573" y="8766"/>
                  </a:cubicBezTo>
                  <a:cubicBezTo>
                    <a:pt x="7598" y="8766"/>
                    <a:pt x="7624" y="8760"/>
                    <a:pt x="7648" y="8745"/>
                  </a:cubicBezTo>
                  <a:cubicBezTo>
                    <a:pt x="7716" y="8704"/>
                    <a:pt x="7783" y="8657"/>
                    <a:pt x="7846" y="8610"/>
                  </a:cubicBezTo>
                  <a:cubicBezTo>
                    <a:pt x="8330" y="8251"/>
                    <a:pt x="8676" y="7762"/>
                    <a:pt x="8821" y="7233"/>
                  </a:cubicBezTo>
                  <a:cubicBezTo>
                    <a:pt x="8969" y="6693"/>
                    <a:pt x="8891" y="6175"/>
                    <a:pt x="8600" y="5775"/>
                  </a:cubicBezTo>
                  <a:cubicBezTo>
                    <a:pt x="8516" y="5658"/>
                    <a:pt x="8416" y="5556"/>
                    <a:pt x="8302" y="5468"/>
                  </a:cubicBezTo>
                  <a:cubicBezTo>
                    <a:pt x="8464" y="4808"/>
                    <a:pt x="8419" y="4135"/>
                    <a:pt x="8171" y="3571"/>
                  </a:cubicBezTo>
                  <a:cubicBezTo>
                    <a:pt x="8021" y="3228"/>
                    <a:pt x="7807" y="2951"/>
                    <a:pt x="7546" y="2751"/>
                  </a:cubicBezTo>
                  <a:cubicBezTo>
                    <a:pt x="7716" y="2215"/>
                    <a:pt x="7723" y="1658"/>
                    <a:pt x="7564" y="1174"/>
                  </a:cubicBezTo>
                  <a:cubicBezTo>
                    <a:pt x="7392" y="651"/>
                    <a:pt x="7048" y="269"/>
                    <a:pt x="6596" y="96"/>
                  </a:cubicBezTo>
                  <a:cubicBezTo>
                    <a:pt x="6428" y="32"/>
                    <a:pt x="6249" y="0"/>
                    <a:pt x="60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" name="Google Shape;711;p44"/>
            <p:cNvSpPr/>
            <p:nvPr/>
          </p:nvSpPr>
          <p:spPr>
            <a:xfrm>
              <a:off x="3623350" y="3399925"/>
              <a:ext cx="60800" cy="78500"/>
            </a:xfrm>
            <a:custGeom>
              <a:avLst/>
              <a:gdLst/>
              <a:ahLst/>
              <a:cxnLst/>
              <a:rect l="l" t="t" r="r" b="b"/>
              <a:pathLst>
                <a:path w="2432" h="3140" extrusionOk="0">
                  <a:moveTo>
                    <a:pt x="1390" y="286"/>
                  </a:moveTo>
                  <a:cubicBezTo>
                    <a:pt x="1438" y="286"/>
                    <a:pt x="1486" y="292"/>
                    <a:pt x="1534" y="304"/>
                  </a:cubicBezTo>
                  <a:cubicBezTo>
                    <a:pt x="1749" y="360"/>
                    <a:pt x="1922" y="539"/>
                    <a:pt x="2023" y="807"/>
                  </a:cubicBezTo>
                  <a:cubicBezTo>
                    <a:pt x="2130" y="1093"/>
                    <a:pt x="2141" y="1442"/>
                    <a:pt x="2053" y="1789"/>
                  </a:cubicBezTo>
                  <a:cubicBezTo>
                    <a:pt x="1947" y="2212"/>
                    <a:pt x="1706" y="2570"/>
                    <a:pt x="1409" y="2745"/>
                  </a:cubicBezTo>
                  <a:cubicBezTo>
                    <a:pt x="1287" y="2817"/>
                    <a:pt x="1162" y="2854"/>
                    <a:pt x="1041" y="2854"/>
                  </a:cubicBezTo>
                  <a:cubicBezTo>
                    <a:pt x="992" y="2854"/>
                    <a:pt x="944" y="2848"/>
                    <a:pt x="897" y="2836"/>
                  </a:cubicBezTo>
                  <a:cubicBezTo>
                    <a:pt x="683" y="2780"/>
                    <a:pt x="509" y="2602"/>
                    <a:pt x="409" y="2333"/>
                  </a:cubicBezTo>
                  <a:cubicBezTo>
                    <a:pt x="302" y="2046"/>
                    <a:pt x="290" y="1698"/>
                    <a:pt x="378" y="1351"/>
                  </a:cubicBezTo>
                  <a:cubicBezTo>
                    <a:pt x="485" y="928"/>
                    <a:pt x="725" y="571"/>
                    <a:pt x="1023" y="395"/>
                  </a:cubicBezTo>
                  <a:cubicBezTo>
                    <a:pt x="1144" y="323"/>
                    <a:pt x="1269" y="286"/>
                    <a:pt x="1390" y="286"/>
                  </a:cubicBezTo>
                  <a:close/>
                  <a:moveTo>
                    <a:pt x="1389" y="0"/>
                  </a:moveTo>
                  <a:cubicBezTo>
                    <a:pt x="1218" y="0"/>
                    <a:pt x="1045" y="50"/>
                    <a:pt x="878" y="149"/>
                  </a:cubicBezTo>
                  <a:cubicBezTo>
                    <a:pt x="517" y="363"/>
                    <a:pt x="227" y="786"/>
                    <a:pt x="102" y="1281"/>
                  </a:cubicBezTo>
                  <a:cubicBezTo>
                    <a:pt x="0" y="1683"/>
                    <a:pt x="15" y="2093"/>
                    <a:pt x="142" y="2433"/>
                  </a:cubicBezTo>
                  <a:cubicBezTo>
                    <a:pt x="276" y="2791"/>
                    <a:pt x="519" y="3032"/>
                    <a:pt x="826" y="3112"/>
                  </a:cubicBezTo>
                  <a:cubicBezTo>
                    <a:pt x="897" y="3130"/>
                    <a:pt x="970" y="3140"/>
                    <a:pt x="1043" y="3140"/>
                  </a:cubicBezTo>
                  <a:cubicBezTo>
                    <a:pt x="1214" y="3140"/>
                    <a:pt x="1388" y="3089"/>
                    <a:pt x="1555" y="2991"/>
                  </a:cubicBezTo>
                  <a:cubicBezTo>
                    <a:pt x="1915" y="2778"/>
                    <a:pt x="2205" y="2354"/>
                    <a:pt x="2331" y="1859"/>
                  </a:cubicBezTo>
                  <a:cubicBezTo>
                    <a:pt x="2431" y="1456"/>
                    <a:pt x="2418" y="1047"/>
                    <a:pt x="2291" y="706"/>
                  </a:cubicBezTo>
                  <a:cubicBezTo>
                    <a:pt x="2156" y="349"/>
                    <a:pt x="1913" y="108"/>
                    <a:pt x="1606" y="28"/>
                  </a:cubicBezTo>
                  <a:cubicBezTo>
                    <a:pt x="1535" y="9"/>
                    <a:pt x="1462" y="0"/>
                    <a:pt x="1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" name="Google Shape;712;p44"/>
            <p:cNvSpPr/>
            <p:nvPr/>
          </p:nvSpPr>
          <p:spPr>
            <a:xfrm>
              <a:off x="3524225" y="3404450"/>
              <a:ext cx="69725" cy="69950"/>
            </a:xfrm>
            <a:custGeom>
              <a:avLst/>
              <a:gdLst/>
              <a:ahLst/>
              <a:cxnLst/>
              <a:rect l="l" t="t" r="r" b="b"/>
              <a:pathLst>
                <a:path w="2789" h="2798" extrusionOk="0">
                  <a:moveTo>
                    <a:pt x="957" y="286"/>
                  </a:moveTo>
                  <a:cubicBezTo>
                    <a:pt x="965" y="286"/>
                    <a:pt x="975" y="286"/>
                    <a:pt x="983" y="287"/>
                  </a:cubicBezTo>
                  <a:cubicBezTo>
                    <a:pt x="1322" y="296"/>
                    <a:pt x="1703" y="494"/>
                    <a:pt x="2001" y="814"/>
                  </a:cubicBezTo>
                  <a:cubicBezTo>
                    <a:pt x="2244" y="1075"/>
                    <a:pt x="2402" y="1384"/>
                    <a:pt x="2448" y="1683"/>
                  </a:cubicBezTo>
                  <a:cubicBezTo>
                    <a:pt x="2492" y="1964"/>
                    <a:pt x="2430" y="2201"/>
                    <a:pt x="2275" y="2350"/>
                  </a:cubicBezTo>
                  <a:cubicBezTo>
                    <a:pt x="2164" y="2456"/>
                    <a:pt x="2011" y="2512"/>
                    <a:pt x="1830" y="2512"/>
                  </a:cubicBezTo>
                  <a:cubicBezTo>
                    <a:pt x="1822" y="2512"/>
                    <a:pt x="1814" y="2512"/>
                    <a:pt x="1806" y="2511"/>
                  </a:cubicBezTo>
                  <a:cubicBezTo>
                    <a:pt x="1466" y="2501"/>
                    <a:pt x="1086" y="2304"/>
                    <a:pt x="787" y="1984"/>
                  </a:cubicBezTo>
                  <a:cubicBezTo>
                    <a:pt x="546" y="1722"/>
                    <a:pt x="386" y="1414"/>
                    <a:pt x="340" y="1114"/>
                  </a:cubicBezTo>
                  <a:cubicBezTo>
                    <a:pt x="297" y="833"/>
                    <a:pt x="359" y="596"/>
                    <a:pt x="514" y="447"/>
                  </a:cubicBezTo>
                  <a:cubicBezTo>
                    <a:pt x="625" y="341"/>
                    <a:pt x="777" y="286"/>
                    <a:pt x="957" y="286"/>
                  </a:cubicBezTo>
                  <a:close/>
                  <a:moveTo>
                    <a:pt x="959" y="1"/>
                  </a:moveTo>
                  <a:cubicBezTo>
                    <a:pt x="704" y="1"/>
                    <a:pt x="482" y="84"/>
                    <a:pt x="316" y="242"/>
                  </a:cubicBezTo>
                  <a:cubicBezTo>
                    <a:pt x="92" y="458"/>
                    <a:pt x="1" y="783"/>
                    <a:pt x="58" y="1157"/>
                  </a:cubicBezTo>
                  <a:cubicBezTo>
                    <a:pt x="113" y="1513"/>
                    <a:pt x="298" y="1876"/>
                    <a:pt x="579" y="2178"/>
                  </a:cubicBezTo>
                  <a:cubicBezTo>
                    <a:pt x="927" y="2553"/>
                    <a:pt x="1383" y="2785"/>
                    <a:pt x="1797" y="2796"/>
                  </a:cubicBezTo>
                  <a:cubicBezTo>
                    <a:pt x="1809" y="2797"/>
                    <a:pt x="1821" y="2797"/>
                    <a:pt x="1832" y="2797"/>
                  </a:cubicBezTo>
                  <a:cubicBezTo>
                    <a:pt x="2086" y="2797"/>
                    <a:pt x="2307" y="2714"/>
                    <a:pt x="2472" y="2556"/>
                  </a:cubicBezTo>
                  <a:cubicBezTo>
                    <a:pt x="2697" y="2341"/>
                    <a:pt x="2789" y="2016"/>
                    <a:pt x="2730" y="1640"/>
                  </a:cubicBezTo>
                  <a:cubicBezTo>
                    <a:pt x="2676" y="1284"/>
                    <a:pt x="2491" y="922"/>
                    <a:pt x="2210" y="620"/>
                  </a:cubicBezTo>
                  <a:cubicBezTo>
                    <a:pt x="1861" y="245"/>
                    <a:pt x="1406" y="13"/>
                    <a:pt x="991" y="1"/>
                  </a:cubicBezTo>
                  <a:cubicBezTo>
                    <a:pt x="980" y="1"/>
                    <a:pt x="970" y="1"/>
                    <a:pt x="9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3" name="Google Shape;713;p44"/>
          <p:cNvGrpSpPr/>
          <p:nvPr/>
        </p:nvGrpSpPr>
        <p:grpSpPr>
          <a:xfrm>
            <a:off x="7027515" y="2018499"/>
            <a:ext cx="338365" cy="418491"/>
            <a:chOff x="4465025" y="1530050"/>
            <a:chExt cx="196850" cy="243450"/>
          </a:xfrm>
        </p:grpSpPr>
        <p:sp>
          <p:nvSpPr>
            <p:cNvPr id="714" name="Google Shape;714;p44"/>
            <p:cNvSpPr/>
            <p:nvPr/>
          </p:nvSpPr>
          <p:spPr>
            <a:xfrm>
              <a:off x="4545550" y="169982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0"/>
                  </a:moveTo>
                  <a:cubicBezTo>
                    <a:pt x="64" y="0"/>
                    <a:pt x="0" y="64"/>
                    <a:pt x="0" y="143"/>
                  </a:cubicBezTo>
                  <a:cubicBezTo>
                    <a:pt x="0" y="222"/>
                    <a:pt x="64" y="286"/>
                    <a:pt x="143" y="286"/>
                  </a:cubicBezTo>
                  <a:cubicBezTo>
                    <a:pt x="222" y="286"/>
                    <a:pt x="286" y="222"/>
                    <a:pt x="286" y="143"/>
                  </a:cubicBezTo>
                  <a:cubicBezTo>
                    <a:pt x="286" y="64"/>
                    <a:pt x="222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" name="Google Shape;715;p44"/>
            <p:cNvSpPr/>
            <p:nvPr/>
          </p:nvSpPr>
          <p:spPr>
            <a:xfrm>
              <a:off x="4545550" y="17165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1"/>
                  </a:moveTo>
                  <a:cubicBezTo>
                    <a:pt x="64" y="1"/>
                    <a:pt x="0" y="64"/>
                    <a:pt x="0" y="144"/>
                  </a:cubicBezTo>
                  <a:cubicBezTo>
                    <a:pt x="0" y="223"/>
                    <a:pt x="64" y="287"/>
                    <a:pt x="143" y="287"/>
                  </a:cubicBezTo>
                  <a:cubicBezTo>
                    <a:pt x="222" y="287"/>
                    <a:pt x="286" y="223"/>
                    <a:pt x="286" y="144"/>
                  </a:cubicBezTo>
                  <a:cubicBezTo>
                    <a:pt x="286" y="64"/>
                    <a:pt x="22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" name="Google Shape;716;p44"/>
            <p:cNvSpPr/>
            <p:nvPr/>
          </p:nvSpPr>
          <p:spPr>
            <a:xfrm>
              <a:off x="4545550" y="173332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0"/>
                  </a:moveTo>
                  <a:cubicBezTo>
                    <a:pt x="64" y="0"/>
                    <a:pt x="0" y="64"/>
                    <a:pt x="0" y="143"/>
                  </a:cubicBezTo>
                  <a:cubicBezTo>
                    <a:pt x="0" y="221"/>
                    <a:pt x="64" y="286"/>
                    <a:pt x="143" y="286"/>
                  </a:cubicBezTo>
                  <a:cubicBezTo>
                    <a:pt x="222" y="286"/>
                    <a:pt x="286" y="221"/>
                    <a:pt x="286" y="143"/>
                  </a:cubicBezTo>
                  <a:cubicBezTo>
                    <a:pt x="286" y="64"/>
                    <a:pt x="222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" name="Google Shape;717;p44"/>
            <p:cNvSpPr/>
            <p:nvPr/>
          </p:nvSpPr>
          <p:spPr>
            <a:xfrm>
              <a:off x="4545550" y="17500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1"/>
                  </a:moveTo>
                  <a:cubicBezTo>
                    <a:pt x="64" y="1"/>
                    <a:pt x="0" y="65"/>
                    <a:pt x="0" y="144"/>
                  </a:cubicBezTo>
                  <a:cubicBezTo>
                    <a:pt x="0" y="223"/>
                    <a:pt x="64" y="287"/>
                    <a:pt x="143" y="287"/>
                  </a:cubicBezTo>
                  <a:cubicBezTo>
                    <a:pt x="222" y="287"/>
                    <a:pt x="286" y="223"/>
                    <a:pt x="286" y="144"/>
                  </a:cubicBezTo>
                  <a:cubicBezTo>
                    <a:pt x="286" y="65"/>
                    <a:pt x="222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" name="Google Shape;718;p44"/>
            <p:cNvSpPr/>
            <p:nvPr/>
          </p:nvSpPr>
          <p:spPr>
            <a:xfrm>
              <a:off x="4576425" y="169982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0"/>
                  </a:moveTo>
                  <a:cubicBezTo>
                    <a:pt x="64" y="0"/>
                    <a:pt x="0" y="64"/>
                    <a:pt x="0" y="143"/>
                  </a:cubicBezTo>
                  <a:cubicBezTo>
                    <a:pt x="0" y="222"/>
                    <a:pt x="64" y="286"/>
                    <a:pt x="143" y="286"/>
                  </a:cubicBezTo>
                  <a:cubicBezTo>
                    <a:pt x="223" y="286"/>
                    <a:pt x="286" y="222"/>
                    <a:pt x="286" y="143"/>
                  </a:cubicBezTo>
                  <a:cubicBezTo>
                    <a:pt x="286" y="64"/>
                    <a:pt x="223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" name="Google Shape;719;p44"/>
            <p:cNvSpPr/>
            <p:nvPr/>
          </p:nvSpPr>
          <p:spPr>
            <a:xfrm>
              <a:off x="4576425" y="17165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1"/>
                  </a:moveTo>
                  <a:cubicBezTo>
                    <a:pt x="64" y="1"/>
                    <a:pt x="0" y="64"/>
                    <a:pt x="0" y="144"/>
                  </a:cubicBezTo>
                  <a:cubicBezTo>
                    <a:pt x="0" y="223"/>
                    <a:pt x="64" y="287"/>
                    <a:pt x="143" y="287"/>
                  </a:cubicBezTo>
                  <a:cubicBezTo>
                    <a:pt x="223" y="287"/>
                    <a:pt x="286" y="223"/>
                    <a:pt x="286" y="144"/>
                  </a:cubicBezTo>
                  <a:cubicBezTo>
                    <a:pt x="286" y="64"/>
                    <a:pt x="22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" name="Google Shape;720;p44"/>
            <p:cNvSpPr/>
            <p:nvPr/>
          </p:nvSpPr>
          <p:spPr>
            <a:xfrm>
              <a:off x="4576425" y="173332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0"/>
                  </a:moveTo>
                  <a:cubicBezTo>
                    <a:pt x="64" y="0"/>
                    <a:pt x="0" y="64"/>
                    <a:pt x="0" y="143"/>
                  </a:cubicBezTo>
                  <a:cubicBezTo>
                    <a:pt x="0" y="221"/>
                    <a:pt x="64" y="286"/>
                    <a:pt x="143" y="286"/>
                  </a:cubicBezTo>
                  <a:cubicBezTo>
                    <a:pt x="223" y="286"/>
                    <a:pt x="286" y="221"/>
                    <a:pt x="286" y="143"/>
                  </a:cubicBezTo>
                  <a:cubicBezTo>
                    <a:pt x="286" y="64"/>
                    <a:pt x="223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" name="Google Shape;721;p44"/>
            <p:cNvSpPr/>
            <p:nvPr/>
          </p:nvSpPr>
          <p:spPr>
            <a:xfrm>
              <a:off x="4576425" y="17500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143" y="1"/>
                  </a:moveTo>
                  <a:cubicBezTo>
                    <a:pt x="64" y="1"/>
                    <a:pt x="0" y="65"/>
                    <a:pt x="0" y="144"/>
                  </a:cubicBezTo>
                  <a:cubicBezTo>
                    <a:pt x="0" y="223"/>
                    <a:pt x="64" y="287"/>
                    <a:pt x="143" y="287"/>
                  </a:cubicBezTo>
                  <a:cubicBezTo>
                    <a:pt x="223" y="287"/>
                    <a:pt x="286" y="223"/>
                    <a:pt x="286" y="144"/>
                  </a:cubicBezTo>
                  <a:cubicBezTo>
                    <a:pt x="286" y="65"/>
                    <a:pt x="223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" name="Google Shape;722;p44"/>
            <p:cNvSpPr/>
            <p:nvPr/>
          </p:nvSpPr>
          <p:spPr>
            <a:xfrm>
              <a:off x="4465025" y="1530050"/>
              <a:ext cx="196850" cy="243450"/>
            </a:xfrm>
            <a:custGeom>
              <a:avLst/>
              <a:gdLst/>
              <a:ahLst/>
              <a:cxnLst/>
              <a:rect l="l" t="t" r="r" b="b"/>
              <a:pathLst>
                <a:path w="7874" h="9738" extrusionOk="0">
                  <a:moveTo>
                    <a:pt x="2092" y="2620"/>
                  </a:moveTo>
                  <a:lnTo>
                    <a:pt x="2092" y="3314"/>
                  </a:lnTo>
                  <a:cubicBezTo>
                    <a:pt x="2078" y="3315"/>
                    <a:pt x="2064" y="3316"/>
                    <a:pt x="2050" y="3316"/>
                  </a:cubicBezTo>
                  <a:cubicBezTo>
                    <a:pt x="1843" y="3316"/>
                    <a:pt x="1676" y="3149"/>
                    <a:pt x="1676" y="2942"/>
                  </a:cubicBezTo>
                  <a:cubicBezTo>
                    <a:pt x="1676" y="2831"/>
                    <a:pt x="1725" y="2725"/>
                    <a:pt x="1811" y="2654"/>
                  </a:cubicBezTo>
                  <a:cubicBezTo>
                    <a:pt x="1815" y="2651"/>
                    <a:pt x="1819" y="2647"/>
                    <a:pt x="1822" y="2644"/>
                  </a:cubicBezTo>
                  <a:lnTo>
                    <a:pt x="1844" y="2644"/>
                  </a:lnTo>
                  <a:cubicBezTo>
                    <a:pt x="1930" y="2644"/>
                    <a:pt x="2012" y="2635"/>
                    <a:pt x="2092" y="2620"/>
                  </a:cubicBezTo>
                  <a:close/>
                  <a:moveTo>
                    <a:pt x="6027" y="2701"/>
                  </a:moveTo>
                  <a:cubicBezTo>
                    <a:pt x="6092" y="2770"/>
                    <a:pt x="6128" y="2861"/>
                    <a:pt x="6128" y="2956"/>
                  </a:cubicBezTo>
                  <a:cubicBezTo>
                    <a:pt x="6128" y="3154"/>
                    <a:pt x="5975" y="3315"/>
                    <a:pt x="5782" y="3330"/>
                  </a:cubicBezTo>
                  <a:lnTo>
                    <a:pt x="5782" y="2701"/>
                  </a:lnTo>
                  <a:close/>
                  <a:moveTo>
                    <a:pt x="4413" y="286"/>
                  </a:moveTo>
                  <a:cubicBezTo>
                    <a:pt x="5369" y="286"/>
                    <a:pt x="6143" y="1060"/>
                    <a:pt x="6143" y="2015"/>
                  </a:cubicBezTo>
                  <a:lnTo>
                    <a:pt x="6143" y="2415"/>
                  </a:lnTo>
                  <a:lnTo>
                    <a:pt x="5361" y="2415"/>
                  </a:lnTo>
                  <a:cubicBezTo>
                    <a:pt x="5319" y="2415"/>
                    <a:pt x="5280" y="2437"/>
                    <a:pt x="5259" y="2472"/>
                  </a:cubicBezTo>
                  <a:cubicBezTo>
                    <a:pt x="5191" y="2584"/>
                    <a:pt x="5270" y="2700"/>
                    <a:pt x="5376" y="2700"/>
                  </a:cubicBezTo>
                  <a:lnTo>
                    <a:pt x="5496" y="2700"/>
                  </a:lnTo>
                  <a:lnTo>
                    <a:pt x="5496" y="3590"/>
                  </a:lnTo>
                  <a:cubicBezTo>
                    <a:pt x="5496" y="4016"/>
                    <a:pt x="5286" y="4417"/>
                    <a:pt x="4928" y="4650"/>
                  </a:cubicBezTo>
                  <a:cubicBezTo>
                    <a:pt x="4594" y="4868"/>
                    <a:pt x="4255" y="4963"/>
                    <a:pt x="3937" y="4963"/>
                  </a:cubicBezTo>
                  <a:cubicBezTo>
                    <a:pt x="3078" y="4963"/>
                    <a:pt x="2378" y="4265"/>
                    <a:pt x="2378" y="3407"/>
                  </a:cubicBezTo>
                  <a:lnTo>
                    <a:pt x="2378" y="2523"/>
                  </a:lnTo>
                  <a:cubicBezTo>
                    <a:pt x="2640" y="2403"/>
                    <a:pt x="2856" y="2196"/>
                    <a:pt x="2988" y="1939"/>
                  </a:cubicBezTo>
                  <a:cubicBezTo>
                    <a:pt x="3079" y="2116"/>
                    <a:pt x="3213" y="2266"/>
                    <a:pt x="3387" y="2384"/>
                  </a:cubicBezTo>
                  <a:cubicBezTo>
                    <a:pt x="3691" y="2591"/>
                    <a:pt x="4122" y="2701"/>
                    <a:pt x="4633" y="2701"/>
                  </a:cubicBezTo>
                  <a:lnTo>
                    <a:pt x="4819" y="2701"/>
                  </a:lnTo>
                  <a:cubicBezTo>
                    <a:pt x="4862" y="2701"/>
                    <a:pt x="4901" y="2680"/>
                    <a:pt x="4922" y="2645"/>
                  </a:cubicBezTo>
                  <a:cubicBezTo>
                    <a:pt x="4990" y="2533"/>
                    <a:pt x="4911" y="2415"/>
                    <a:pt x="4805" y="2415"/>
                  </a:cubicBezTo>
                  <a:lnTo>
                    <a:pt x="4636" y="2415"/>
                  </a:lnTo>
                  <a:cubicBezTo>
                    <a:pt x="4636" y="2415"/>
                    <a:pt x="3131" y="2268"/>
                    <a:pt x="3131" y="1290"/>
                  </a:cubicBezTo>
                  <a:cubicBezTo>
                    <a:pt x="3131" y="1211"/>
                    <a:pt x="3066" y="1147"/>
                    <a:pt x="2988" y="1147"/>
                  </a:cubicBezTo>
                  <a:cubicBezTo>
                    <a:pt x="2909" y="1147"/>
                    <a:pt x="2844" y="1211"/>
                    <a:pt x="2853" y="1290"/>
                  </a:cubicBezTo>
                  <a:lnTo>
                    <a:pt x="2853" y="1356"/>
                  </a:lnTo>
                  <a:cubicBezTo>
                    <a:pt x="2845" y="1905"/>
                    <a:pt x="2398" y="2353"/>
                    <a:pt x="1847" y="2359"/>
                  </a:cubicBezTo>
                  <a:lnTo>
                    <a:pt x="1769" y="2359"/>
                  </a:lnTo>
                  <a:lnTo>
                    <a:pt x="1769" y="1765"/>
                  </a:lnTo>
                  <a:cubicBezTo>
                    <a:pt x="1769" y="948"/>
                    <a:pt x="2431" y="286"/>
                    <a:pt x="3249" y="286"/>
                  </a:cubicBezTo>
                  <a:close/>
                  <a:moveTo>
                    <a:pt x="4679" y="5103"/>
                  </a:moveTo>
                  <a:lnTo>
                    <a:pt x="4679" y="5576"/>
                  </a:lnTo>
                  <a:cubicBezTo>
                    <a:pt x="4679" y="5681"/>
                    <a:pt x="4720" y="5779"/>
                    <a:pt x="4789" y="5852"/>
                  </a:cubicBezTo>
                  <a:lnTo>
                    <a:pt x="3946" y="6367"/>
                  </a:lnTo>
                  <a:lnTo>
                    <a:pt x="3105" y="5852"/>
                  </a:lnTo>
                  <a:cubicBezTo>
                    <a:pt x="3174" y="5778"/>
                    <a:pt x="3214" y="5681"/>
                    <a:pt x="3214" y="5576"/>
                  </a:cubicBezTo>
                  <a:lnTo>
                    <a:pt x="3214" y="5103"/>
                  </a:lnTo>
                  <a:cubicBezTo>
                    <a:pt x="3439" y="5200"/>
                    <a:pt x="3686" y="5255"/>
                    <a:pt x="3946" y="5255"/>
                  </a:cubicBezTo>
                  <a:cubicBezTo>
                    <a:pt x="4207" y="5255"/>
                    <a:pt x="4454" y="5200"/>
                    <a:pt x="4679" y="5103"/>
                  </a:cubicBezTo>
                  <a:close/>
                  <a:moveTo>
                    <a:pt x="5084" y="6009"/>
                  </a:moveTo>
                  <a:lnTo>
                    <a:pt x="6722" y="6625"/>
                  </a:lnTo>
                  <a:cubicBezTo>
                    <a:pt x="7243" y="6820"/>
                    <a:pt x="7589" y="7319"/>
                    <a:pt x="7589" y="7875"/>
                  </a:cubicBezTo>
                  <a:lnTo>
                    <a:pt x="7589" y="9447"/>
                  </a:lnTo>
                  <a:cubicBezTo>
                    <a:pt x="7589" y="9450"/>
                    <a:pt x="7586" y="9453"/>
                    <a:pt x="7583" y="9453"/>
                  </a:cubicBezTo>
                  <a:lnTo>
                    <a:pt x="4089" y="9453"/>
                  </a:lnTo>
                  <a:lnTo>
                    <a:pt x="4089" y="6617"/>
                  </a:lnTo>
                  <a:lnTo>
                    <a:pt x="5084" y="6009"/>
                  </a:lnTo>
                  <a:close/>
                  <a:moveTo>
                    <a:pt x="3231" y="1"/>
                  </a:moveTo>
                  <a:cubicBezTo>
                    <a:pt x="2256" y="1"/>
                    <a:pt x="1465" y="790"/>
                    <a:pt x="1465" y="1766"/>
                  </a:cubicBezTo>
                  <a:lnTo>
                    <a:pt x="1465" y="2497"/>
                  </a:lnTo>
                  <a:cubicBezTo>
                    <a:pt x="1465" y="2526"/>
                    <a:pt x="1474" y="2554"/>
                    <a:pt x="1489" y="2577"/>
                  </a:cubicBezTo>
                  <a:cubicBezTo>
                    <a:pt x="1421" y="2683"/>
                    <a:pt x="1383" y="2807"/>
                    <a:pt x="1383" y="2937"/>
                  </a:cubicBezTo>
                  <a:cubicBezTo>
                    <a:pt x="1383" y="3301"/>
                    <a:pt x="1679" y="3597"/>
                    <a:pt x="2043" y="3597"/>
                  </a:cubicBezTo>
                  <a:cubicBezTo>
                    <a:pt x="2060" y="3597"/>
                    <a:pt x="2078" y="3597"/>
                    <a:pt x="2095" y="3595"/>
                  </a:cubicBezTo>
                  <a:cubicBezTo>
                    <a:pt x="2152" y="4157"/>
                    <a:pt x="2462" y="4646"/>
                    <a:pt x="2910" y="4944"/>
                  </a:cubicBezTo>
                  <a:lnTo>
                    <a:pt x="2910" y="5577"/>
                  </a:lnTo>
                  <a:cubicBezTo>
                    <a:pt x="2910" y="5626"/>
                    <a:pt x="2879" y="5671"/>
                    <a:pt x="2832" y="5689"/>
                  </a:cubicBezTo>
                  <a:lnTo>
                    <a:pt x="1052" y="6356"/>
                  </a:lnTo>
                  <a:cubicBezTo>
                    <a:pt x="423" y="6593"/>
                    <a:pt x="0" y="7203"/>
                    <a:pt x="0" y="7874"/>
                  </a:cubicBezTo>
                  <a:lnTo>
                    <a:pt x="0" y="8717"/>
                  </a:lnTo>
                  <a:cubicBezTo>
                    <a:pt x="0" y="8777"/>
                    <a:pt x="34" y="8832"/>
                    <a:pt x="90" y="8854"/>
                  </a:cubicBezTo>
                  <a:cubicBezTo>
                    <a:pt x="111" y="8863"/>
                    <a:pt x="132" y="8867"/>
                    <a:pt x="153" y="8867"/>
                  </a:cubicBezTo>
                  <a:cubicBezTo>
                    <a:pt x="237" y="8867"/>
                    <a:pt x="305" y="8799"/>
                    <a:pt x="305" y="8714"/>
                  </a:cubicBezTo>
                  <a:lnTo>
                    <a:pt x="305" y="7876"/>
                  </a:lnTo>
                  <a:cubicBezTo>
                    <a:pt x="305" y="7322"/>
                    <a:pt x="652" y="6819"/>
                    <a:pt x="1171" y="6625"/>
                  </a:cubicBezTo>
                  <a:lnTo>
                    <a:pt x="2809" y="6010"/>
                  </a:lnTo>
                  <a:lnTo>
                    <a:pt x="3803" y="6617"/>
                  </a:lnTo>
                  <a:lnTo>
                    <a:pt x="3803" y="9453"/>
                  </a:lnTo>
                  <a:lnTo>
                    <a:pt x="288" y="9453"/>
                  </a:lnTo>
                  <a:cubicBezTo>
                    <a:pt x="287" y="9453"/>
                    <a:pt x="285" y="9452"/>
                    <a:pt x="285" y="9450"/>
                  </a:cubicBezTo>
                  <a:lnTo>
                    <a:pt x="285" y="9254"/>
                  </a:lnTo>
                  <a:cubicBezTo>
                    <a:pt x="285" y="9234"/>
                    <a:pt x="277" y="9213"/>
                    <a:pt x="262" y="9199"/>
                  </a:cubicBezTo>
                  <a:cubicBezTo>
                    <a:pt x="222" y="9164"/>
                    <a:pt x="181" y="9149"/>
                    <a:pt x="143" y="9149"/>
                  </a:cubicBezTo>
                  <a:cubicBezTo>
                    <a:pt x="64" y="9149"/>
                    <a:pt x="0" y="9213"/>
                    <a:pt x="0" y="9292"/>
                  </a:cubicBezTo>
                  <a:lnTo>
                    <a:pt x="0" y="9589"/>
                  </a:lnTo>
                  <a:cubicBezTo>
                    <a:pt x="0" y="9671"/>
                    <a:pt x="67" y="9738"/>
                    <a:pt x="149" y="9738"/>
                  </a:cubicBezTo>
                  <a:lnTo>
                    <a:pt x="7582" y="9738"/>
                  </a:lnTo>
                  <a:cubicBezTo>
                    <a:pt x="7743" y="9738"/>
                    <a:pt x="7874" y="9607"/>
                    <a:pt x="7874" y="9447"/>
                  </a:cubicBezTo>
                  <a:lnTo>
                    <a:pt x="7874" y="7875"/>
                  </a:lnTo>
                  <a:cubicBezTo>
                    <a:pt x="7874" y="7203"/>
                    <a:pt x="7451" y="6593"/>
                    <a:pt x="6823" y="6356"/>
                  </a:cubicBezTo>
                  <a:lnTo>
                    <a:pt x="5043" y="5688"/>
                  </a:lnTo>
                  <a:cubicBezTo>
                    <a:pt x="4995" y="5670"/>
                    <a:pt x="4964" y="5625"/>
                    <a:pt x="4964" y="5576"/>
                  </a:cubicBezTo>
                  <a:lnTo>
                    <a:pt x="4964" y="4944"/>
                  </a:lnTo>
                  <a:cubicBezTo>
                    <a:pt x="5406" y="4649"/>
                    <a:pt x="5714" y="4170"/>
                    <a:pt x="5777" y="3616"/>
                  </a:cubicBezTo>
                  <a:cubicBezTo>
                    <a:pt x="6133" y="3607"/>
                    <a:pt x="6420" y="3314"/>
                    <a:pt x="6420" y="2956"/>
                  </a:cubicBezTo>
                  <a:cubicBezTo>
                    <a:pt x="6420" y="2859"/>
                    <a:pt x="6399" y="2765"/>
                    <a:pt x="6359" y="2680"/>
                  </a:cubicBezTo>
                  <a:cubicBezTo>
                    <a:pt x="6401" y="2655"/>
                    <a:pt x="6429" y="2610"/>
                    <a:pt x="6429" y="2557"/>
                  </a:cubicBezTo>
                  <a:lnTo>
                    <a:pt x="6429" y="2016"/>
                  </a:lnTo>
                  <a:cubicBezTo>
                    <a:pt x="6429" y="903"/>
                    <a:pt x="5526" y="1"/>
                    <a:pt x="4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" name="Google Shape;723;p44"/>
            <p:cNvSpPr/>
            <p:nvPr/>
          </p:nvSpPr>
          <p:spPr>
            <a:xfrm>
              <a:off x="4604975" y="1720650"/>
              <a:ext cx="21075" cy="20625"/>
            </a:xfrm>
            <a:custGeom>
              <a:avLst/>
              <a:gdLst/>
              <a:ahLst/>
              <a:cxnLst/>
              <a:rect l="l" t="t" r="r" b="b"/>
              <a:pathLst>
                <a:path w="843" h="825" extrusionOk="0">
                  <a:moveTo>
                    <a:pt x="422" y="0"/>
                  </a:moveTo>
                  <a:cubicBezTo>
                    <a:pt x="343" y="0"/>
                    <a:pt x="279" y="64"/>
                    <a:pt x="279" y="142"/>
                  </a:cubicBezTo>
                  <a:lnTo>
                    <a:pt x="279" y="269"/>
                  </a:lnTo>
                  <a:lnTo>
                    <a:pt x="158" y="269"/>
                  </a:lnTo>
                  <a:cubicBezTo>
                    <a:pt x="85" y="269"/>
                    <a:pt x="20" y="321"/>
                    <a:pt x="11" y="394"/>
                  </a:cubicBezTo>
                  <a:cubicBezTo>
                    <a:pt x="1" y="481"/>
                    <a:pt x="68" y="555"/>
                    <a:pt x="152" y="555"/>
                  </a:cubicBezTo>
                  <a:lnTo>
                    <a:pt x="279" y="555"/>
                  </a:lnTo>
                  <a:lnTo>
                    <a:pt x="279" y="675"/>
                  </a:lnTo>
                  <a:cubicBezTo>
                    <a:pt x="279" y="748"/>
                    <a:pt x="331" y="814"/>
                    <a:pt x="404" y="823"/>
                  </a:cubicBezTo>
                  <a:cubicBezTo>
                    <a:pt x="410" y="824"/>
                    <a:pt x="416" y="824"/>
                    <a:pt x="421" y="824"/>
                  </a:cubicBezTo>
                  <a:cubicBezTo>
                    <a:pt x="500" y="824"/>
                    <a:pt x="565" y="760"/>
                    <a:pt x="565" y="681"/>
                  </a:cubicBezTo>
                  <a:lnTo>
                    <a:pt x="565" y="555"/>
                  </a:lnTo>
                  <a:lnTo>
                    <a:pt x="691" y="555"/>
                  </a:lnTo>
                  <a:cubicBezTo>
                    <a:pt x="775" y="555"/>
                    <a:pt x="842" y="481"/>
                    <a:pt x="832" y="394"/>
                  </a:cubicBezTo>
                  <a:cubicBezTo>
                    <a:pt x="824" y="321"/>
                    <a:pt x="758" y="269"/>
                    <a:pt x="685" y="269"/>
                  </a:cubicBezTo>
                  <a:lnTo>
                    <a:pt x="565" y="269"/>
                  </a:lnTo>
                  <a:lnTo>
                    <a:pt x="565" y="148"/>
                  </a:lnTo>
                  <a:cubicBezTo>
                    <a:pt x="565" y="75"/>
                    <a:pt x="512" y="10"/>
                    <a:pt x="439" y="1"/>
                  </a:cubicBezTo>
                  <a:cubicBezTo>
                    <a:pt x="433" y="1"/>
                    <a:pt x="427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" name="Google Shape;724;p44"/>
            <p:cNvSpPr/>
            <p:nvPr/>
          </p:nvSpPr>
          <p:spPr>
            <a:xfrm>
              <a:off x="4496875" y="1720700"/>
              <a:ext cx="35225" cy="35425"/>
            </a:xfrm>
            <a:custGeom>
              <a:avLst/>
              <a:gdLst/>
              <a:ahLst/>
              <a:cxnLst/>
              <a:rect l="l" t="t" r="r" b="b"/>
              <a:pathLst>
                <a:path w="1409" h="1417" extrusionOk="0">
                  <a:moveTo>
                    <a:pt x="1075" y="286"/>
                  </a:moveTo>
                  <a:cubicBezTo>
                    <a:pt x="1101" y="286"/>
                    <a:pt x="1123" y="308"/>
                    <a:pt x="1123" y="334"/>
                  </a:cubicBezTo>
                  <a:lnTo>
                    <a:pt x="1123" y="702"/>
                  </a:lnTo>
                  <a:cubicBezTo>
                    <a:pt x="1123" y="920"/>
                    <a:pt x="960" y="1109"/>
                    <a:pt x="743" y="1128"/>
                  </a:cubicBezTo>
                  <a:cubicBezTo>
                    <a:pt x="730" y="1130"/>
                    <a:pt x="717" y="1130"/>
                    <a:pt x="704" y="1130"/>
                  </a:cubicBezTo>
                  <a:cubicBezTo>
                    <a:pt x="474" y="1130"/>
                    <a:pt x="285" y="941"/>
                    <a:pt x="285" y="708"/>
                  </a:cubicBezTo>
                  <a:lnTo>
                    <a:pt x="285" y="334"/>
                  </a:lnTo>
                  <a:cubicBezTo>
                    <a:pt x="285" y="308"/>
                    <a:pt x="307" y="286"/>
                    <a:pt x="334" y="286"/>
                  </a:cubicBezTo>
                  <a:close/>
                  <a:moveTo>
                    <a:pt x="333" y="0"/>
                  </a:moveTo>
                  <a:cubicBezTo>
                    <a:pt x="150" y="0"/>
                    <a:pt x="1" y="149"/>
                    <a:pt x="1" y="334"/>
                  </a:cubicBezTo>
                  <a:lnTo>
                    <a:pt x="1" y="699"/>
                  </a:lnTo>
                  <a:cubicBezTo>
                    <a:pt x="1" y="1083"/>
                    <a:pt x="303" y="1408"/>
                    <a:pt x="688" y="1416"/>
                  </a:cubicBezTo>
                  <a:cubicBezTo>
                    <a:pt x="693" y="1417"/>
                    <a:pt x="699" y="1417"/>
                    <a:pt x="704" y="1417"/>
                  </a:cubicBezTo>
                  <a:cubicBezTo>
                    <a:pt x="1093" y="1417"/>
                    <a:pt x="1408" y="1099"/>
                    <a:pt x="1408" y="709"/>
                  </a:cubicBezTo>
                  <a:lnTo>
                    <a:pt x="1408" y="334"/>
                  </a:lnTo>
                  <a:cubicBezTo>
                    <a:pt x="1408" y="149"/>
                    <a:pt x="1259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" name="Google Shape;729;p45"/>
          <p:cNvSpPr txBox="1"/>
          <p:nvPr/>
        </p:nvSpPr>
        <p:spPr>
          <a:xfrm>
            <a:off x="7607775" y="3538775"/>
            <a:ext cx="609900" cy="2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50%</a:t>
            </a:r>
            <a:endParaRPr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730" name="Google Shape;730;p45"/>
          <p:cNvSpPr/>
          <p:nvPr/>
        </p:nvSpPr>
        <p:spPr>
          <a:xfrm>
            <a:off x="5031365" y="3232918"/>
            <a:ext cx="867600" cy="867600"/>
          </a:xfrm>
          <a:prstGeom prst="donut">
            <a:avLst>
              <a:gd name="adj" fmla="val 11930"/>
            </a:avLst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600">
              <a:cs typeface="B Nazanin" panose="00000700000000000000" pitchFamily="2" charset="-78"/>
            </a:endParaRPr>
          </a:p>
        </p:txBody>
      </p:sp>
      <p:sp>
        <p:nvSpPr>
          <p:cNvPr id="731" name="Google Shape;731;p45"/>
          <p:cNvSpPr/>
          <p:nvPr/>
        </p:nvSpPr>
        <p:spPr>
          <a:xfrm flipH="1">
            <a:off x="5031312" y="3232863"/>
            <a:ext cx="867600" cy="867600"/>
          </a:xfrm>
          <a:prstGeom prst="blockArc">
            <a:avLst>
              <a:gd name="adj1" fmla="val 12188479"/>
              <a:gd name="adj2" fmla="val 16217147"/>
              <a:gd name="adj3" fmla="val 12030"/>
            </a:avLst>
          </a:prstGeom>
          <a:solidFill>
            <a:schemeClr val="accent3"/>
          </a:solidFill>
          <a:ln w="381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600">
              <a:cs typeface="B Nazanin" panose="00000700000000000000" pitchFamily="2" charset="-78"/>
            </a:endParaRPr>
          </a:p>
        </p:txBody>
      </p:sp>
      <p:sp>
        <p:nvSpPr>
          <p:cNvPr id="732" name="Google Shape;732;p45"/>
          <p:cNvSpPr txBox="1"/>
          <p:nvPr/>
        </p:nvSpPr>
        <p:spPr>
          <a:xfrm>
            <a:off x="5160233" y="3538525"/>
            <a:ext cx="609900" cy="2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20%</a:t>
            </a:r>
            <a:endParaRPr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733" name="Google Shape;733;p4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تحصیلی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34" name="Google Shape;734;p45"/>
          <p:cNvSpPr txBox="1"/>
          <p:nvPr/>
        </p:nvSpPr>
        <p:spPr>
          <a:xfrm>
            <a:off x="4684600" y="1737850"/>
            <a:ext cx="9366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سیاره زهره</a:t>
            </a:r>
            <a:endParaRPr sz="1800"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35" name="Google Shape;735;p45"/>
          <p:cNvSpPr txBox="1"/>
          <p:nvPr/>
        </p:nvSpPr>
        <p:spPr>
          <a:xfrm>
            <a:off x="4960000" y="1351775"/>
            <a:ext cx="34578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امکانات</a:t>
            </a:r>
            <a:endParaRPr sz="2200"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36" name="Google Shape;736;p45"/>
          <p:cNvSpPr txBox="1"/>
          <p:nvPr/>
        </p:nvSpPr>
        <p:spPr>
          <a:xfrm flipH="1">
            <a:off x="1061700" y="3059333"/>
            <a:ext cx="8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2XXX</a:t>
            </a:r>
            <a:endParaRPr sz="1800">
              <a:solidFill>
                <a:schemeClr val="dk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37" name="Google Shape;737;p45"/>
          <p:cNvSpPr txBox="1"/>
          <p:nvPr/>
        </p:nvSpPr>
        <p:spPr>
          <a:xfrm flipH="1">
            <a:off x="1061700" y="2533575"/>
            <a:ext cx="8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2XXX</a:t>
            </a:r>
            <a:endParaRPr sz="1800">
              <a:solidFill>
                <a:schemeClr val="dk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38" name="Google Shape;738;p45"/>
          <p:cNvSpPr txBox="1"/>
          <p:nvPr/>
        </p:nvSpPr>
        <p:spPr>
          <a:xfrm flipH="1">
            <a:off x="1061700" y="3585090"/>
            <a:ext cx="8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2XXX</a:t>
            </a:r>
            <a:endParaRPr sz="1800">
              <a:solidFill>
                <a:schemeClr val="dk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39" name="Google Shape;739;p45"/>
          <p:cNvSpPr txBox="1"/>
          <p:nvPr/>
        </p:nvSpPr>
        <p:spPr>
          <a:xfrm flipH="1">
            <a:off x="1061700" y="4110848"/>
            <a:ext cx="876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2XXX</a:t>
            </a:r>
            <a:endParaRPr sz="1800">
              <a:solidFill>
                <a:schemeClr val="dk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40" name="Google Shape;740;p45"/>
          <p:cNvSpPr txBox="1"/>
          <p:nvPr/>
        </p:nvSpPr>
        <p:spPr>
          <a:xfrm>
            <a:off x="2385875" y="3059325"/>
            <a:ext cx="2182524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خون قابل ویراش</a:t>
            </a:r>
            <a:endParaRPr lang="fa-IR"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741" name="Google Shape;741;p45"/>
          <p:cNvSpPr txBox="1"/>
          <p:nvPr/>
        </p:nvSpPr>
        <p:spPr>
          <a:xfrm>
            <a:off x="2385874" y="2533575"/>
            <a:ext cx="2298725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خون قابل ویراش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742" name="Google Shape;742;p45"/>
          <p:cNvSpPr txBox="1"/>
          <p:nvPr/>
        </p:nvSpPr>
        <p:spPr>
          <a:xfrm>
            <a:off x="2385875" y="3585075"/>
            <a:ext cx="2183124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خون قابل ویراش</a:t>
            </a:r>
            <a:endParaRPr lang="fa-IR"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743" name="Google Shape;743;p45"/>
          <p:cNvSpPr txBox="1"/>
          <p:nvPr/>
        </p:nvSpPr>
        <p:spPr>
          <a:xfrm>
            <a:off x="2385875" y="4110825"/>
            <a:ext cx="2184324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پاورپوینت خون قابل ویراش</a:t>
            </a:r>
            <a:endParaRPr lang="fa-IR"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cxnSp>
        <p:nvCxnSpPr>
          <p:cNvPr id="744" name="Google Shape;744;p45"/>
          <p:cNvCxnSpPr>
            <a:cxnSpLocks/>
            <a:stCxn id="736" idx="1"/>
            <a:endCxn id="740" idx="1"/>
          </p:cNvCxnSpPr>
          <p:nvPr/>
        </p:nvCxnSpPr>
        <p:spPr>
          <a:xfrm flipV="1">
            <a:off x="1938600" y="3232875"/>
            <a:ext cx="447275" cy="8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745" name="Google Shape;745;p45"/>
          <p:cNvCxnSpPr>
            <a:cxnSpLocks/>
            <a:stCxn id="737" idx="1"/>
            <a:endCxn id="741" idx="1"/>
          </p:cNvCxnSpPr>
          <p:nvPr/>
        </p:nvCxnSpPr>
        <p:spPr>
          <a:xfrm>
            <a:off x="1938600" y="2707125"/>
            <a:ext cx="447274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746" name="Google Shape;746;p45"/>
          <p:cNvCxnSpPr>
            <a:cxnSpLocks/>
            <a:stCxn id="738" idx="1"/>
            <a:endCxn id="742" idx="1"/>
          </p:cNvCxnSpPr>
          <p:nvPr/>
        </p:nvCxnSpPr>
        <p:spPr>
          <a:xfrm flipV="1">
            <a:off x="1938600" y="3758625"/>
            <a:ext cx="447275" cy="15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747" name="Google Shape;747;p45"/>
          <p:cNvCxnSpPr>
            <a:cxnSpLocks/>
            <a:stCxn id="739" idx="1"/>
            <a:endCxn id="743" idx="1"/>
          </p:cNvCxnSpPr>
          <p:nvPr/>
        </p:nvCxnSpPr>
        <p:spPr>
          <a:xfrm flipV="1">
            <a:off x="1938600" y="4284375"/>
            <a:ext cx="447275" cy="23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748" name="Google Shape;748;p45"/>
          <p:cNvSpPr txBox="1"/>
          <p:nvPr/>
        </p:nvSpPr>
        <p:spPr>
          <a:xfrm>
            <a:off x="716150" y="1351750"/>
            <a:ext cx="34578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معرفی</a:t>
            </a:r>
            <a:endParaRPr lang="en-US" sz="2200"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49" name="Google Shape;749;p45"/>
          <p:cNvSpPr txBox="1"/>
          <p:nvPr/>
        </p:nvSpPr>
        <p:spPr>
          <a:xfrm>
            <a:off x="716150" y="1743726"/>
            <a:ext cx="345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sp>
        <p:nvSpPr>
          <p:cNvPr id="750" name="Google Shape;750;p45"/>
          <p:cNvSpPr txBox="1"/>
          <p:nvPr/>
        </p:nvSpPr>
        <p:spPr>
          <a:xfrm>
            <a:off x="4684600" y="2123926"/>
            <a:ext cx="9366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آفتاب</a:t>
            </a:r>
            <a:endParaRPr sz="1800"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51" name="Google Shape;751;p45"/>
          <p:cNvSpPr txBox="1"/>
          <p:nvPr/>
        </p:nvSpPr>
        <p:spPr>
          <a:xfrm>
            <a:off x="7807900" y="1737838"/>
            <a:ext cx="609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800">
                <a:solidFill>
                  <a:schemeClr val="dk2"/>
                </a:solidFill>
                <a:latin typeface="Hanken Grotesk ExtraBold"/>
                <a:ea typeface="Hanken Grotesk ExtraBold"/>
                <a:cs typeface="B Nazanin" panose="00000700000000000000" pitchFamily="2" charset="-78"/>
                <a:sym typeface="Hanken Grotesk ExtraBold"/>
              </a:rPr>
              <a:t>60%</a:t>
            </a:r>
            <a:endParaRPr sz="1800">
              <a:solidFill>
                <a:schemeClr val="dk2"/>
              </a:solidFill>
              <a:latin typeface="Hanken Grotesk ExtraBold"/>
              <a:ea typeface="Hanken Grotesk ExtraBold"/>
              <a:cs typeface="B Nazanin" panose="00000700000000000000" pitchFamily="2" charset="-78"/>
              <a:sym typeface="Hanken Grotesk ExtraBold"/>
            </a:endParaRPr>
          </a:p>
        </p:txBody>
      </p:sp>
      <p:sp>
        <p:nvSpPr>
          <p:cNvPr id="752" name="Google Shape;752;p45"/>
          <p:cNvSpPr txBox="1"/>
          <p:nvPr/>
        </p:nvSpPr>
        <p:spPr>
          <a:xfrm>
            <a:off x="7807900" y="2123938"/>
            <a:ext cx="6099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800">
                <a:solidFill>
                  <a:schemeClr val="dk2"/>
                </a:solidFill>
                <a:latin typeface="Hanken Grotesk ExtraBold"/>
                <a:ea typeface="Hanken Grotesk ExtraBold"/>
                <a:cs typeface="B Nazanin" panose="00000700000000000000" pitchFamily="2" charset="-78"/>
                <a:sym typeface="Hanken Grotesk ExtraBold"/>
              </a:rPr>
              <a:t>40%</a:t>
            </a:r>
            <a:endParaRPr sz="1800">
              <a:solidFill>
                <a:schemeClr val="dk2"/>
              </a:solidFill>
              <a:latin typeface="Hanken Grotesk ExtraBold"/>
              <a:ea typeface="Hanken Grotesk ExtraBold"/>
              <a:cs typeface="B Nazanin" panose="00000700000000000000" pitchFamily="2" charset="-78"/>
              <a:sym typeface="Hanken Grotesk ExtraBold"/>
            </a:endParaRPr>
          </a:p>
        </p:txBody>
      </p:sp>
      <p:sp>
        <p:nvSpPr>
          <p:cNvPr id="753" name="Google Shape;753;p45"/>
          <p:cNvSpPr txBox="1"/>
          <p:nvPr/>
        </p:nvSpPr>
        <p:spPr>
          <a:xfrm>
            <a:off x="4960000" y="2725588"/>
            <a:ext cx="34578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مزایای</a:t>
            </a:r>
            <a:endParaRPr sz="2200"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54" name="Google Shape;754;p45"/>
          <p:cNvSpPr txBox="1"/>
          <p:nvPr/>
        </p:nvSpPr>
        <p:spPr>
          <a:xfrm>
            <a:off x="4959988" y="4111690"/>
            <a:ext cx="10101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پلوتون</a:t>
            </a:r>
            <a:endParaRPr sz="1800" dirty="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55" name="Google Shape;755;p45"/>
          <p:cNvSpPr txBox="1"/>
          <p:nvPr/>
        </p:nvSpPr>
        <p:spPr>
          <a:xfrm>
            <a:off x="6183850" y="4111690"/>
            <a:ext cx="10101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Ceres</a:t>
            </a:r>
            <a:endParaRPr sz="180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56" name="Google Shape;756;p45"/>
          <p:cNvSpPr txBox="1"/>
          <p:nvPr/>
        </p:nvSpPr>
        <p:spPr>
          <a:xfrm>
            <a:off x="7407713" y="4111690"/>
            <a:ext cx="1010100" cy="3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2"/>
                </a:solidFill>
                <a:latin typeface="Hanken Grotesk Black"/>
                <a:ea typeface="Hanken Grotesk Black"/>
                <a:cs typeface="B Nazanin" panose="00000700000000000000" pitchFamily="2" charset="-78"/>
                <a:sym typeface="Hanken Grotesk Black"/>
              </a:rPr>
              <a:t>Earth</a:t>
            </a:r>
            <a:endParaRPr sz="1800">
              <a:solidFill>
                <a:schemeClr val="lt2"/>
              </a:solidFill>
              <a:latin typeface="Hanken Grotesk Black"/>
              <a:ea typeface="Hanken Grotesk Black"/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57" name="Google Shape;757;p45"/>
          <p:cNvSpPr/>
          <p:nvPr/>
        </p:nvSpPr>
        <p:spPr>
          <a:xfrm>
            <a:off x="6255140" y="3232918"/>
            <a:ext cx="867600" cy="867600"/>
          </a:xfrm>
          <a:prstGeom prst="donut">
            <a:avLst>
              <a:gd name="adj" fmla="val 11930"/>
            </a:avLst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600">
              <a:cs typeface="B Nazanin" panose="00000700000000000000" pitchFamily="2" charset="-78"/>
            </a:endParaRPr>
          </a:p>
        </p:txBody>
      </p:sp>
      <p:sp>
        <p:nvSpPr>
          <p:cNvPr id="758" name="Google Shape;758;p45"/>
          <p:cNvSpPr/>
          <p:nvPr/>
        </p:nvSpPr>
        <p:spPr>
          <a:xfrm flipH="1">
            <a:off x="6255087" y="3232863"/>
            <a:ext cx="867600" cy="867600"/>
          </a:xfrm>
          <a:prstGeom prst="blockArc">
            <a:avLst>
              <a:gd name="adj1" fmla="val 9270492"/>
              <a:gd name="adj2" fmla="val 16217147"/>
              <a:gd name="adj3" fmla="val 12030"/>
            </a:avLst>
          </a:prstGeom>
          <a:solidFill>
            <a:schemeClr val="accent3"/>
          </a:solidFill>
          <a:ln w="381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600">
              <a:cs typeface="B Nazanin" panose="00000700000000000000" pitchFamily="2" charset="-78"/>
            </a:endParaRPr>
          </a:p>
        </p:txBody>
      </p:sp>
      <p:sp>
        <p:nvSpPr>
          <p:cNvPr id="759" name="Google Shape;759;p45"/>
          <p:cNvSpPr/>
          <p:nvPr/>
        </p:nvSpPr>
        <p:spPr>
          <a:xfrm>
            <a:off x="7478915" y="3232918"/>
            <a:ext cx="867600" cy="867600"/>
          </a:xfrm>
          <a:prstGeom prst="donut">
            <a:avLst>
              <a:gd name="adj" fmla="val 11930"/>
            </a:avLst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600">
              <a:cs typeface="B Nazanin" panose="00000700000000000000" pitchFamily="2" charset="-78"/>
            </a:endParaRPr>
          </a:p>
        </p:txBody>
      </p:sp>
      <p:sp>
        <p:nvSpPr>
          <p:cNvPr id="760" name="Google Shape;760;p45"/>
          <p:cNvSpPr/>
          <p:nvPr/>
        </p:nvSpPr>
        <p:spPr>
          <a:xfrm flipH="1">
            <a:off x="7478862" y="3232863"/>
            <a:ext cx="867600" cy="867600"/>
          </a:xfrm>
          <a:prstGeom prst="blockArc">
            <a:avLst>
              <a:gd name="adj1" fmla="val 5405470"/>
              <a:gd name="adj2" fmla="val 16217147"/>
              <a:gd name="adj3" fmla="val 12030"/>
            </a:avLst>
          </a:prstGeom>
          <a:solidFill>
            <a:schemeClr val="accent3"/>
          </a:solidFill>
          <a:ln w="38100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600">
              <a:cs typeface="B Nazanin" panose="00000700000000000000" pitchFamily="2" charset="-78"/>
            </a:endParaRPr>
          </a:p>
        </p:txBody>
      </p:sp>
      <p:sp>
        <p:nvSpPr>
          <p:cNvPr id="761" name="Google Shape;761;p45"/>
          <p:cNvSpPr txBox="1"/>
          <p:nvPr/>
        </p:nvSpPr>
        <p:spPr>
          <a:xfrm>
            <a:off x="6379775" y="3538650"/>
            <a:ext cx="609900" cy="2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latin typeface="Albert Sans"/>
                <a:ea typeface="Albert Sans"/>
                <a:cs typeface="B Nazanin" panose="00000700000000000000" pitchFamily="2" charset="-78"/>
                <a:sym typeface="Albert Sans"/>
              </a:rPr>
              <a:t>30%</a:t>
            </a:r>
            <a:endParaRPr>
              <a:solidFill>
                <a:schemeClr val="lt2"/>
              </a:solidFill>
              <a:latin typeface="Albert Sans"/>
              <a:ea typeface="Albert Sans"/>
              <a:cs typeface="B Nazanin" panose="00000700000000000000" pitchFamily="2" charset="-78"/>
              <a:sym typeface="Albert Sans"/>
            </a:endParaRPr>
          </a:p>
        </p:txBody>
      </p:sp>
      <p:cxnSp>
        <p:nvCxnSpPr>
          <p:cNvPr id="762" name="Google Shape;762;p45"/>
          <p:cNvCxnSpPr>
            <a:stCxn id="737" idx="3"/>
            <a:endCxn id="736" idx="3"/>
          </p:cNvCxnSpPr>
          <p:nvPr/>
        </p:nvCxnSpPr>
        <p:spPr>
          <a:xfrm>
            <a:off x="1061700" y="2707125"/>
            <a:ext cx="600" cy="5259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763" name="Google Shape;763;p45"/>
          <p:cNvCxnSpPr>
            <a:stCxn id="736" idx="3"/>
            <a:endCxn id="738" idx="3"/>
          </p:cNvCxnSpPr>
          <p:nvPr/>
        </p:nvCxnSpPr>
        <p:spPr>
          <a:xfrm>
            <a:off x="1061700" y="3232883"/>
            <a:ext cx="600" cy="5259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764" name="Google Shape;764;p45"/>
          <p:cNvCxnSpPr>
            <a:stCxn id="738" idx="3"/>
            <a:endCxn id="739" idx="3"/>
          </p:cNvCxnSpPr>
          <p:nvPr/>
        </p:nvCxnSpPr>
        <p:spPr>
          <a:xfrm>
            <a:off x="1061700" y="3758640"/>
            <a:ext cx="600" cy="525900"/>
          </a:xfrm>
          <a:prstGeom prst="bentConnector3">
            <a:avLst>
              <a:gd name="adj1" fmla="val -396875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765" name="Google Shape;765;p45"/>
          <p:cNvGrpSpPr/>
          <p:nvPr/>
        </p:nvGrpSpPr>
        <p:grpSpPr>
          <a:xfrm>
            <a:off x="5667775" y="1849744"/>
            <a:ext cx="2042351" cy="123300"/>
            <a:chOff x="5667775" y="1849744"/>
            <a:chExt cx="2042351" cy="123300"/>
          </a:xfrm>
        </p:grpSpPr>
        <p:sp>
          <p:nvSpPr>
            <p:cNvPr id="766" name="Google Shape;766;p45"/>
            <p:cNvSpPr/>
            <p:nvPr/>
          </p:nvSpPr>
          <p:spPr>
            <a:xfrm>
              <a:off x="5667775" y="1849744"/>
              <a:ext cx="123300" cy="123300"/>
            </a:xfrm>
            <a:prstGeom prst="ellipse">
              <a:avLst/>
            </a:prstGeom>
            <a:solidFill>
              <a:schemeClr val="dk2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" name="Google Shape;767;p45"/>
            <p:cNvSpPr/>
            <p:nvPr/>
          </p:nvSpPr>
          <p:spPr>
            <a:xfrm>
              <a:off x="5880998" y="1849744"/>
              <a:ext cx="123300" cy="123300"/>
            </a:xfrm>
            <a:prstGeom prst="ellipse">
              <a:avLst/>
            </a:prstGeom>
            <a:solidFill>
              <a:schemeClr val="dk2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" name="Google Shape;768;p45"/>
            <p:cNvSpPr/>
            <p:nvPr/>
          </p:nvSpPr>
          <p:spPr>
            <a:xfrm>
              <a:off x="6094221" y="1849744"/>
              <a:ext cx="123300" cy="123300"/>
            </a:xfrm>
            <a:prstGeom prst="ellipse">
              <a:avLst/>
            </a:prstGeom>
            <a:solidFill>
              <a:schemeClr val="dk2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" name="Google Shape;769;p45"/>
            <p:cNvSpPr/>
            <p:nvPr/>
          </p:nvSpPr>
          <p:spPr>
            <a:xfrm>
              <a:off x="6307459" y="1849744"/>
              <a:ext cx="123300" cy="123300"/>
            </a:xfrm>
            <a:prstGeom prst="ellipse">
              <a:avLst/>
            </a:prstGeom>
            <a:solidFill>
              <a:schemeClr val="dk2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" name="Google Shape;770;p45"/>
            <p:cNvSpPr/>
            <p:nvPr/>
          </p:nvSpPr>
          <p:spPr>
            <a:xfrm>
              <a:off x="6520682" y="1849744"/>
              <a:ext cx="123300" cy="123300"/>
            </a:xfrm>
            <a:prstGeom prst="ellipse">
              <a:avLst/>
            </a:prstGeom>
            <a:solidFill>
              <a:schemeClr val="dk2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" name="Google Shape;771;p45"/>
            <p:cNvSpPr/>
            <p:nvPr/>
          </p:nvSpPr>
          <p:spPr>
            <a:xfrm>
              <a:off x="6733905" y="1849744"/>
              <a:ext cx="123300" cy="123300"/>
            </a:xfrm>
            <a:prstGeom prst="ellipse">
              <a:avLst/>
            </a:prstGeom>
            <a:solidFill>
              <a:schemeClr val="dk2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" name="Google Shape;772;p45"/>
            <p:cNvSpPr/>
            <p:nvPr/>
          </p:nvSpPr>
          <p:spPr>
            <a:xfrm>
              <a:off x="6947143" y="1849744"/>
              <a:ext cx="123300" cy="123300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" name="Google Shape;773;p45"/>
            <p:cNvSpPr/>
            <p:nvPr/>
          </p:nvSpPr>
          <p:spPr>
            <a:xfrm>
              <a:off x="7160366" y="1849744"/>
              <a:ext cx="123300" cy="123300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45"/>
            <p:cNvSpPr/>
            <p:nvPr/>
          </p:nvSpPr>
          <p:spPr>
            <a:xfrm>
              <a:off x="7373589" y="1849744"/>
              <a:ext cx="123300" cy="123300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" name="Google Shape;775;p45"/>
            <p:cNvSpPr/>
            <p:nvPr/>
          </p:nvSpPr>
          <p:spPr>
            <a:xfrm>
              <a:off x="7586826" y="1849744"/>
              <a:ext cx="123300" cy="123300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6" name="Google Shape;776;p45"/>
          <p:cNvGrpSpPr/>
          <p:nvPr/>
        </p:nvGrpSpPr>
        <p:grpSpPr>
          <a:xfrm>
            <a:off x="5669948" y="2235786"/>
            <a:ext cx="2042351" cy="123300"/>
            <a:chOff x="5669948" y="2235786"/>
            <a:chExt cx="2042351" cy="123300"/>
          </a:xfrm>
        </p:grpSpPr>
        <p:sp>
          <p:nvSpPr>
            <p:cNvPr id="777" name="Google Shape;777;p45"/>
            <p:cNvSpPr/>
            <p:nvPr/>
          </p:nvSpPr>
          <p:spPr>
            <a:xfrm>
              <a:off x="5669948" y="2235786"/>
              <a:ext cx="123300" cy="123300"/>
            </a:xfrm>
            <a:prstGeom prst="ellipse">
              <a:avLst/>
            </a:prstGeom>
            <a:solidFill>
              <a:schemeClr val="dk2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" name="Google Shape;778;p45"/>
            <p:cNvSpPr/>
            <p:nvPr/>
          </p:nvSpPr>
          <p:spPr>
            <a:xfrm>
              <a:off x="5883171" y="2235786"/>
              <a:ext cx="123300" cy="123300"/>
            </a:xfrm>
            <a:prstGeom prst="ellipse">
              <a:avLst/>
            </a:prstGeom>
            <a:solidFill>
              <a:schemeClr val="dk2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" name="Google Shape;779;p45"/>
            <p:cNvSpPr/>
            <p:nvPr/>
          </p:nvSpPr>
          <p:spPr>
            <a:xfrm>
              <a:off x="6096394" y="2235786"/>
              <a:ext cx="123300" cy="123300"/>
            </a:xfrm>
            <a:prstGeom prst="ellipse">
              <a:avLst/>
            </a:prstGeom>
            <a:solidFill>
              <a:schemeClr val="dk2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" name="Google Shape;780;p45"/>
            <p:cNvSpPr/>
            <p:nvPr/>
          </p:nvSpPr>
          <p:spPr>
            <a:xfrm>
              <a:off x="6309631" y="2235786"/>
              <a:ext cx="123300" cy="123300"/>
            </a:xfrm>
            <a:prstGeom prst="ellipse">
              <a:avLst/>
            </a:prstGeom>
            <a:solidFill>
              <a:schemeClr val="dk2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" name="Google Shape;781;p45"/>
            <p:cNvSpPr/>
            <p:nvPr/>
          </p:nvSpPr>
          <p:spPr>
            <a:xfrm>
              <a:off x="6522854" y="2235786"/>
              <a:ext cx="123300" cy="123300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" name="Google Shape;782;p45"/>
            <p:cNvSpPr/>
            <p:nvPr/>
          </p:nvSpPr>
          <p:spPr>
            <a:xfrm>
              <a:off x="6736077" y="2235786"/>
              <a:ext cx="123300" cy="123300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45"/>
            <p:cNvSpPr/>
            <p:nvPr/>
          </p:nvSpPr>
          <p:spPr>
            <a:xfrm>
              <a:off x="6949315" y="2235786"/>
              <a:ext cx="123300" cy="123300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" name="Google Shape;784;p45"/>
            <p:cNvSpPr/>
            <p:nvPr/>
          </p:nvSpPr>
          <p:spPr>
            <a:xfrm>
              <a:off x="7162538" y="2235786"/>
              <a:ext cx="123300" cy="123300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" name="Google Shape;785;p45"/>
            <p:cNvSpPr/>
            <p:nvPr/>
          </p:nvSpPr>
          <p:spPr>
            <a:xfrm>
              <a:off x="7375761" y="2235786"/>
              <a:ext cx="123300" cy="123300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" name="Google Shape;786;p45"/>
            <p:cNvSpPr/>
            <p:nvPr/>
          </p:nvSpPr>
          <p:spPr>
            <a:xfrm>
              <a:off x="7588999" y="2235786"/>
              <a:ext cx="123300" cy="123300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p46"/>
          <p:cNvSpPr txBox="1">
            <a:spLocks noGrp="1"/>
          </p:cNvSpPr>
          <p:nvPr>
            <p:ph type="subTitle" idx="2"/>
          </p:nvPr>
        </p:nvSpPr>
        <p:spPr>
          <a:xfrm>
            <a:off x="3544346" y="1967336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2" name="Google Shape;792;p46"/>
          <p:cNvSpPr txBox="1">
            <a:spLocks noGrp="1"/>
          </p:cNvSpPr>
          <p:nvPr>
            <p:ph type="subTitle" idx="5"/>
          </p:nvPr>
        </p:nvSpPr>
        <p:spPr>
          <a:xfrm>
            <a:off x="6108711" y="1967336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3" name="Google Shape;793;p4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حوزه های دانشگاهی ما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4" name="Google Shape;794;p46"/>
          <p:cNvSpPr txBox="1">
            <a:spLocks noGrp="1"/>
          </p:cNvSpPr>
          <p:nvPr>
            <p:ph type="subTitle" idx="1"/>
          </p:nvPr>
        </p:nvSpPr>
        <p:spPr>
          <a:xfrm>
            <a:off x="979988" y="1967336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5" name="Google Shape;795;p46"/>
          <p:cNvSpPr txBox="1">
            <a:spLocks noGrp="1"/>
          </p:cNvSpPr>
          <p:nvPr>
            <p:ph type="subTitle" idx="3"/>
          </p:nvPr>
        </p:nvSpPr>
        <p:spPr>
          <a:xfrm>
            <a:off x="979988" y="3425600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6" name="Google Shape;796;p46"/>
          <p:cNvSpPr txBox="1">
            <a:spLocks noGrp="1"/>
          </p:cNvSpPr>
          <p:nvPr>
            <p:ph type="subTitle" idx="4"/>
          </p:nvPr>
        </p:nvSpPr>
        <p:spPr>
          <a:xfrm>
            <a:off x="3544346" y="3425600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7" name="Google Shape;797;p46"/>
          <p:cNvSpPr txBox="1">
            <a:spLocks noGrp="1"/>
          </p:cNvSpPr>
          <p:nvPr>
            <p:ph type="subTitle" idx="6"/>
          </p:nvPr>
        </p:nvSpPr>
        <p:spPr>
          <a:xfrm>
            <a:off x="6108711" y="3425600"/>
            <a:ext cx="2055300" cy="6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8" name="Google Shape;798;p46"/>
          <p:cNvSpPr txBox="1">
            <a:spLocks noGrp="1"/>
          </p:cNvSpPr>
          <p:nvPr>
            <p:ph type="subTitle" idx="7"/>
          </p:nvPr>
        </p:nvSpPr>
        <p:spPr>
          <a:xfrm>
            <a:off x="979988" y="1692300"/>
            <a:ext cx="2055300" cy="42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Hanken Grotesk Black"/>
              </a:rPr>
              <a:t>عنوان</a:t>
            </a:r>
            <a:endParaRPr dirty="0">
              <a:cs typeface="B Nazanin" panose="00000700000000000000" pitchFamily="2" charset="-78"/>
              <a:sym typeface="Hanken Grotesk Black"/>
            </a:endParaRPr>
          </a:p>
        </p:txBody>
      </p:sp>
      <p:sp>
        <p:nvSpPr>
          <p:cNvPr id="799" name="Google Shape;799;p46"/>
          <p:cNvSpPr txBox="1">
            <a:spLocks noGrp="1"/>
          </p:cNvSpPr>
          <p:nvPr>
            <p:ph type="subTitle" idx="8"/>
          </p:nvPr>
        </p:nvSpPr>
        <p:spPr>
          <a:xfrm>
            <a:off x="3544346" y="1692300"/>
            <a:ext cx="2055300" cy="42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Hanken Grotesk Black"/>
              </a:rPr>
              <a:t>عنوان</a:t>
            </a:r>
          </a:p>
        </p:txBody>
      </p:sp>
      <p:sp>
        <p:nvSpPr>
          <p:cNvPr id="800" name="Google Shape;800;p46"/>
          <p:cNvSpPr txBox="1">
            <a:spLocks noGrp="1"/>
          </p:cNvSpPr>
          <p:nvPr>
            <p:ph type="subTitle" idx="9"/>
          </p:nvPr>
        </p:nvSpPr>
        <p:spPr>
          <a:xfrm>
            <a:off x="979988" y="3152300"/>
            <a:ext cx="2055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Hanken Grotesk Black"/>
              </a:rPr>
              <a:t>عنوان</a:t>
            </a:r>
          </a:p>
        </p:txBody>
      </p:sp>
      <p:sp>
        <p:nvSpPr>
          <p:cNvPr id="801" name="Google Shape;801;p46"/>
          <p:cNvSpPr txBox="1">
            <a:spLocks noGrp="1"/>
          </p:cNvSpPr>
          <p:nvPr>
            <p:ph type="subTitle" idx="13"/>
          </p:nvPr>
        </p:nvSpPr>
        <p:spPr>
          <a:xfrm>
            <a:off x="3544346" y="3152300"/>
            <a:ext cx="2055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Hanken Grotesk Black"/>
              </a:rPr>
              <a:t>عنوان</a:t>
            </a:r>
          </a:p>
        </p:txBody>
      </p:sp>
      <p:sp>
        <p:nvSpPr>
          <p:cNvPr id="802" name="Google Shape;802;p46"/>
          <p:cNvSpPr txBox="1">
            <a:spLocks noGrp="1"/>
          </p:cNvSpPr>
          <p:nvPr>
            <p:ph type="subTitle" idx="14"/>
          </p:nvPr>
        </p:nvSpPr>
        <p:spPr>
          <a:xfrm>
            <a:off x="6108711" y="1692300"/>
            <a:ext cx="2055300" cy="42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Hanken Grotesk Black"/>
              </a:rPr>
              <a:t>عنوان</a:t>
            </a:r>
          </a:p>
        </p:txBody>
      </p:sp>
      <p:sp>
        <p:nvSpPr>
          <p:cNvPr id="803" name="Google Shape;803;p46"/>
          <p:cNvSpPr txBox="1">
            <a:spLocks noGrp="1"/>
          </p:cNvSpPr>
          <p:nvPr>
            <p:ph type="subTitle" idx="15"/>
          </p:nvPr>
        </p:nvSpPr>
        <p:spPr>
          <a:xfrm>
            <a:off x="6108711" y="3152300"/>
            <a:ext cx="2055300" cy="4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  <a:sym typeface="Hanken Grotesk Black"/>
              </a:rPr>
              <a:t>عنوان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Phlebotomy Training School by Slidesgo">
  <a:themeElements>
    <a:clrScheme name="Simple Light">
      <a:dk1>
        <a:srgbClr val="F1F1F1"/>
      </a:dk1>
      <a:lt1>
        <a:srgbClr val="FFFFFF"/>
      </a:lt1>
      <a:dk2>
        <a:srgbClr val="E01D42"/>
      </a:dk2>
      <a:lt2>
        <a:srgbClr val="434343"/>
      </a:lt2>
      <a:accent1>
        <a:srgbClr val="596173"/>
      </a:accent1>
      <a:accent2>
        <a:srgbClr val="F1F1F1"/>
      </a:accent2>
      <a:accent3>
        <a:srgbClr val="B81836"/>
      </a:accent3>
      <a:accent4>
        <a:srgbClr val="FFFFFF"/>
      </a:accent4>
      <a:accent5>
        <a:srgbClr val="FFFFFF"/>
      </a:accent5>
      <a:accent6>
        <a:srgbClr val="FFFFFF"/>
      </a:accent6>
      <a:hlink>
        <a:srgbClr val="E01D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1443</Words>
  <Application>Microsoft Office PowerPoint</Application>
  <PresentationFormat>On-screen Show (16:9)</PresentationFormat>
  <Paragraphs>255</Paragraphs>
  <Slides>40</Slides>
  <Notes>40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54" baseType="lpstr">
      <vt:lpstr>Albert Sans</vt:lpstr>
      <vt:lpstr>Amatic SC</vt:lpstr>
      <vt:lpstr>Arial</vt:lpstr>
      <vt:lpstr>Calibri</vt:lpstr>
      <vt:lpstr>Hanken Grotesk</vt:lpstr>
      <vt:lpstr>Hanken Grotesk Black</vt:lpstr>
      <vt:lpstr>Hanken Grotesk ExtraBold</vt:lpstr>
      <vt:lpstr>Lato</vt:lpstr>
      <vt:lpstr>Lato Black</vt:lpstr>
      <vt:lpstr>Montserrat</vt:lpstr>
      <vt:lpstr>Montserrat ExtraBold</vt:lpstr>
      <vt:lpstr>Open Sans Light</vt:lpstr>
      <vt:lpstr>Roboto Medium</vt:lpstr>
      <vt:lpstr>Phlebotomy Training School by Slidesgo</vt:lpstr>
      <vt:lpstr>تم: فلبوتومی، خون‌گیری آموزشگاه</vt:lpstr>
      <vt:lpstr>فهرست مطالب</vt:lpstr>
      <vt:lpstr>معرفی</vt:lpstr>
      <vt:lpstr>-یک نفر معروف</vt:lpstr>
      <vt:lpstr>روش تدریس ما</vt:lpstr>
      <vt:lpstr>روش تدریس ما</vt:lpstr>
      <vt:lpstr>چه چیزی ما را متمایز می کند؟</vt:lpstr>
      <vt:lpstr>برنامه تحصیلی</vt:lpstr>
      <vt:lpstr>حوزه های دانشگاهی ما</vt:lpstr>
      <vt:lpstr>ماموریت و چشم انداز ما</vt:lpstr>
      <vt:lpstr>ارزش های ما</vt:lpstr>
      <vt:lpstr>موفقیت ما</vt:lpstr>
      <vt:lpstr>98,300,000</vt:lpstr>
      <vt:lpstr>کلمات فوق العاده</vt:lpstr>
      <vt:lpstr>یک تصویر ارزش هزار کلمه است</vt:lpstr>
      <vt:lpstr>یک تصویر همیشه مفهوم را تقویت می کند</vt:lpstr>
      <vt:lpstr>آمار</vt:lpstr>
      <vt:lpstr>این یک نقشه است</vt:lpstr>
      <vt:lpstr>ماکاپ ها</vt:lpstr>
      <vt:lpstr>معلم های ما</vt:lpstr>
      <vt:lpstr>اهداف ما</vt:lpstr>
      <vt:lpstr>پیشرفت دانش آموز</vt:lpstr>
      <vt:lpstr>فرآیند ثبت نام</vt:lpstr>
      <vt:lpstr>یادآوری های ویژه</vt:lpstr>
      <vt:lpstr>با تشکر!</vt:lpstr>
      <vt:lpstr>بسته آیکون</vt:lpstr>
      <vt:lpstr>منابع جایگزین</vt:lpstr>
      <vt:lpstr>منابع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2023-09-13T15:39:17Z</dcterms:modified>
</cp:coreProperties>
</file>